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ustom.xml" ContentType="application/vnd.openxmlformats-officedocument.custom-properties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19"/>
  </p:notesMasterIdLst>
  <p:sldIdLst>
    <p:sldId id="256" r:id="rId2"/>
    <p:sldId id="265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6" r:id="rId12"/>
    <p:sldId id="271" r:id="rId13"/>
    <p:sldId id="267" r:id="rId14"/>
    <p:sldId id="268" r:id="rId15"/>
    <p:sldId id="269" r:id="rId16"/>
    <p:sldId id="270" r:id="rId17"/>
    <p:sldId id="272" r:id="rId18"/>
  </p:sldIdLst>
  <p:sldSz cx="9144000" cy="5143500" type="screen16x9"/>
  <p:notesSz cx="6858000" cy="9144000"/>
  <p:defaultTextStyle>
    <a:lvl1pPr marL="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  <a:extLst/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130" autoAdjust="0"/>
    <p:restoredTop sz="87621" autoAdjust="0"/>
  </p:normalViewPr>
  <p:slideViewPr>
    <p:cSldViewPr>
      <p:cViewPr varScale="1">
        <p:scale>
          <a:sx n="92" d="100"/>
          <a:sy n="92" d="100"/>
        </p:scale>
        <p:origin x="-432" y="-9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  <a:extLst/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  <a:extLst/>
          </a:lstStyle>
          <a:p>
            <a:fld id="{A8ADFD5B-A66C-449C-B6E8-FB716D07777D}" type="datetimeFigureOut">
              <a:rPr lang="en-US" smtClean="0"/>
              <a:pPr/>
              <a:t>11/17/2009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>
            <a:extLst/>
          </a:lstStyle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>
            <a:extLst/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  <a:extLst/>
          </a:lstStyle>
          <a:p>
            <a:fld id="{CA5D3BF3-D352-46FC-8343-31F56E6730E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  <a:extLst/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CA5D3BF3-D352-46FC-8343-31F56E6730EA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5D3BF3-D352-46FC-8343-31F56E6730EA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4478274"/>
            <a:ext cx="9144000" cy="665226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-9144" y="4539996"/>
            <a:ext cx="2249424" cy="534924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359152" y="4533138"/>
            <a:ext cx="6784848" cy="534924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362200" y="4537528"/>
            <a:ext cx="6515100" cy="514350"/>
          </a:xfrm>
        </p:spPr>
        <p:txBody>
          <a:bodyPr anchor="ctr"/>
          <a:lstStyle>
            <a:lvl1pPr marL="0" indent="0" algn="l">
              <a:buNone/>
              <a:defRPr sz="2800">
                <a:solidFill>
                  <a:srgbClr val="FFFFFF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76200" y="4551524"/>
            <a:ext cx="2057400" cy="514350"/>
          </a:xfrm>
        </p:spPr>
        <p:txBody>
          <a:bodyPr>
            <a:noAutofit/>
          </a:bodyPr>
          <a:lstStyle>
            <a:lvl1pPr algn="ctr">
              <a:defRPr sz="2000">
                <a:solidFill>
                  <a:srgbClr val="FFFFFF"/>
                </a:solidFill>
              </a:defRPr>
            </a:lvl1pPr>
            <a:extLst/>
          </a:lstStyle>
          <a:p>
            <a:pPr algn="ctr"/>
            <a:fld id="{047E157E-8DCB-4F70-A0AF-5EB586A91DD4}" type="datetime1">
              <a:rPr lang="en-US" smtClean="0">
                <a:solidFill>
                  <a:srgbClr val="FFFFFF"/>
                </a:solidFill>
              </a:rPr>
              <a:pPr algn="ctr"/>
              <a:t>11/17/2009</a:t>
            </a:fld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085393" y="177404"/>
            <a:ext cx="5867400" cy="273844"/>
          </a:xfrm>
        </p:spPr>
        <p:txBody>
          <a:bodyPr/>
          <a:lstStyle>
            <a:lvl1pPr algn="r">
              <a:defRPr>
                <a:solidFill>
                  <a:schemeClr val="tx2"/>
                </a:solidFill>
              </a:defRPr>
            </a:lvl1pPr>
            <a:extLst/>
          </a:lstStyle>
          <a:p>
            <a:pPr algn="r"/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001000" y="171450"/>
            <a:ext cx="838200" cy="28575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8F82E0A0-C266-4798-8C8F-B9F91E9DA37E}" type="slidenum">
              <a:rPr lang="en-US" smtClean="0">
                <a:solidFill>
                  <a:schemeClr val="tx2"/>
                </a:solidFill>
              </a:rPr>
              <a:pPr/>
              <a:t>‹#›</a:t>
            </a:fld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12" name="Rectangle 11"/>
          <p:cNvSpPr>
            <a:spLocks noGrp="1"/>
          </p:cNvSpPr>
          <p:nvPr>
            <p:ph type="title"/>
          </p:nvPr>
        </p:nvSpPr>
        <p:spPr>
          <a:xfrm>
            <a:off x="2362200" y="2343150"/>
            <a:ext cx="6477000" cy="2038350"/>
          </a:xfrm>
        </p:spPr>
        <p:txBody>
          <a:bodyPr rtlCol="0" anchor="b"/>
          <a:lstStyle>
            <a:lvl1pPr>
              <a:defRPr cap="all" baseline="0"/>
            </a:lvl1pPr>
            <a:extLst/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Rectangle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4606EA6-EFEA-4C30-9264-4F9291A5780D}" type="datetime1">
              <a:rPr lang="en-US" smtClean="0"/>
              <a:pPr/>
              <a:t>11/17/2009</a:t>
            </a:fld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pPr algn="ctr"/>
            <a:fld id="{8F82E0A0-C266-4798-8C8F-B9F91E9DA37E}" type="slidenum">
              <a:rPr lang="en-US" sz="1400" b="1" smtClean="0">
                <a:solidFill>
                  <a:srgbClr val="FFFFFF"/>
                </a:solidFill>
              </a:rPr>
              <a:pPr algn="ctr"/>
              <a:t>‹#›</a:t>
            </a:fld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sz="quarter" idx="13"/>
          </p:nvPr>
        </p:nvSpPr>
        <p:spPr>
          <a:xfrm>
            <a:off x="609600" y="1352550"/>
            <a:ext cx="8153400" cy="3276600"/>
          </a:xfrm>
        </p:spPr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057400"/>
            <a:ext cx="7123113" cy="1254919"/>
          </a:xfrm>
        </p:spPr>
        <p:txBody>
          <a:bodyPr anchor="t"/>
          <a:lstStyle>
            <a:lvl1pPr>
              <a:buNone/>
              <a:defRPr sz="280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Rectangle 6"/>
          <p:cNvSpPr/>
          <p:nvPr/>
        </p:nvSpPr>
        <p:spPr>
          <a:xfrm>
            <a:off x="0" y="1143000"/>
            <a:ext cx="9144000" cy="85725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1200150"/>
            <a:ext cx="1295400" cy="74295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1371600" y="1200150"/>
            <a:ext cx="7772400" cy="74295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1371600" y="1200150"/>
            <a:ext cx="7620000" cy="742950"/>
          </a:xfrm>
        </p:spPr>
        <p:txBody>
          <a:bodyPr/>
          <a:lstStyle>
            <a:lvl1pPr algn="l">
              <a:buNone/>
              <a:defRPr sz="4400" b="0" cap="none">
                <a:solidFill>
                  <a:srgbClr val="FFFFFF"/>
                </a:solidFill>
              </a:defRPr>
            </a:lvl1pPr>
            <a:extLst/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F9F07-3BC7-4570-B054-79111B0A380C}" type="datetime1">
              <a:rPr lang="en-US" smtClean="0"/>
              <a:pPr/>
              <a:t>11/17/2009</a:t>
            </a:fld>
            <a:endParaRPr lang="en-US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1314450"/>
            <a:ext cx="1295400" cy="526257"/>
          </a:xfrm>
        </p:spPr>
        <p:txBody>
          <a:bodyPr>
            <a:noAutofit/>
          </a:bodyPr>
          <a:lstStyle>
            <a:lvl1pPr>
              <a:defRPr sz="2400">
                <a:solidFill>
                  <a:srgbClr val="FFFFFF"/>
                </a:solidFill>
              </a:defRPr>
            </a:lvl1pPr>
            <a:extLst/>
          </a:lstStyle>
          <a:p>
            <a:pPr algn="ctr"/>
            <a:fld id="{8F82E0A0-C266-4798-8C8F-B9F91E9DA37E}" type="slidenum">
              <a:rPr lang="en-US" sz="2400" b="1" smtClean="0">
                <a:solidFill>
                  <a:srgbClr val="FFFFFF"/>
                </a:solidFill>
              </a:rPr>
              <a:pPr algn="ctr"/>
              <a:t>‹#›</a:t>
            </a:fld>
            <a:endParaRPr lang="en-US" sz="2400" dirty="0">
              <a:solidFill>
                <a:srgbClr val="FFFFFF"/>
              </a:solidFill>
            </a:endParaRPr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09600" y="1352551"/>
            <a:ext cx="3886200" cy="3268624"/>
          </a:xfrm>
        </p:spPr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844901" y="1352549"/>
            <a:ext cx="3886200" cy="3268625"/>
          </a:xfrm>
        </p:spPr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5"/>
          </p:nvPr>
        </p:nvSpPr>
        <p:spPr/>
        <p:txBody>
          <a:bodyPr rtlCol="0"/>
          <a:lstStyle>
            <a:extLst/>
          </a:lstStyle>
          <a:p>
            <a:fld id="{E4606EA6-EFEA-4C30-9264-4F9291A5780D}" type="datetime1">
              <a:rPr lang="en-US" smtClean="0"/>
              <a:pPr/>
              <a:t>11/17/2009</a:t>
            </a:fld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>
            <a:extLst/>
          </a:lstStyle>
          <a:p>
            <a:pPr algn="ctr"/>
            <a:fld id="{8F82E0A0-C266-4798-8C8F-B9F91E9DA37E}" type="slidenum">
              <a:rPr lang="en-US" sz="1400" b="1" smtClean="0">
                <a:solidFill>
                  <a:srgbClr val="FFFFFF"/>
                </a:solidFill>
              </a:rPr>
              <a:pPr algn="ctr"/>
              <a:t>‹#›</a:t>
            </a:fld>
            <a:endParaRPr lang="en-US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7"/>
          </p:nvPr>
        </p:nvSpPr>
        <p:spPr/>
        <p:txBody>
          <a:bodyPr rtlCol="0"/>
          <a:lstStyle>
            <a:extLst/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648" y="118110"/>
            <a:ext cx="8153400" cy="100584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609600" y="1919818"/>
            <a:ext cx="3886200" cy="2628900"/>
          </a:xfrm>
        </p:spPr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800600" y="1919818"/>
            <a:ext cx="3886200" cy="2628900"/>
          </a:xfrm>
        </p:spPr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5"/>
          </p:nvPr>
        </p:nvSpPr>
        <p:spPr/>
        <p:txBody>
          <a:bodyPr rtlCol="0"/>
          <a:lstStyle>
            <a:extLst/>
          </a:lstStyle>
          <a:p>
            <a:fld id="{E4606EA6-EFEA-4C30-9264-4F9291A5780D}" type="datetime1">
              <a:rPr lang="en-US" smtClean="0"/>
              <a:pPr/>
              <a:t>11/17/2009</a:t>
            </a:fld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>
            <a:extLst/>
          </a:lstStyle>
          <a:p>
            <a:pPr algn="ctr"/>
            <a:fld id="{8F82E0A0-C266-4798-8C8F-B9F91E9DA37E}" type="slidenum">
              <a:rPr lang="en-US" sz="1400" b="1" smtClean="0">
                <a:solidFill>
                  <a:srgbClr val="FFFFFF"/>
                </a:solidFill>
              </a:rPr>
              <a:pPr algn="ctr"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7"/>
          </p:nvPr>
        </p:nvSpPr>
        <p:spPr/>
        <p:txBody>
          <a:bodyPr rtlCol="0"/>
          <a:lstStyle>
            <a:extLst/>
          </a:lstStyle>
          <a:p>
            <a:endParaRPr lang="en-US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8"/>
          </p:nvPr>
        </p:nvSpPr>
        <p:spPr>
          <a:xfrm>
            <a:off x="609600" y="1362287"/>
            <a:ext cx="3886200" cy="530352"/>
          </a:xfrm>
          <a:solidFill>
            <a:schemeClr val="accent2"/>
          </a:solidFill>
        </p:spPr>
        <p:txBody>
          <a:bodyPr rtlCol="0" anchor="ctr"/>
          <a:lstStyle>
            <a:lvl1pPr>
              <a:buFontTx/>
              <a:buNone/>
              <a:defRPr sz="2000" b="1">
                <a:solidFill>
                  <a:srgbClr val="FFFFFF"/>
                </a:solidFill>
              </a:defRPr>
            </a:lvl1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19"/>
          </p:nvPr>
        </p:nvSpPr>
        <p:spPr>
          <a:xfrm>
            <a:off x="4800600" y="1362287"/>
            <a:ext cx="3886200" cy="530352"/>
          </a:xfrm>
          <a:solidFill>
            <a:schemeClr val="accent4"/>
          </a:solidFill>
        </p:spPr>
        <p:txBody>
          <a:bodyPr rtlCol="0" anchor="ctr"/>
          <a:lstStyle>
            <a:lvl1pPr>
              <a:buFontTx/>
              <a:buNone/>
              <a:defRPr sz="2000" b="1">
                <a:solidFill>
                  <a:srgbClr val="FFFFFF"/>
                </a:solidFill>
              </a:defRPr>
            </a:lvl1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DFADB5D-B7A0-47E3-AD2D-B1A6F8614213}" type="datetime1">
              <a:rPr lang="en-US" smtClean="0"/>
              <a:pPr/>
              <a:t>11/17/2009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A3F7CB7D-F184-43C7-B6FD-03D728E1BBFF}" type="slidenum">
              <a:rPr lang="en-US" smtClean="0">
                <a:solidFill>
                  <a:srgbClr val="FFFFFF"/>
                </a:solidFill>
              </a:rPr>
              <a:pPr/>
              <a:t>‹#›</a:t>
            </a:fld>
            <a:endParaRPr lang="en-US" dirty="0">
              <a:solidFill>
                <a:srgbClr val="FFFFFF"/>
              </a:solidFill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2968126-03FC-49C0-B9B8-2B561CCC3D90}" type="datetime1">
              <a:rPr lang="en-US" smtClean="0"/>
              <a:pPr/>
              <a:t>11/17/2009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0" y="4686300"/>
            <a:ext cx="533400" cy="28575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A3F7CB7D-F184-43C7-B6FD-03D728E1BBFF}" type="slidenum">
              <a:rPr lang="en-US" smtClean="0">
                <a:solidFill>
                  <a:schemeClr val="tx2"/>
                </a:solidFill>
              </a:rPr>
              <a:pPr/>
              <a:t>‹#›</a:t>
            </a:fld>
            <a:endParaRPr lang="en-US" dirty="0">
              <a:solidFill>
                <a:schemeClr val="tx2"/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8110"/>
            <a:ext cx="8153400" cy="1005840"/>
          </a:xfrm>
        </p:spPr>
        <p:txBody>
          <a:bodyPr anchor="b"/>
          <a:lstStyle>
            <a:lvl1pPr algn="l">
              <a:buNone/>
              <a:defRPr sz="4200" b="0"/>
            </a:lvl1pPr>
            <a:extLst/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F49A8198-4617-485E-9585-4840B69DBBA6}" type="datetime1">
              <a:rPr lang="en-US" smtClean="0"/>
              <a:pPr/>
              <a:t>11/17/2009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A3F7CB7D-F184-43C7-B6FD-03D728E1BBFF}" type="slidenum">
              <a:rPr lang="en-US" smtClean="0">
                <a:solidFill>
                  <a:srgbClr val="FFFFFF"/>
                </a:solidFill>
              </a:rPr>
              <a:pPr/>
              <a:t>‹#›</a:t>
            </a:fld>
            <a:endParaRPr lang="en-US" dirty="0">
              <a:solidFill>
                <a:srgbClr val="FFFFFF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428750"/>
            <a:ext cx="1600200" cy="3124200"/>
          </a:xfrm>
          <a:ln w="50800" cap="sq" cmpd="dbl" algn="ctr">
            <a:solidFill>
              <a:schemeClr val="accent2"/>
            </a:solidFill>
            <a:prstDash val="solid"/>
            <a:miter lim="800000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137160" tIns="182880" rIns="137160" bIns="91440"/>
          <a:lstStyle>
            <a:lvl1pPr marL="0" indent="0">
              <a:spcAft>
                <a:spcPts val="1000"/>
              </a:spcAft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2362200" y="1428750"/>
            <a:ext cx="6400800" cy="3200400"/>
          </a:xfrm>
        </p:spPr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57668" y="0"/>
            <a:ext cx="7586332" cy="3419856"/>
          </a:xfrm>
          <a:solidFill>
            <a:schemeClr val="tx2">
              <a:shade val="50000"/>
            </a:schemeClr>
          </a:solidFill>
          <a:ln>
            <a:noFill/>
          </a:ln>
        </p:spPr>
        <p:txBody>
          <a:bodyPr/>
          <a:lstStyle>
            <a:lvl1pPr>
              <a:buNone/>
              <a:defRPr sz="3200"/>
            </a:lvl1pPr>
            <a:extLst/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00200" y="4114800"/>
            <a:ext cx="7315200" cy="514350"/>
          </a:xfrm>
        </p:spPr>
        <p:txBody>
          <a:bodyPr/>
          <a:lstStyle>
            <a:lvl1pPr marL="0" indent="0">
              <a:buFontTx/>
              <a:buNone/>
              <a:defRPr sz="17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Rectangle 7"/>
          <p:cNvSpPr/>
          <p:nvPr/>
        </p:nvSpPr>
        <p:spPr>
          <a:xfrm>
            <a:off x="-9144" y="3429000"/>
            <a:ext cx="9144000" cy="665226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-9144" y="3497580"/>
            <a:ext cx="1463040" cy="534924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1545336" y="3490722"/>
            <a:ext cx="7589520" cy="534924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3543300"/>
            <a:ext cx="7315200" cy="457200"/>
          </a:xfrm>
        </p:spPr>
        <p:txBody>
          <a:bodyPr anchor="ctr"/>
          <a:lstStyle>
            <a:lvl1pPr algn="l">
              <a:buNone/>
              <a:defRPr sz="2800" b="0">
                <a:solidFill>
                  <a:srgbClr val="FFFFFF"/>
                </a:solidFill>
              </a:defRPr>
            </a:lvl1pPr>
            <a:extLst/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1447800" y="0"/>
            <a:ext cx="100584" cy="515035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>
          <a:xfrm>
            <a:off x="6248400" y="4686300"/>
            <a:ext cx="2667000" cy="273844"/>
          </a:xfrm>
        </p:spPr>
        <p:txBody>
          <a:bodyPr rtlCol="0"/>
          <a:lstStyle>
            <a:extLst/>
          </a:lstStyle>
          <a:p>
            <a:fld id="{E4606EA6-EFEA-4C30-9264-4F9291A5780D}" type="datetime1">
              <a:rPr lang="en-US" smtClean="0"/>
              <a:pPr/>
              <a:t>11/17/2009</a:t>
            </a:fld>
            <a:endParaRPr lang="en-US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3500437"/>
            <a:ext cx="1447800" cy="497684"/>
          </a:xfrm>
        </p:spPr>
        <p:txBody>
          <a:bodyPr rtlCol="0"/>
          <a:lstStyle>
            <a:lvl1pPr>
              <a:defRPr sz="2800"/>
            </a:lvl1pPr>
            <a:extLst/>
          </a:lstStyle>
          <a:p>
            <a:pPr algn="ctr"/>
            <a:fld id="{8F82E0A0-C266-4798-8C8F-B9F91E9DA37E}" type="slidenum">
              <a:rPr lang="en-US" sz="2800" b="1" smtClean="0">
                <a:solidFill>
                  <a:srgbClr val="FFFFFF"/>
                </a:solidFill>
              </a:rPr>
              <a:pPr algn="ctr"/>
              <a:t>‹#›</a:t>
            </a:fld>
            <a:endParaRPr lang="en-US" sz="2800" dirty="0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>
          <a:xfrm>
            <a:off x="1600200" y="4686155"/>
            <a:ext cx="4572000" cy="273844"/>
          </a:xfrm>
        </p:spPr>
        <p:txBody>
          <a:bodyPr rtlCol="0"/>
          <a:lstStyle>
            <a:extLst/>
          </a:lstStyle>
          <a:p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612648" y="1352550"/>
            <a:ext cx="8153400" cy="324231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096000" y="4686300"/>
            <a:ext cx="2667000" cy="273844"/>
          </a:xfrm>
          <a:prstGeom prst="rect">
            <a:avLst/>
          </a:prstGeom>
        </p:spPr>
        <p:txBody>
          <a:bodyPr vert="horz" anchor="ctr" anchorCtr="0"/>
          <a:lstStyle>
            <a:lvl1pPr algn="l">
              <a:defRPr sz="1400">
                <a:solidFill>
                  <a:schemeClr val="tx2"/>
                </a:solidFill>
              </a:defRPr>
            </a:lvl1pPr>
            <a:extLst/>
          </a:lstStyle>
          <a:p>
            <a:fld id="{E4606EA6-EFEA-4C30-9264-4F9291A5780D}" type="datetime1">
              <a:rPr lang="en-US" smtClean="0"/>
              <a:pPr/>
              <a:t>11/17/2009</a:t>
            </a:fld>
            <a:endParaRPr lang="en-US" sz="1400" dirty="0">
              <a:solidFill>
                <a:schemeClr val="tx2"/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609601" y="4686155"/>
            <a:ext cx="5421083" cy="273844"/>
          </a:xfrm>
          <a:prstGeom prst="rect">
            <a:avLst/>
          </a:prstGeom>
        </p:spPr>
        <p:txBody>
          <a:bodyPr vert="horz" anchor="ctr"/>
          <a:lstStyle>
            <a:lvl1pPr algn="r">
              <a:defRPr sz="1400">
                <a:solidFill>
                  <a:schemeClr val="tx2"/>
                </a:solidFill>
              </a:defRPr>
            </a:lvl1pPr>
            <a:extLst/>
          </a:lstStyle>
          <a:p>
            <a:pPr algn="r"/>
            <a:endParaRPr lang="en-US" sz="1400" dirty="0">
              <a:solidFill>
                <a:schemeClr val="tx2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0" y="1095170"/>
            <a:ext cx="9144000" cy="24003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1129460"/>
            <a:ext cx="533400" cy="17145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590550" y="1129460"/>
            <a:ext cx="8553450" cy="17145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0" y="1123507"/>
            <a:ext cx="533400" cy="183357"/>
          </a:xfrm>
          <a:prstGeom prst="rect">
            <a:avLst/>
          </a:prstGeom>
        </p:spPr>
        <p:txBody>
          <a:bodyPr vert="horz" anchor="ctr" anchorCtr="0">
            <a:normAutofit/>
          </a:bodyPr>
          <a:lstStyle>
            <a:lvl1pPr algn="ctr">
              <a:defRPr sz="1400" b="1">
                <a:solidFill>
                  <a:srgbClr val="FFFFFF"/>
                </a:solidFill>
              </a:defRPr>
            </a:lvl1pPr>
            <a:extLst/>
          </a:lstStyle>
          <a:p>
            <a:pPr algn="ctr"/>
            <a:fld id="{8F82E0A0-C266-4798-8C8F-B9F91E9DA37E}" type="slidenum">
              <a:rPr lang="en-US" sz="1400" b="1" smtClean="0">
                <a:solidFill>
                  <a:srgbClr val="FFFFFF"/>
                </a:solidFill>
              </a:rPr>
              <a:pPr algn="ctr"/>
              <a:t>‹#›</a:t>
            </a:fld>
            <a:endParaRPr lang="en-US" sz="1400" b="1" dirty="0">
              <a:solidFill>
                <a:srgbClr val="FFFFFF"/>
              </a:solidFill>
            </a:endParaRPr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609600" y="118110"/>
            <a:ext cx="8153400" cy="100584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8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l" rtl="0" eaLnBrk="1" latinLnBrk="0" hangingPunct="1">
        <a:spcBef>
          <a:spcPct val="0"/>
        </a:spcBef>
        <a:buNone/>
        <a:defRPr sz="4200" kern="1200">
          <a:solidFill>
            <a:schemeClr val="tx2"/>
          </a:solidFill>
          <a:latin typeface="+mj-lt"/>
          <a:ea typeface="+mj-ea"/>
          <a:cs typeface="+mj-cs"/>
        </a:defRPr>
      </a:lvl1pPr>
      <a:extLst/>
    </p:titleStyle>
    <p:bodyStyle>
      <a:lvl1pPr marL="320040" indent="-320040" algn="l" rtl="0" eaLnBrk="1" latinLnBrk="0" hangingPunct="1">
        <a:spcBef>
          <a:spcPts val="700"/>
        </a:spcBef>
        <a:buClr>
          <a:schemeClr val="accent2"/>
        </a:buClr>
        <a:buSzPct val="60000"/>
        <a:buFont typeface="Wingdings"/>
        <a:buChar char=""/>
        <a:defRPr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550"/>
        </a:spcBef>
        <a:buClr>
          <a:schemeClr val="accent1"/>
        </a:buClr>
        <a:buSzPct val="70000"/>
        <a:buFont typeface="Wingdings 2"/>
        <a:buChar char="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rtl="0" eaLnBrk="1" latinLnBrk="0" hangingPunct="1">
        <a:spcBef>
          <a:spcPts val="500"/>
        </a:spcBef>
        <a:buClr>
          <a:schemeClr val="accent2"/>
        </a:buClr>
        <a:buSzPct val="75000"/>
        <a:buFont typeface="Wingdings"/>
        <a:buChar char=""/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28600" algn="l" rtl="0" eaLnBrk="1" latinLnBrk="0" hangingPunct="1">
        <a:spcBef>
          <a:spcPts val="400"/>
        </a:spcBef>
        <a:buClr>
          <a:schemeClr val="accent3"/>
        </a:buClr>
        <a:buSzPct val="75000"/>
        <a:buFont typeface="Wingdings"/>
        <a:buChar char="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indent="-228600" algn="l" rtl="0" eaLnBrk="1" latinLnBrk="0" hangingPunct="1">
        <a:spcBef>
          <a:spcPts val="400"/>
        </a:spcBef>
        <a:buClr>
          <a:schemeClr val="accent4"/>
        </a:buClr>
        <a:buSzPct val="65000"/>
        <a:buFont typeface="Wingdings"/>
        <a:buChar char="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103120" indent="-228600" algn="l" rtl="0" eaLnBrk="1" latinLnBrk="0" hangingPunct="1">
        <a:spcBef>
          <a:spcPct val="20000"/>
        </a:spcBef>
        <a:buClr>
          <a:schemeClr val="accent1"/>
        </a:buClr>
        <a:buFont typeface="Wingdings"/>
        <a:buNone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228600" algn="l" rtl="0" eaLnBrk="1" latinLnBrk="0" hangingPunct="1">
        <a:spcBef>
          <a:spcPct val="20000"/>
        </a:spcBef>
        <a:buClr>
          <a:schemeClr val="accent2"/>
        </a:buClr>
        <a:buFont typeface="Wingdings"/>
        <a:buChar char="§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651760" indent="-228600" algn="l" rtl="0" eaLnBrk="1" latinLnBrk="0" hangingPunct="1">
        <a:spcBef>
          <a:spcPct val="20000"/>
        </a:spcBef>
        <a:buClr>
          <a:schemeClr val="accent3"/>
        </a:buClr>
        <a:buFont typeface="Wingdings"/>
        <a:buChar char="§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926080" indent="-228600" algn="l" rtl="0" eaLnBrk="1" latinLnBrk="0" hangingPunct="1">
        <a:spcBef>
          <a:spcPct val="20000"/>
        </a:spcBef>
        <a:buClr>
          <a:schemeClr val="accent4"/>
        </a:buClr>
        <a:buFont typeface="Wingdings"/>
        <a:buChar char="§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dirty="0" smtClean="0"/>
              <a:t>Quadratic Formula</a:t>
            </a:r>
            <a:endParaRPr lang="en-US" dirty="0"/>
          </a:p>
        </p:txBody>
      </p:sp>
      <p:sp>
        <p:nvSpPr>
          <p:cNvPr id="5" name="Rectangle 4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>
            <a:extLst/>
          </a:lstStyle>
          <a:p>
            <a:r>
              <a:rPr lang="en-US" dirty="0" smtClean="0"/>
              <a:t>November 17, 2009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8) 6m</a:t>
            </a:r>
            <a:r>
              <a:rPr lang="en-US" baseline="30000" dirty="0" smtClean="0"/>
              <a:t>2</a:t>
            </a:r>
            <a:r>
              <a:rPr lang="en-US" dirty="0" smtClean="0"/>
              <a:t>-23m+10=0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673"/>
          <p:cNvSpPr/>
          <p:nvPr/>
        </p:nvSpPr>
        <p:spPr>
          <a:xfrm>
            <a:off x="1743082" y="1550280"/>
            <a:ext cx="214306" cy="235658"/>
          </a:xfrm>
          <a:custGeom>
            <a:avLst/>
            <a:gdLst/>
            <a:ahLst/>
            <a:cxnLst/>
            <a:rect l="0" t="0" r="0" b="0"/>
            <a:pathLst>
              <a:path w="214306" h="235658">
                <a:moveTo>
                  <a:pt x="7136" y="7057"/>
                </a:moveTo>
                <a:lnTo>
                  <a:pt x="80" y="0"/>
                </a:lnTo>
                <a:lnTo>
                  <a:pt x="0" y="6072"/>
                </a:lnTo>
                <a:lnTo>
                  <a:pt x="791" y="6400"/>
                </a:lnTo>
                <a:lnTo>
                  <a:pt x="3787" y="6765"/>
                </a:lnTo>
                <a:lnTo>
                  <a:pt x="5697" y="7656"/>
                </a:lnTo>
                <a:lnTo>
                  <a:pt x="9936" y="10763"/>
                </a:lnTo>
                <a:lnTo>
                  <a:pt x="11384" y="12703"/>
                </a:lnTo>
                <a:lnTo>
                  <a:pt x="14216" y="19225"/>
                </a:lnTo>
                <a:lnTo>
                  <a:pt x="17691" y="23842"/>
                </a:lnTo>
                <a:lnTo>
                  <a:pt x="21881" y="30657"/>
                </a:lnTo>
                <a:lnTo>
                  <a:pt x="24110" y="34696"/>
                </a:lnTo>
                <a:lnTo>
                  <a:pt x="27183" y="38183"/>
                </a:lnTo>
                <a:lnTo>
                  <a:pt x="30820" y="41302"/>
                </a:lnTo>
                <a:lnTo>
                  <a:pt x="34832" y="44174"/>
                </a:lnTo>
                <a:lnTo>
                  <a:pt x="38300" y="47677"/>
                </a:lnTo>
                <a:lnTo>
                  <a:pt x="41406" y="51599"/>
                </a:lnTo>
                <a:lnTo>
                  <a:pt x="44270" y="55802"/>
                </a:lnTo>
                <a:lnTo>
                  <a:pt x="46973" y="60191"/>
                </a:lnTo>
                <a:lnTo>
                  <a:pt x="49569" y="64705"/>
                </a:lnTo>
                <a:lnTo>
                  <a:pt x="54570" y="73953"/>
                </a:lnTo>
                <a:lnTo>
                  <a:pt x="59439" y="83355"/>
                </a:lnTo>
                <a:lnTo>
                  <a:pt x="64248" y="90709"/>
                </a:lnTo>
                <a:lnTo>
                  <a:pt x="69826" y="97417"/>
                </a:lnTo>
                <a:lnTo>
                  <a:pt x="73535" y="101428"/>
                </a:lnTo>
                <a:lnTo>
                  <a:pt x="81891" y="110119"/>
                </a:lnTo>
                <a:lnTo>
                  <a:pt x="115299" y="143785"/>
                </a:lnTo>
                <a:lnTo>
                  <a:pt x="118139" y="147421"/>
                </a:lnTo>
                <a:lnTo>
                  <a:pt x="120825" y="151433"/>
                </a:lnTo>
                <a:lnTo>
                  <a:pt x="123410" y="155695"/>
                </a:lnTo>
                <a:lnTo>
                  <a:pt x="126721" y="160124"/>
                </a:lnTo>
                <a:lnTo>
                  <a:pt x="130516" y="164664"/>
                </a:lnTo>
                <a:lnTo>
                  <a:pt x="138172" y="173149"/>
                </a:lnTo>
                <a:lnTo>
                  <a:pt x="144220" y="179565"/>
                </a:lnTo>
                <a:lnTo>
                  <a:pt x="146944" y="183181"/>
                </a:lnTo>
                <a:lnTo>
                  <a:pt x="149554" y="187179"/>
                </a:lnTo>
                <a:lnTo>
                  <a:pt x="152088" y="191432"/>
                </a:lnTo>
                <a:lnTo>
                  <a:pt x="157020" y="198275"/>
                </a:lnTo>
                <a:lnTo>
                  <a:pt x="159446" y="201210"/>
                </a:lnTo>
                <a:lnTo>
                  <a:pt x="162651" y="203961"/>
                </a:lnTo>
                <a:lnTo>
                  <a:pt x="166375" y="206589"/>
                </a:lnTo>
                <a:lnTo>
                  <a:pt x="170446" y="209135"/>
                </a:lnTo>
                <a:lnTo>
                  <a:pt x="177085" y="214080"/>
                </a:lnTo>
                <a:lnTo>
                  <a:pt x="179967" y="216510"/>
                </a:lnTo>
                <a:lnTo>
                  <a:pt x="181888" y="218924"/>
                </a:lnTo>
                <a:lnTo>
                  <a:pt x="183169" y="221326"/>
                </a:lnTo>
                <a:lnTo>
                  <a:pt x="184022" y="223722"/>
                </a:lnTo>
                <a:lnTo>
                  <a:pt x="185385" y="225319"/>
                </a:lnTo>
                <a:lnTo>
                  <a:pt x="187088" y="226384"/>
                </a:lnTo>
                <a:lnTo>
                  <a:pt x="189016" y="227094"/>
                </a:lnTo>
                <a:lnTo>
                  <a:pt x="195393" y="227882"/>
                </a:lnTo>
                <a:lnTo>
                  <a:pt x="199316" y="228093"/>
                </a:lnTo>
                <a:lnTo>
                  <a:pt x="201931" y="229027"/>
                </a:lnTo>
                <a:lnTo>
                  <a:pt x="203674" y="230443"/>
                </a:lnTo>
                <a:lnTo>
                  <a:pt x="204837" y="232181"/>
                </a:lnTo>
                <a:lnTo>
                  <a:pt x="206405" y="233340"/>
                </a:lnTo>
                <a:lnTo>
                  <a:pt x="208245" y="234112"/>
                </a:lnTo>
                <a:lnTo>
                  <a:pt x="214305" y="2356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674"/>
          <p:cNvSpPr/>
          <p:nvPr/>
        </p:nvSpPr>
        <p:spPr>
          <a:xfrm>
            <a:off x="1685925" y="1585912"/>
            <a:ext cx="178594" cy="192882"/>
          </a:xfrm>
          <a:custGeom>
            <a:avLst/>
            <a:gdLst/>
            <a:ahLst/>
            <a:cxnLst/>
            <a:rect l="0" t="0" r="0" b="0"/>
            <a:pathLst>
              <a:path w="178594" h="192882">
                <a:moveTo>
                  <a:pt x="178593" y="0"/>
                </a:moveTo>
                <a:lnTo>
                  <a:pt x="171744" y="0"/>
                </a:lnTo>
                <a:lnTo>
                  <a:pt x="167744" y="3793"/>
                </a:lnTo>
                <a:lnTo>
                  <a:pt x="166598" y="5703"/>
                </a:lnTo>
                <a:lnTo>
                  <a:pt x="165324" y="9943"/>
                </a:lnTo>
                <a:lnTo>
                  <a:pt x="162642" y="14473"/>
                </a:lnTo>
                <a:lnTo>
                  <a:pt x="158804" y="19133"/>
                </a:lnTo>
                <a:lnTo>
                  <a:pt x="154452" y="23849"/>
                </a:lnTo>
                <a:lnTo>
                  <a:pt x="143747" y="34760"/>
                </a:lnTo>
                <a:lnTo>
                  <a:pt x="140281" y="39048"/>
                </a:lnTo>
                <a:lnTo>
                  <a:pt x="137177" y="43494"/>
                </a:lnTo>
                <a:lnTo>
                  <a:pt x="134314" y="48046"/>
                </a:lnTo>
                <a:lnTo>
                  <a:pt x="130817" y="52668"/>
                </a:lnTo>
                <a:lnTo>
                  <a:pt x="126899" y="57337"/>
                </a:lnTo>
                <a:lnTo>
                  <a:pt x="122699" y="62037"/>
                </a:lnTo>
                <a:lnTo>
                  <a:pt x="113799" y="71493"/>
                </a:lnTo>
                <a:lnTo>
                  <a:pt x="109203" y="76237"/>
                </a:lnTo>
                <a:lnTo>
                  <a:pt x="103758" y="80987"/>
                </a:lnTo>
                <a:lnTo>
                  <a:pt x="97747" y="85741"/>
                </a:lnTo>
                <a:lnTo>
                  <a:pt x="91358" y="90499"/>
                </a:lnTo>
                <a:lnTo>
                  <a:pt x="85512" y="96051"/>
                </a:lnTo>
                <a:lnTo>
                  <a:pt x="80026" y="102134"/>
                </a:lnTo>
                <a:lnTo>
                  <a:pt x="74782" y="108571"/>
                </a:lnTo>
                <a:lnTo>
                  <a:pt x="69698" y="114449"/>
                </a:lnTo>
                <a:lnTo>
                  <a:pt x="64722" y="119956"/>
                </a:lnTo>
                <a:lnTo>
                  <a:pt x="54959" y="130307"/>
                </a:lnTo>
                <a:lnTo>
                  <a:pt x="31119" y="154576"/>
                </a:lnTo>
                <a:lnTo>
                  <a:pt x="13025" y="172707"/>
                </a:lnTo>
                <a:lnTo>
                  <a:pt x="11064" y="175463"/>
                </a:lnTo>
                <a:lnTo>
                  <a:pt x="8886" y="180642"/>
                </a:lnTo>
                <a:lnTo>
                  <a:pt x="7511" y="182340"/>
                </a:lnTo>
                <a:lnTo>
                  <a:pt x="5801" y="183473"/>
                </a:lnTo>
                <a:lnTo>
                  <a:pt x="1146" y="185290"/>
                </a:lnTo>
                <a:lnTo>
                  <a:pt x="764" y="186233"/>
                </a:lnTo>
                <a:lnTo>
                  <a:pt x="67" y="192193"/>
                </a:lnTo>
                <a:lnTo>
                  <a:pt x="0" y="19288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675"/>
          <p:cNvSpPr/>
          <p:nvPr/>
        </p:nvSpPr>
        <p:spPr>
          <a:xfrm>
            <a:off x="1957387" y="1614487"/>
            <a:ext cx="235745" cy="35720"/>
          </a:xfrm>
          <a:custGeom>
            <a:avLst/>
            <a:gdLst/>
            <a:ahLst/>
            <a:cxnLst/>
            <a:rect l="0" t="0" r="0" b="0"/>
            <a:pathLst>
              <a:path w="235745" h="35720">
                <a:moveTo>
                  <a:pt x="0" y="35719"/>
                </a:moveTo>
                <a:lnTo>
                  <a:pt x="3792" y="35719"/>
                </a:lnTo>
                <a:lnTo>
                  <a:pt x="4910" y="34925"/>
                </a:lnTo>
                <a:lnTo>
                  <a:pt x="5654" y="33602"/>
                </a:lnTo>
                <a:lnTo>
                  <a:pt x="6151" y="31927"/>
                </a:lnTo>
                <a:lnTo>
                  <a:pt x="8069" y="30809"/>
                </a:lnTo>
                <a:lnTo>
                  <a:pt x="10936" y="30064"/>
                </a:lnTo>
                <a:lnTo>
                  <a:pt x="14434" y="29568"/>
                </a:lnTo>
                <a:lnTo>
                  <a:pt x="18354" y="29237"/>
                </a:lnTo>
                <a:lnTo>
                  <a:pt x="22555" y="29016"/>
                </a:lnTo>
                <a:lnTo>
                  <a:pt x="26943" y="28869"/>
                </a:lnTo>
                <a:lnTo>
                  <a:pt x="31456" y="27977"/>
                </a:lnTo>
                <a:lnTo>
                  <a:pt x="36052" y="26589"/>
                </a:lnTo>
                <a:lnTo>
                  <a:pt x="40703" y="24870"/>
                </a:lnTo>
                <a:lnTo>
                  <a:pt x="45392" y="23724"/>
                </a:lnTo>
                <a:lnTo>
                  <a:pt x="50105" y="22959"/>
                </a:lnTo>
                <a:lnTo>
                  <a:pt x="54834" y="22450"/>
                </a:lnTo>
                <a:lnTo>
                  <a:pt x="59575" y="22111"/>
                </a:lnTo>
                <a:lnTo>
                  <a:pt x="64323" y="21884"/>
                </a:lnTo>
                <a:lnTo>
                  <a:pt x="69076" y="21733"/>
                </a:lnTo>
                <a:lnTo>
                  <a:pt x="73832" y="20839"/>
                </a:lnTo>
                <a:lnTo>
                  <a:pt x="78590" y="19449"/>
                </a:lnTo>
                <a:lnTo>
                  <a:pt x="83350" y="17728"/>
                </a:lnTo>
                <a:lnTo>
                  <a:pt x="88904" y="16581"/>
                </a:lnTo>
                <a:lnTo>
                  <a:pt x="94988" y="15817"/>
                </a:lnTo>
                <a:lnTo>
                  <a:pt x="101425" y="15307"/>
                </a:lnTo>
                <a:lnTo>
                  <a:pt x="107304" y="14174"/>
                </a:lnTo>
                <a:lnTo>
                  <a:pt x="112811" y="12624"/>
                </a:lnTo>
                <a:lnTo>
                  <a:pt x="118070" y="10797"/>
                </a:lnTo>
                <a:lnTo>
                  <a:pt x="123957" y="9579"/>
                </a:lnTo>
                <a:lnTo>
                  <a:pt x="130263" y="8767"/>
                </a:lnTo>
                <a:lnTo>
                  <a:pt x="136848" y="8226"/>
                </a:lnTo>
                <a:lnTo>
                  <a:pt x="142826" y="7072"/>
                </a:lnTo>
                <a:lnTo>
                  <a:pt x="148399" y="5508"/>
                </a:lnTo>
                <a:lnTo>
                  <a:pt x="153701" y="3672"/>
                </a:lnTo>
                <a:lnTo>
                  <a:pt x="158824" y="2448"/>
                </a:lnTo>
                <a:lnTo>
                  <a:pt x="163826" y="1632"/>
                </a:lnTo>
                <a:lnTo>
                  <a:pt x="168749" y="1088"/>
                </a:lnTo>
                <a:lnTo>
                  <a:pt x="173618" y="725"/>
                </a:lnTo>
                <a:lnTo>
                  <a:pt x="178452" y="483"/>
                </a:lnTo>
                <a:lnTo>
                  <a:pt x="188056" y="215"/>
                </a:lnTo>
                <a:lnTo>
                  <a:pt x="218795" y="6"/>
                </a:lnTo>
                <a:lnTo>
                  <a:pt x="23574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676"/>
          <p:cNvSpPr/>
          <p:nvPr/>
        </p:nvSpPr>
        <p:spPr>
          <a:xfrm>
            <a:off x="2031852" y="1685925"/>
            <a:ext cx="175567" cy="28575"/>
          </a:xfrm>
          <a:custGeom>
            <a:avLst/>
            <a:gdLst/>
            <a:ahLst/>
            <a:cxnLst/>
            <a:rect l="0" t="0" r="0" b="0"/>
            <a:pathLst>
              <a:path w="175567" h="28575">
                <a:moveTo>
                  <a:pt x="4116" y="21431"/>
                </a:moveTo>
                <a:lnTo>
                  <a:pt x="0" y="21431"/>
                </a:lnTo>
                <a:lnTo>
                  <a:pt x="1758" y="21431"/>
                </a:lnTo>
                <a:lnTo>
                  <a:pt x="2544" y="22225"/>
                </a:lnTo>
                <a:lnTo>
                  <a:pt x="3068" y="23547"/>
                </a:lnTo>
                <a:lnTo>
                  <a:pt x="3909" y="27582"/>
                </a:lnTo>
                <a:lnTo>
                  <a:pt x="8257" y="28133"/>
                </a:lnTo>
                <a:lnTo>
                  <a:pt x="14688" y="28379"/>
                </a:lnTo>
                <a:lnTo>
                  <a:pt x="20192" y="28487"/>
                </a:lnTo>
                <a:lnTo>
                  <a:pt x="66355" y="28574"/>
                </a:lnTo>
                <a:lnTo>
                  <a:pt x="70215" y="27780"/>
                </a:lnTo>
                <a:lnTo>
                  <a:pt x="73582" y="26458"/>
                </a:lnTo>
                <a:lnTo>
                  <a:pt x="76621" y="24782"/>
                </a:lnTo>
                <a:lnTo>
                  <a:pt x="80234" y="23665"/>
                </a:lnTo>
                <a:lnTo>
                  <a:pt x="84230" y="22920"/>
                </a:lnTo>
                <a:lnTo>
                  <a:pt x="88482" y="22424"/>
                </a:lnTo>
                <a:lnTo>
                  <a:pt x="92904" y="22093"/>
                </a:lnTo>
                <a:lnTo>
                  <a:pt x="97439" y="21872"/>
                </a:lnTo>
                <a:lnTo>
                  <a:pt x="102050" y="21725"/>
                </a:lnTo>
                <a:lnTo>
                  <a:pt x="106712" y="20833"/>
                </a:lnTo>
                <a:lnTo>
                  <a:pt x="111407" y="19445"/>
                </a:lnTo>
                <a:lnTo>
                  <a:pt x="116125" y="17726"/>
                </a:lnTo>
                <a:lnTo>
                  <a:pt x="120857" y="15786"/>
                </a:lnTo>
                <a:lnTo>
                  <a:pt x="125600" y="13699"/>
                </a:lnTo>
                <a:lnTo>
                  <a:pt x="130349" y="11514"/>
                </a:lnTo>
                <a:lnTo>
                  <a:pt x="135103" y="10057"/>
                </a:lnTo>
                <a:lnTo>
                  <a:pt x="139859" y="9086"/>
                </a:lnTo>
                <a:lnTo>
                  <a:pt x="144618" y="8438"/>
                </a:lnTo>
                <a:lnTo>
                  <a:pt x="149378" y="7213"/>
                </a:lnTo>
                <a:lnTo>
                  <a:pt x="154138" y="5602"/>
                </a:lnTo>
                <a:lnTo>
                  <a:pt x="158900" y="3735"/>
                </a:lnTo>
                <a:lnTo>
                  <a:pt x="162868" y="2490"/>
                </a:lnTo>
                <a:lnTo>
                  <a:pt x="166307" y="1660"/>
                </a:lnTo>
                <a:lnTo>
                  <a:pt x="17556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677"/>
          <p:cNvSpPr/>
          <p:nvPr/>
        </p:nvSpPr>
        <p:spPr>
          <a:xfrm>
            <a:off x="2328862" y="1551221"/>
            <a:ext cx="157164" cy="206131"/>
          </a:xfrm>
          <a:custGeom>
            <a:avLst/>
            <a:gdLst/>
            <a:ahLst/>
            <a:cxnLst/>
            <a:rect l="0" t="0" r="0" b="0"/>
            <a:pathLst>
              <a:path w="157164" h="206131">
                <a:moveTo>
                  <a:pt x="0" y="34691"/>
                </a:moveTo>
                <a:lnTo>
                  <a:pt x="0" y="28540"/>
                </a:lnTo>
                <a:lnTo>
                  <a:pt x="3792" y="24049"/>
                </a:lnTo>
                <a:lnTo>
                  <a:pt x="5703" y="22834"/>
                </a:lnTo>
                <a:lnTo>
                  <a:pt x="12979" y="20330"/>
                </a:lnTo>
                <a:lnTo>
                  <a:pt x="16590" y="18767"/>
                </a:lnTo>
                <a:lnTo>
                  <a:pt x="20585" y="16931"/>
                </a:lnTo>
                <a:lnTo>
                  <a:pt x="24042" y="14914"/>
                </a:lnTo>
                <a:lnTo>
                  <a:pt x="27141" y="12775"/>
                </a:lnTo>
                <a:lnTo>
                  <a:pt x="30000" y="10555"/>
                </a:lnTo>
                <a:lnTo>
                  <a:pt x="34287" y="9076"/>
                </a:lnTo>
                <a:lnTo>
                  <a:pt x="39527" y="8089"/>
                </a:lnTo>
                <a:lnTo>
                  <a:pt x="45401" y="7431"/>
                </a:lnTo>
                <a:lnTo>
                  <a:pt x="50905" y="6993"/>
                </a:lnTo>
                <a:lnTo>
                  <a:pt x="56162" y="6701"/>
                </a:lnTo>
                <a:lnTo>
                  <a:pt x="61254" y="6506"/>
                </a:lnTo>
                <a:lnTo>
                  <a:pt x="65442" y="5582"/>
                </a:lnTo>
                <a:lnTo>
                  <a:pt x="69028" y="4173"/>
                </a:lnTo>
                <a:lnTo>
                  <a:pt x="72212" y="2439"/>
                </a:lnTo>
                <a:lnTo>
                  <a:pt x="76717" y="1284"/>
                </a:lnTo>
                <a:lnTo>
                  <a:pt x="82101" y="513"/>
                </a:lnTo>
                <a:lnTo>
                  <a:pt x="88071" y="0"/>
                </a:lnTo>
                <a:lnTo>
                  <a:pt x="92845" y="451"/>
                </a:lnTo>
                <a:lnTo>
                  <a:pt x="96822" y="1545"/>
                </a:lnTo>
                <a:lnTo>
                  <a:pt x="100267" y="3069"/>
                </a:lnTo>
                <a:lnTo>
                  <a:pt x="103357" y="4085"/>
                </a:lnTo>
                <a:lnTo>
                  <a:pt x="106211" y="4762"/>
                </a:lnTo>
                <a:lnTo>
                  <a:pt x="108907" y="5213"/>
                </a:lnTo>
                <a:lnTo>
                  <a:pt x="111499" y="5514"/>
                </a:lnTo>
                <a:lnTo>
                  <a:pt x="114020" y="5715"/>
                </a:lnTo>
                <a:lnTo>
                  <a:pt x="116494" y="5848"/>
                </a:lnTo>
                <a:lnTo>
                  <a:pt x="118144" y="7525"/>
                </a:lnTo>
                <a:lnTo>
                  <a:pt x="119244" y="10230"/>
                </a:lnTo>
                <a:lnTo>
                  <a:pt x="119977" y="13621"/>
                </a:lnTo>
                <a:lnTo>
                  <a:pt x="120792" y="19506"/>
                </a:lnTo>
                <a:lnTo>
                  <a:pt x="121154" y="25561"/>
                </a:lnTo>
                <a:lnTo>
                  <a:pt x="121315" y="33544"/>
                </a:lnTo>
                <a:lnTo>
                  <a:pt x="120564" y="37101"/>
                </a:lnTo>
                <a:lnTo>
                  <a:pt x="117613" y="43171"/>
                </a:lnTo>
                <a:lnTo>
                  <a:pt x="113656" y="50631"/>
                </a:lnTo>
                <a:lnTo>
                  <a:pt x="111489" y="54842"/>
                </a:lnTo>
                <a:lnTo>
                  <a:pt x="108458" y="59238"/>
                </a:lnTo>
                <a:lnTo>
                  <a:pt x="104849" y="63755"/>
                </a:lnTo>
                <a:lnTo>
                  <a:pt x="100855" y="68355"/>
                </a:lnTo>
                <a:lnTo>
                  <a:pt x="96606" y="73009"/>
                </a:lnTo>
                <a:lnTo>
                  <a:pt x="87650" y="82413"/>
                </a:lnTo>
                <a:lnTo>
                  <a:pt x="83834" y="87143"/>
                </a:lnTo>
                <a:lnTo>
                  <a:pt x="80495" y="91884"/>
                </a:lnTo>
                <a:lnTo>
                  <a:pt x="77476" y="96632"/>
                </a:lnTo>
                <a:lnTo>
                  <a:pt x="74669" y="101385"/>
                </a:lnTo>
                <a:lnTo>
                  <a:pt x="72005" y="106141"/>
                </a:lnTo>
                <a:lnTo>
                  <a:pt x="66927" y="115659"/>
                </a:lnTo>
                <a:lnTo>
                  <a:pt x="62025" y="125181"/>
                </a:lnTo>
                <a:lnTo>
                  <a:pt x="58812" y="129943"/>
                </a:lnTo>
                <a:lnTo>
                  <a:pt x="55083" y="134705"/>
                </a:lnTo>
                <a:lnTo>
                  <a:pt x="51009" y="139467"/>
                </a:lnTo>
                <a:lnTo>
                  <a:pt x="47500" y="143435"/>
                </a:lnTo>
                <a:lnTo>
                  <a:pt x="41484" y="149961"/>
                </a:lnTo>
                <a:lnTo>
                  <a:pt x="39562" y="153607"/>
                </a:lnTo>
                <a:lnTo>
                  <a:pt x="38281" y="157624"/>
                </a:lnTo>
                <a:lnTo>
                  <a:pt x="37427" y="161890"/>
                </a:lnTo>
                <a:lnTo>
                  <a:pt x="36858" y="165528"/>
                </a:lnTo>
                <a:lnTo>
                  <a:pt x="36225" y="171687"/>
                </a:lnTo>
                <a:lnTo>
                  <a:pt x="35944" y="177070"/>
                </a:lnTo>
                <a:lnTo>
                  <a:pt x="35819" y="182108"/>
                </a:lnTo>
                <a:lnTo>
                  <a:pt x="35763" y="186993"/>
                </a:lnTo>
                <a:lnTo>
                  <a:pt x="36542" y="189407"/>
                </a:lnTo>
                <a:lnTo>
                  <a:pt x="39524" y="194206"/>
                </a:lnTo>
                <a:lnTo>
                  <a:pt x="41379" y="198984"/>
                </a:lnTo>
                <a:lnTo>
                  <a:pt x="41873" y="201370"/>
                </a:lnTo>
                <a:lnTo>
                  <a:pt x="42997" y="202960"/>
                </a:lnTo>
                <a:lnTo>
                  <a:pt x="44540" y="204020"/>
                </a:lnTo>
                <a:lnTo>
                  <a:pt x="48370" y="205199"/>
                </a:lnTo>
                <a:lnTo>
                  <a:pt x="52719" y="205722"/>
                </a:lnTo>
                <a:lnTo>
                  <a:pt x="57297" y="205955"/>
                </a:lnTo>
                <a:lnTo>
                  <a:pt x="62772" y="206058"/>
                </a:lnTo>
                <a:lnTo>
                  <a:pt x="79978" y="206130"/>
                </a:lnTo>
                <a:lnTo>
                  <a:pt x="83481" y="205340"/>
                </a:lnTo>
                <a:lnTo>
                  <a:pt x="87404" y="204020"/>
                </a:lnTo>
                <a:lnTo>
                  <a:pt x="91607" y="202345"/>
                </a:lnTo>
                <a:lnTo>
                  <a:pt x="95996" y="200436"/>
                </a:lnTo>
                <a:lnTo>
                  <a:pt x="105107" y="196197"/>
                </a:lnTo>
                <a:lnTo>
                  <a:pt x="108965" y="193956"/>
                </a:lnTo>
                <a:lnTo>
                  <a:pt x="112331" y="191667"/>
                </a:lnTo>
                <a:lnTo>
                  <a:pt x="115369" y="189348"/>
                </a:lnTo>
                <a:lnTo>
                  <a:pt x="119775" y="187008"/>
                </a:lnTo>
                <a:lnTo>
                  <a:pt x="125094" y="184655"/>
                </a:lnTo>
                <a:lnTo>
                  <a:pt x="131021" y="182292"/>
                </a:lnTo>
                <a:lnTo>
                  <a:pt x="135766" y="180716"/>
                </a:lnTo>
                <a:lnTo>
                  <a:pt x="139723" y="179666"/>
                </a:lnTo>
                <a:lnTo>
                  <a:pt x="143155" y="178966"/>
                </a:lnTo>
                <a:lnTo>
                  <a:pt x="146237" y="177706"/>
                </a:lnTo>
                <a:lnTo>
                  <a:pt x="149085" y="176072"/>
                </a:lnTo>
                <a:lnTo>
                  <a:pt x="157163" y="17042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678"/>
          <p:cNvSpPr/>
          <p:nvPr/>
        </p:nvSpPr>
        <p:spPr>
          <a:xfrm>
            <a:off x="2564606" y="1521655"/>
            <a:ext cx="233906" cy="242745"/>
          </a:xfrm>
          <a:custGeom>
            <a:avLst/>
            <a:gdLst/>
            <a:ahLst/>
            <a:cxnLst/>
            <a:rect l="0" t="0" r="0" b="0"/>
            <a:pathLst>
              <a:path w="233906" h="242745">
                <a:moveTo>
                  <a:pt x="0" y="42826"/>
                </a:moveTo>
                <a:lnTo>
                  <a:pt x="13000" y="29826"/>
                </a:lnTo>
                <a:lnTo>
                  <a:pt x="20065" y="26994"/>
                </a:lnTo>
                <a:lnTo>
                  <a:pt x="25283" y="25127"/>
                </a:lnTo>
                <a:lnTo>
                  <a:pt x="30349" y="23089"/>
                </a:lnTo>
                <a:lnTo>
                  <a:pt x="35314" y="20937"/>
                </a:lnTo>
                <a:lnTo>
                  <a:pt x="45064" y="16429"/>
                </a:lnTo>
                <a:lnTo>
                  <a:pt x="54689" y="11779"/>
                </a:lnTo>
                <a:lnTo>
                  <a:pt x="60271" y="9428"/>
                </a:lnTo>
                <a:lnTo>
                  <a:pt x="66375" y="7067"/>
                </a:lnTo>
                <a:lnTo>
                  <a:pt x="72825" y="4699"/>
                </a:lnTo>
                <a:lnTo>
                  <a:pt x="79506" y="3120"/>
                </a:lnTo>
                <a:lnTo>
                  <a:pt x="86342" y="2068"/>
                </a:lnTo>
                <a:lnTo>
                  <a:pt x="93280" y="1366"/>
                </a:lnTo>
                <a:lnTo>
                  <a:pt x="99493" y="899"/>
                </a:lnTo>
                <a:lnTo>
                  <a:pt x="105222" y="587"/>
                </a:lnTo>
                <a:lnTo>
                  <a:pt x="110629" y="379"/>
                </a:lnTo>
                <a:lnTo>
                  <a:pt x="129616" y="86"/>
                </a:lnTo>
                <a:lnTo>
                  <a:pt x="142739" y="0"/>
                </a:lnTo>
                <a:lnTo>
                  <a:pt x="145959" y="781"/>
                </a:lnTo>
                <a:lnTo>
                  <a:pt x="151654" y="3767"/>
                </a:lnTo>
                <a:lnTo>
                  <a:pt x="156831" y="7739"/>
                </a:lnTo>
                <a:lnTo>
                  <a:pt x="161777" y="12150"/>
                </a:lnTo>
                <a:lnTo>
                  <a:pt x="166622" y="16757"/>
                </a:lnTo>
                <a:lnTo>
                  <a:pt x="168231" y="19890"/>
                </a:lnTo>
                <a:lnTo>
                  <a:pt x="169304" y="23567"/>
                </a:lnTo>
                <a:lnTo>
                  <a:pt x="170019" y="27605"/>
                </a:lnTo>
                <a:lnTo>
                  <a:pt x="169702" y="31091"/>
                </a:lnTo>
                <a:lnTo>
                  <a:pt x="168697" y="34209"/>
                </a:lnTo>
                <a:lnTo>
                  <a:pt x="167234" y="37081"/>
                </a:lnTo>
                <a:lnTo>
                  <a:pt x="161374" y="44506"/>
                </a:lnTo>
                <a:lnTo>
                  <a:pt x="157589" y="48709"/>
                </a:lnTo>
                <a:lnTo>
                  <a:pt x="149150" y="57611"/>
                </a:lnTo>
                <a:lnTo>
                  <a:pt x="116630" y="90480"/>
                </a:lnTo>
                <a:lnTo>
                  <a:pt x="111885" y="94439"/>
                </a:lnTo>
                <a:lnTo>
                  <a:pt x="107134" y="97872"/>
                </a:lnTo>
                <a:lnTo>
                  <a:pt x="102379" y="100955"/>
                </a:lnTo>
                <a:lnTo>
                  <a:pt x="98415" y="103803"/>
                </a:lnTo>
                <a:lnTo>
                  <a:pt x="91894" y="109085"/>
                </a:lnTo>
                <a:lnTo>
                  <a:pt x="86350" y="114079"/>
                </a:lnTo>
                <a:lnTo>
                  <a:pt x="80116" y="119959"/>
                </a:lnTo>
                <a:lnTo>
                  <a:pt x="79604" y="121236"/>
                </a:lnTo>
                <a:lnTo>
                  <a:pt x="78621" y="128219"/>
                </a:lnTo>
                <a:lnTo>
                  <a:pt x="82832" y="126287"/>
                </a:lnTo>
                <a:lnTo>
                  <a:pt x="86178" y="124660"/>
                </a:lnTo>
                <a:lnTo>
                  <a:pt x="89995" y="123576"/>
                </a:lnTo>
                <a:lnTo>
                  <a:pt x="94128" y="122853"/>
                </a:lnTo>
                <a:lnTo>
                  <a:pt x="98471" y="122371"/>
                </a:lnTo>
                <a:lnTo>
                  <a:pt x="102953" y="121256"/>
                </a:lnTo>
                <a:lnTo>
                  <a:pt x="107529" y="119719"/>
                </a:lnTo>
                <a:lnTo>
                  <a:pt x="112167" y="117900"/>
                </a:lnTo>
                <a:lnTo>
                  <a:pt x="118434" y="116688"/>
                </a:lnTo>
                <a:lnTo>
                  <a:pt x="125788" y="115880"/>
                </a:lnTo>
                <a:lnTo>
                  <a:pt x="133864" y="115341"/>
                </a:lnTo>
                <a:lnTo>
                  <a:pt x="147072" y="114742"/>
                </a:lnTo>
                <a:lnTo>
                  <a:pt x="159028" y="114476"/>
                </a:lnTo>
                <a:lnTo>
                  <a:pt x="172279" y="114358"/>
                </a:lnTo>
                <a:lnTo>
                  <a:pt x="178353" y="115120"/>
                </a:lnTo>
                <a:lnTo>
                  <a:pt x="183989" y="116422"/>
                </a:lnTo>
                <a:lnTo>
                  <a:pt x="189334" y="118084"/>
                </a:lnTo>
                <a:lnTo>
                  <a:pt x="194485" y="119985"/>
                </a:lnTo>
                <a:lnTo>
                  <a:pt x="199507" y="122047"/>
                </a:lnTo>
                <a:lnTo>
                  <a:pt x="204442" y="124215"/>
                </a:lnTo>
                <a:lnTo>
                  <a:pt x="214159" y="128740"/>
                </a:lnTo>
                <a:lnTo>
                  <a:pt x="218972" y="131058"/>
                </a:lnTo>
                <a:lnTo>
                  <a:pt x="222975" y="133398"/>
                </a:lnTo>
                <a:lnTo>
                  <a:pt x="229540" y="138113"/>
                </a:lnTo>
                <a:lnTo>
                  <a:pt x="231608" y="141276"/>
                </a:lnTo>
                <a:lnTo>
                  <a:pt x="232986" y="144972"/>
                </a:lnTo>
                <a:lnTo>
                  <a:pt x="233905" y="149023"/>
                </a:lnTo>
                <a:lnTo>
                  <a:pt x="233724" y="152518"/>
                </a:lnTo>
                <a:lnTo>
                  <a:pt x="232810" y="155641"/>
                </a:lnTo>
                <a:lnTo>
                  <a:pt x="218903" y="183651"/>
                </a:lnTo>
                <a:lnTo>
                  <a:pt x="215785" y="187509"/>
                </a:lnTo>
                <a:lnTo>
                  <a:pt x="212119" y="190875"/>
                </a:lnTo>
                <a:lnTo>
                  <a:pt x="208088" y="193913"/>
                </a:lnTo>
                <a:lnTo>
                  <a:pt x="203813" y="197525"/>
                </a:lnTo>
                <a:lnTo>
                  <a:pt x="199375" y="201521"/>
                </a:lnTo>
                <a:lnTo>
                  <a:pt x="194829" y="205773"/>
                </a:lnTo>
                <a:lnTo>
                  <a:pt x="190211" y="209401"/>
                </a:lnTo>
                <a:lnTo>
                  <a:pt x="185545" y="212613"/>
                </a:lnTo>
                <a:lnTo>
                  <a:pt x="180846" y="215549"/>
                </a:lnTo>
                <a:lnTo>
                  <a:pt x="176127" y="219093"/>
                </a:lnTo>
                <a:lnTo>
                  <a:pt x="171393" y="223044"/>
                </a:lnTo>
                <a:lnTo>
                  <a:pt x="166649" y="227265"/>
                </a:lnTo>
                <a:lnTo>
                  <a:pt x="161899" y="230079"/>
                </a:lnTo>
                <a:lnTo>
                  <a:pt x="157145" y="231955"/>
                </a:lnTo>
                <a:lnTo>
                  <a:pt x="152389" y="233206"/>
                </a:lnTo>
                <a:lnTo>
                  <a:pt x="148424" y="234833"/>
                </a:lnTo>
                <a:lnTo>
                  <a:pt x="141901" y="238758"/>
                </a:lnTo>
                <a:lnTo>
                  <a:pt x="136357" y="241032"/>
                </a:lnTo>
                <a:lnTo>
                  <a:pt x="130453" y="242042"/>
                </a:lnTo>
                <a:lnTo>
                  <a:pt x="126656" y="242312"/>
                </a:lnTo>
                <a:lnTo>
                  <a:pt x="116741" y="242744"/>
                </a:lnTo>
                <a:lnTo>
                  <a:pt x="115927" y="241986"/>
                </a:lnTo>
                <a:lnTo>
                  <a:pt x="115385" y="240687"/>
                </a:lnTo>
                <a:lnTo>
                  <a:pt x="114300" y="23570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679"/>
          <p:cNvSpPr/>
          <p:nvPr/>
        </p:nvSpPr>
        <p:spPr>
          <a:xfrm>
            <a:off x="2936081" y="1543050"/>
            <a:ext cx="78582" cy="178594"/>
          </a:xfrm>
          <a:custGeom>
            <a:avLst/>
            <a:gdLst/>
            <a:ahLst/>
            <a:cxnLst/>
            <a:rect l="0" t="0" r="0" b="0"/>
            <a:pathLst>
              <a:path w="78582" h="178594">
                <a:moveTo>
                  <a:pt x="0" y="0"/>
                </a:moveTo>
                <a:lnTo>
                  <a:pt x="3792" y="0"/>
                </a:lnTo>
                <a:lnTo>
                  <a:pt x="4909" y="793"/>
                </a:lnTo>
                <a:lnTo>
                  <a:pt x="5654" y="2116"/>
                </a:lnTo>
                <a:lnTo>
                  <a:pt x="6151" y="3792"/>
                </a:lnTo>
                <a:lnTo>
                  <a:pt x="7275" y="5703"/>
                </a:lnTo>
                <a:lnTo>
                  <a:pt x="8819" y="7770"/>
                </a:lnTo>
                <a:lnTo>
                  <a:pt x="10642" y="9943"/>
                </a:lnTo>
                <a:lnTo>
                  <a:pt x="12651" y="12185"/>
                </a:lnTo>
                <a:lnTo>
                  <a:pt x="16999" y="16792"/>
                </a:lnTo>
                <a:lnTo>
                  <a:pt x="18477" y="19132"/>
                </a:lnTo>
                <a:lnTo>
                  <a:pt x="20118" y="23849"/>
                </a:lnTo>
                <a:lnTo>
                  <a:pt x="21349" y="27011"/>
                </a:lnTo>
                <a:lnTo>
                  <a:pt x="22964" y="30708"/>
                </a:lnTo>
                <a:lnTo>
                  <a:pt x="24834" y="34759"/>
                </a:lnTo>
                <a:lnTo>
                  <a:pt x="26081" y="39048"/>
                </a:lnTo>
                <a:lnTo>
                  <a:pt x="26912" y="43494"/>
                </a:lnTo>
                <a:lnTo>
                  <a:pt x="27467" y="48046"/>
                </a:lnTo>
                <a:lnTo>
                  <a:pt x="28630" y="52668"/>
                </a:lnTo>
                <a:lnTo>
                  <a:pt x="30199" y="57337"/>
                </a:lnTo>
                <a:lnTo>
                  <a:pt x="32039" y="62037"/>
                </a:lnTo>
                <a:lnTo>
                  <a:pt x="33266" y="66758"/>
                </a:lnTo>
                <a:lnTo>
                  <a:pt x="34083" y="71493"/>
                </a:lnTo>
                <a:lnTo>
                  <a:pt x="34628" y="76237"/>
                </a:lnTo>
                <a:lnTo>
                  <a:pt x="35785" y="80987"/>
                </a:lnTo>
                <a:lnTo>
                  <a:pt x="37351" y="85741"/>
                </a:lnTo>
                <a:lnTo>
                  <a:pt x="39188" y="90498"/>
                </a:lnTo>
                <a:lnTo>
                  <a:pt x="40413" y="95257"/>
                </a:lnTo>
                <a:lnTo>
                  <a:pt x="41229" y="100017"/>
                </a:lnTo>
                <a:lnTo>
                  <a:pt x="41774" y="104778"/>
                </a:lnTo>
                <a:lnTo>
                  <a:pt x="42930" y="109539"/>
                </a:lnTo>
                <a:lnTo>
                  <a:pt x="44495" y="114301"/>
                </a:lnTo>
                <a:lnTo>
                  <a:pt x="46332" y="119063"/>
                </a:lnTo>
                <a:lnTo>
                  <a:pt x="48350" y="123032"/>
                </a:lnTo>
                <a:lnTo>
                  <a:pt x="50490" y="126471"/>
                </a:lnTo>
                <a:lnTo>
                  <a:pt x="52710" y="129557"/>
                </a:lnTo>
                <a:lnTo>
                  <a:pt x="54190" y="132409"/>
                </a:lnTo>
                <a:lnTo>
                  <a:pt x="55834" y="137694"/>
                </a:lnTo>
                <a:lnTo>
                  <a:pt x="57066" y="140215"/>
                </a:lnTo>
                <a:lnTo>
                  <a:pt x="58682" y="142689"/>
                </a:lnTo>
                <a:lnTo>
                  <a:pt x="60552" y="145132"/>
                </a:lnTo>
                <a:lnTo>
                  <a:pt x="62631" y="149963"/>
                </a:lnTo>
                <a:lnTo>
                  <a:pt x="63185" y="152363"/>
                </a:lnTo>
                <a:lnTo>
                  <a:pt x="64348" y="154756"/>
                </a:lnTo>
                <a:lnTo>
                  <a:pt x="65917" y="157146"/>
                </a:lnTo>
                <a:lnTo>
                  <a:pt x="67757" y="159532"/>
                </a:lnTo>
                <a:lnTo>
                  <a:pt x="69802" y="164301"/>
                </a:lnTo>
                <a:lnTo>
                  <a:pt x="70347" y="166684"/>
                </a:lnTo>
                <a:lnTo>
                  <a:pt x="71504" y="169066"/>
                </a:lnTo>
                <a:lnTo>
                  <a:pt x="73070" y="171448"/>
                </a:lnTo>
                <a:lnTo>
                  <a:pt x="78581" y="1785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680"/>
          <p:cNvSpPr/>
          <p:nvPr/>
        </p:nvSpPr>
        <p:spPr>
          <a:xfrm>
            <a:off x="2853384" y="1578768"/>
            <a:ext cx="247004" cy="50008"/>
          </a:xfrm>
          <a:custGeom>
            <a:avLst/>
            <a:gdLst/>
            <a:ahLst/>
            <a:cxnLst/>
            <a:rect l="0" t="0" r="0" b="0"/>
            <a:pathLst>
              <a:path w="247004" h="50008">
                <a:moveTo>
                  <a:pt x="4116" y="50007"/>
                </a:moveTo>
                <a:lnTo>
                  <a:pt x="4116" y="43856"/>
                </a:lnTo>
                <a:lnTo>
                  <a:pt x="3322" y="43525"/>
                </a:lnTo>
                <a:lnTo>
                  <a:pt x="0" y="43059"/>
                </a:lnTo>
                <a:lnTo>
                  <a:pt x="1757" y="42950"/>
                </a:lnTo>
                <a:lnTo>
                  <a:pt x="2543" y="42127"/>
                </a:lnTo>
                <a:lnTo>
                  <a:pt x="3067" y="40785"/>
                </a:lnTo>
                <a:lnTo>
                  <a:pt x="3417" y="39096"/>
                </a:lnTo>
                <a:lnTo>
                  <a:pt x="5237" y="37970"/>
                </a:lnTo>
                <a:lnTo>
                  <a:pt x="11493" y="36720"/>
                </a:lnTo>
                <a:lnTo>
                  <a:pt x="14590" y="35592"/>
                </a:lnTo>
                <a:lnTo>
                  <a:pt x="17449" y="34047"/>
                </a:lnTo>
                <a:lnTo>
                  <a:pt x="20148" y="32223"/>
                </a:lnTo>
                <a:lnTo>
                  <a:pt x="23535" y="31007"/>
                </a:lnTo>
                <a:lnTo>
                  <a:pt x="27381" y="30197"/>
                </a:lnTo>
                <a:lnTo>
                  <a:pt x="31532" y="29656"/>
                </a:lnTo>
                <a:lnTo>
                  <a:pt x="36681" y="28502"/>
                </a:lnTo>
                <a:lnTo>
                  <a:pt x="42494" y="26939"/>
                </a:lnTo>
                <a:lnTo>
                  <a:pt x="48752" y="25103"/>
                </a:lnTo>
                <a:lnTo>
                  <a:pt x="55304" y="23879"/>
                </a:lnTo>
                <a:lnTo>
                  <a:pt x="62054" y="23063"/>
                </a:lnTo>
                <a:lnTo>
                  <a:pt x="68935" y="22519"/>
                </a:lnTo>
                <a:lnTo>
                  <a:pt x="75903" y="21363"/>
                </a:lnTo>
                <a:lnTo>
                  <a:pt x="82930" y="19798"/>
                </a:lnTo>
                <a:lnTo>
                  <a:pt x="89996" y="17962"/>
                </a:lnTo>
                <a:lnTo>
                  <a:pt x="97088" y="16737"/>
                </a:lnTo>
                <a:lnTo>
                  <a:pt x="104197" y="15921"/>
                </a:lnTo>
                <a:lnTo>
                  <a:pt x="111318" y="15376"/>
                </a:lnTo>
                <a:lnTo>
                  <a:pt x="118446" y="14220"/>
                </a:lnTo>
                <a:lnTo>
                  <a:pt x="125580" y="12655"/>
                </a:lnTo>
                <a:lnTo>
                  <a:pt x="132717" y="10818"/>
                </a:lnTo>
                <a:lnTo>
                  <a:pt x="139856" y="9593"/>
                </a:lnTo>
                <a:lnTo>
                  <a:pt x="146997" y="8777"/>
                </a:lnTo>
                <a:lnTo>
                  <a:pt x="154138" y="8232"/>
                </a:lnTo>
                <a:lnTo>
                  <a:pt x="160487" y="7076"/>
                </a:lnTo>
                <a:lnTo>
                  <a:pt x="166307" y="5511"/>
                </a:lnTo>
                <a:lnTo>
                  <a:pt x="171774" y="3674"/>
                </a:lnTo>
                <a:lnTo>
                  <a:pt x="177801" y="2450"/>
                </a:lnTo>
                <a:lnTo>
                  <a:pt x="184199" y="1633"/>
                </a:lnTo>
                <a:lnTo>
                  <a:pt x="190847" y="1089"/>
                </a:lnTo>
                <a:lnTo>
                  <a:pt x="196865" y="726"/>
                </a:lnTo>
                <a:lnTo>
                  <a:pt x="207786" y="323"/>
                </a:lnTo>
                <a:lnTo>
                  <a:pt x="226939" y="64"/>
                </a:lnTo>
                <a:lnTo>
                  <a:pt x="24700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681"/>
          <p:cNvSpPr/>
          <p:nvPr/>
        </p:nvSpPr>
        <p:spPr>
          <a:xfrm>
            <a:off x="2864643" y="1764506"/>
            <a:ext cx="235745" cy="35720"/>
          </a:xfrm>
          <a:custGeom>
            <a:avLst/>
            <a:gdLst/>
            <a:ahLst/>
            <a:cxnLst/>
            <a:rect l="0" t="0" r="0" b="0"/>
            <a:pathLst>
              <a:path w="235745" h="35720">
                <a:moveTo>
                  <a:pt x="0" y="35719"/>
                </a:moveTo>
                <a:lnTo>
                  <a:pt x="0" y="31926"/>
                </a:lnTo>
                <a:lnTo>
                  <a:pt x="794" y="30809"/>
                </a:lnTo>
                <a:lnTo>
                  <a:pt x="2117" y="30064"/>
                </a:lnTo>
                <a:lnTo>
                  <a:pt x="5704" y="29237"/>
                </a:lnTo>
                <a:lnTo>
                  <a:pt x="9943" y="28869"/>
                </a:lnTo>
                <a:lnTo>
                  <a:pt x="12979" y="27977"/>
                </a:lnTo>
                <a:lnTo>
                  <a:pt x="16590" y="26589"/>
                </a:lnTo>
                <a:lnTo>
                  <a:pt x="20585" y="24870"/>
                </a:lnTo>
                <a:lnTo>
                  <a:pt x="24836" y="23723"/>
                </a:lnTo>
                <a:lnTo>
                  <a:pt x="29258" y="22959"/>
                </a:lnTo>
                <a:lnTo>
                  <a:pt x="33793" y="22450"/>
                </a:lnTo>
                <a:lnTo>
                  <a:pt x="38404" y="22110"/>
                </a:lnTo>
                <a:lnTo>
                  <a:pt x="43065" y="21884"/>
                </a:lnTo>
                <a:lnTo>
                  <a:pt x="47760" y="21733"/>
                </a:lnTo>
                <a:lnTo>
                  <a:pt x="53271" y="20838"/>
                </a:lnTo>
                <a:lnTo>
                  <a:pt x="59327" y="19449"/>
                </a:lnTo>
                <a:lnTo>
                  <a:pt x="65745" y="17728"/>
                </a:lnTo>
                <a:lnTo>
                  <a:pt x="72405" y="16581"/>
                </a:lnTo>
                <a:lnTo>
                  <a:pt x="79226" y="15817"/>
                </a:lnTo>
                <a:lnTo>
                  <a:pt x="86155" y="15307"/>
                </a:lnTo>
                <a:lnTo>
                  <a:pt x="93156" y="14173"/>
                </a:lnTo>
                <a:lnTo>
                  <a:pt x="100204" y="12624"/>
                </a:lnTo>
                <a:lnTo>
                  <a:pt x="107284" y="10797"/>
                </a:lnTo>
                <a:lnTo>
                  <a:pt x="113592" y="9579"/>
                </a:lnTo>
                <a:lnTo>
                  <a:pt x="119384" y="8767"/>
                </a:lnTo>
                <a:lnTo>
                  <a:pt x="124833" y="8226"/>
                </a:lnTo>
                <a:lnTo>
                  <a:pt x="130847" y="7071"/>
                </a:lnTo>
                <a:lnTo>
                  <a:pt x="137238" y="5508"/>
                </a:lnTo>
                <a:lnTo>
                  <a:pt x="143879" y="3672"/>
                </a:lnTo>
                <a:lnTo>
                  <a:pt x="150689" y="2448"/>
                </a:lnTo>
                <a:lnTo>
                  <a:pt x="157609" y="1632"/>
                </a:lnTo>
                <a:lnTo>
                  <a:pt x="164604" y="1088"/>
                </a:lnTo>
                <a:lnTo>
                  <a:pt x="170855" y="725"/>
                </a:lnTo>
                <a:lnTo>
                  <a:pt x="182034" y="322"/>
                </a:lnTo>
                <a:lnTo>
                  <a:pt x="197252" y="95"/>
                </a:lnTo>
                <a:lnTo>
                  <a:pt x="23574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682"/>
          <p:cNvSpPr/>
          <p:nvPr/>
        </p:nvSpPr>
        <p:spPr>
          <a:xfrm>
            <a:off x="3228975" y="1350168"/>
            <a:ext cx="2378869" cy="457167"/>
          </a:xfrm>
          <a:custGeom>
            <a:avLst/>
            <a:gdLst/>
            <a:ahLst/>
            <a:cxnLst/>
            <a:rect l="0" t="0" r="0" b="0"/>
            <a:pathLst>
              <a:path w="2378869" h="457167">
                <a:moveTo>
                  <a:pt x="0" y="350044"/>
                </a:moveTo>
                <a:lnTo>
                  <a:pt x="0" y="353836"/>
                </a:lnTo>
                <a:lnTo>
                  <a:pt x="793" y="355747"/>
                </a:lnTo>
                <a:lnTo>
                  <a:pt x="3792" y="359987"/>
                </a:lnTo>
                <a:lnTo>
                  <a:pt x="5703" y="361435"/>
                </a:lnTo>
                <a:lnTo>
                  <a:pt x="7771" y="362401"/>
                </a:lnTo>
                <a:lnTo>
                  <a:pt x="9943" y="363044"/>
                </a:lnTo>
                <a:lnTo>
                  <a:pt x="12184" y="365061"/>
                </a:lnTo>
                <a:lnTo>
                  <a:pt x="19926" y="374690"/>
                </a:lnTo>
                <a:lnTo>
                  <a:pt x="37117" y="387940"/>
                </a:lnTo>
                <a:lnTo>
                  <a:pt x="48745" y="399020"/>
                </a:lnTo>
                <a:lnTo>
                  <a:pt x="87784" y="437830"/>
                </a:lnTo>
                <a:lnTo>
                  <a:pt x="91066" y="439524"/>
                </a:lnTo>
                <a:lnTo>
                  <a:pt x="102477" y="442702"/>
                </a:lnTo>
                <a:lnTo>
                  <a:pt x="108516" y="446259"/>
                </a:lnTo>
                <a:lnTo>
                  <a:pt x="118860" y="454216"/>
                </a:lnTo>
                <a:lnTo>
                  <a:pt x="128161" y="457084"/>
                </a:lnTo>
                <a:lnTo>
                  <a:pt x="132253" y="457166"/>
                </a:lnTo>
                <a:lnTo>
                  <a:pt x="133412" y="456384"/>
                </a:lnTo>
                <a:lnTo>
                  <a:pt x="134185" y="455068"/>
                </a:lnTo>
                <a:lnTo>
                  <a:pt x="135044" y="451490"/>
                </a:lnTo>
                <a:lnTo>
                  <a:pt x="135671" y="438067"/>
                </a:lnTo>
                <a:lnTo>
                  <a:pt x="135730" y="401314"/>
                </a:lnTo>
                <a:lnTo>
                  <a:pt x="133614" y="392410"/>
                </a:lnTo>
                <a:lnTo>
                  <a:pt x="130821" y="382367"/>
                </a:lnTo>
                <a:lnTo>
                  <a:pt x="129580" y="369966"/>
                </a:lnTo>
                <a:lnTo>
                  <a:pt x="129028" y="356517"/>
                </a:lnTo>
                <a:lnTo>
                  <a:pt x="128675" y="332273"/>
                </a:lnTo>
                <a:lnTo>
                  <a:pt x="126509" y="319921"/>
                </a:lnTo>
                <a:lnTo>
                  <a:pt x="123695" y="306494"/>
                </a:lnTo>
                <a:lnTo>
                  <a:pt x="122444" y="292588"/>
                </a:lnTo>
                <a:lnTo>
                  <a:pt x="121888" y="278471"/>
                </a:lnTo>
                <a:lnTo>
                  <a:pt x="121740" y="271372"/>
                </a:lnTo>
                <a:lnTo>
                  <a:pt x="120847" y="263465"/>
                </a:lnTo>
                <a:lnTo>
                  <a:pt x="119458" y="255018"/>
                </a:lnTo>
                <a:lnTo>
                  <a:pt x="117739" y="246212"/>
                </a:lnTo>
                <a:lnTo>
                  <a:pt x="116592" y="237961"/>
                </a:lnTo>
                <a:lnTo>
                  <a:pt x="115828" y="230078"/>
                </a:lnTo>
                <a:lnTo>
                  <a:pt x="115318" y="222442"/>
                </a:lnTo>
                <a:lnTo>
                  <a:pt x="114753" y="209723"/>
                </a:lnTo>
                <a:lnTo>
                  <a:pt x="114501" y="197986"/>
                </a:lnTo>
                <a:lnTo>
                  <a:pt x="114300" y="84791"/>
                </a:lnTo>
                <a:lnTo>
                  <a:pt x="115093" y="81928"/>
                </a:lnTo>
                <a:lnTo>
                  <a:pt x="118092" y="76629"/>
                </a:lnTo>
                <a:lnTo>
                  <a:pt x="125691" y="66760"/>
                </a:lnTo>
                <a:lnTo>
                  <a:pt x="128523" y="59556"/>
                </a:lnTo>
                <a:lnTo>
                  <a:pt x="131998" y="54780"/>
                </a:lnTo>
                <a:lnTo>
                  <a:pt x="134036" y="53189"/>
                </a:lnTo>
                <a:lnTo>
                  <a:pt x="136188" y="52128"/>
                </a:lnTo>
                <a:lnTo>
                  <a:pt x="138417" y="51421"/>
                </a:lnTo>
                <a:lnTo>
                  <a:pt x="153401" y="49492"/>
                </a:lnTo>
                <a:lnTo>
                  <a:pt x="171647" y="44407"/>
                </a:lnTo>
                <a:lnTo>
                  <a:pt x="235870" y="42889"/>
                </a:lnTo>
                <a:lnTo>
                  <a:pt x="278617" y="49016"/>
                </a:lnTo>
                <a:lnTo>
                  <a:pt x="352346" y="43265"/>
                </a:lnTo>
                <a:lnTo>
                  <a:pt x="621839" y="42863"/>
                </a:lnTo>
                <a:lnTo>
                  <a:pt x="692987" y="37209"/>
                </a:lnTo>
                <a:lnTo>
                  <a:pt x="764387" y="35915"/>
                </a:lnTo>
                <a:lnTo>
                  <a:pt x="1144389" y="35719"/>
                </a:lnTo>
                <a:lnTo>
                  <a:pt x="1238482" y="30065"/>
                </a:lnTo>
                <a:lnTo>
                  <a:pt x="1298820" y="29017"/>
                </a:lnTo>
                <a:lnTo>
                  <a:pt x="1356914" y="26589"/>
                </a:lnTo>
                <a:lnTo>
                  <a:pt x="1416461" y="22960"/>
                </a:lnTo>
                <a:lnTo>
                  <a:pt x="1479348" y="21884"/>
                </a:lnTo>
                <a:lnTo>
                  <a:pt x="1854965" y="21432"/>
                </a:lnTo>
                <a:lnTo>
                  <a:pt x="1944585" y="15777"/>
                </a:lnTo>
                <a:lnTo>
                  <a:pt x="2000690" y="14729"/>
                </a:lnTo>
                <a:lnTo>
                  <a:pt x="2072744" y="14375"/>
                </a:lnTo>
                <a:lnTo>
                  <a:pt x="2155121" y="8645"/>
                </a:lnTo>
                <a:lnTo>
                  <a:pt x="2223638" y="7342"/>
                </a:lnTo>
                <a:lnTo>
                  <a:pt x="2316195" y="7152"/>
                </a:lnTo>
                <a:lnTo>
                  <a:pt x="2331435" y="5031"/>
                </a:lnTo>
                <a:lnTo>
                  <a:pt x="2344293" y="2236"/>
                </a:lnTo>
                <a:lnTo>
                  <a:pt x="237886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683"/>
          <p:cNvSpPr/>
          <p:nvPr/>
        </p:nvSpPr>
        <p:spPr>
          <a:xfrm>
            <a:off x="3471871" y="1457325"/>
            <a:ext cx="157155" cy="299940"/>
          </a:xfrm>
          <a:custGeom>
            <a:avLst/>
            <a:gdLst/>
            <a:ahLst/>
            <a:cxnLst/>
            <a:rect l="0" t="0" r="0" b="0"/>
            <a:pathLst>
              <a:path w="157155" h="299940">
                <a:moveTo>
                  <a:pt x="57141" y="0"/>
                </a:moveTo>
                <a:lnTo>
                  <a:pt x="46292" y="0"/>
                </a:lnTo>
                <a:lnTo>
                  <a:pt x="45146" y="1587"/>
                </a:lnTo>
                <a:lnTo>
                  <a:pt x="43872" y="7584"/>
                </a:lnTo>
                <a:lnTo>
                  <a:pt x="41945" y="10612"/>
                </a:lnTo>
                <a:lnTo>
                  <a:pt x="39073" y="13425"/>
                </a:lnTo>
                <a:lnTo>
                  <a:pt x="35571" y="16093"/>
                </a:lnTo>
                <a:lnTo>
                  <a:pt x="33236" y="19460"/>
                </a:lnTo>
                <a:lnTo>
                  <a:pt x="30642" y="27434"/>
                </a:lnTo>
                <a:lnTo>
                  <a:pt x="27372" y="36270"/>
                </a:lnTo>
                <a:lnTo>
                  <a:pt x="23273" y="45488"/>
                </a:lnTo>
                <a:lnTo>
                  <a:pt x="18805" y="54877"/>
                </a:lnTo>
                <a:lnTo>
                  <a:pt x="16502" y="60397"/>
                </a:lnTo>
                <a:lnTo>
                  <a:pt x="14173" y="66458"/>
                </a:lnTo>
                <a:lnTo>
                  <a:pt x="11827" y="72880"/>
                </a:lnTo>
                <a:lnTo>
                  <a:pt x="10263" y="78749"/>
                </a:lnTo>
                <a:lnTo>
                  <a:pt x="9220" y="84249"/>
                </a:lnTo>
                <a:lnTo>
                  <a:pt x="8525" y="89504"/>
                </a:lnTo>
                <a:lnTo>
                  <a:pt x="7268" y="94594"/>
                </a:lnTo>
                <a:lnTo>
                  <a:pt x="5636" y="99575"/>
                </a:lnTo>
                <a:lnTo>
                  <a:pt x="3754" y="104483"/>
                </a:lnTo>
                <a:lnTo>
                  <a:pt x="2500" y="110137"/>
                </a:lnTo>
                <a:lnTo>
                  <a:pt x="1664" y="116287"/>
                </a:lnTo>
                <a:lnTo>
                  <a:pt x="1106" y="122768"/>
                </a:lnTo>
                <a:lnTo>
                  <a:pt x="734" y="129470"/>
                </a:lnTo>
                <a:lnTo>
                  <a:pt x="322" y="143267"/>
                </a:lnTo>
                <a:lnTo>
                  <a:pt x="56" y="166618"/>
                </a:lnTo>
                <a:lnTo>
                  <a:pt x="0" y="196537"/>
                </a:lnTo>
                <a:lnTo>
                  <a:pt x="791" y="201668"/>
                </a:lnTo>
                <a:lnTo>
                  <a:pt x="2111" y="206676"/>
                </a:lnTo>
                <a:lnTo>
                  <a:pt x="3786" y="211603"/>
                </a:lnTo>
                <a:lnTo>
                  <a:pt x="5696" y="216475"/>
                </a:lnTo>
                <a:lnTo>
                  <a:pt x="7763" y="221310"/>
                </a:lnTo>
                <a:lnTo>
                  <a:pt x="9935" y="226121"/>
                </a:lnTo>
                <a:lnTo>
                  <a:pt x="12970" y="230122"/>
                </a:lnTo>
                <a:lnTo>
                  <a:pt x="16581" y="233583"/>
                </a:lnTo>
                <a:lnTo>
                  <a:pt x="20577" y="236685"/>
                </a:lnTo>
                <a:lnTo>
                  <a:pt x="24033" y="240339"/>
                </a:lnTo>
                <a:lnTo>
                  <a:pt x="27132" y="244364"/>
                </a:lnTo>
                <a:lnTo>
                  <a:pt x="29991" y="248634"/>
                </a:lnTo>
                <a:lnTo>
                  <a:pt x="32691" y="253069"/>
                </a:lnTo>
                <a:lnTo>
                  <a:pt x="35285" y="257612"/>
                </a:lnTo>
                <a:lnTo>
                  <a:pt x="37808" y="262229"/>
                </a:lnTo>
                <a:lnTo>
                  <a:pt x="41077" y="266100"/>
                </a:lnTo>
                <a:lnTo>
                  <a:pt x="44844" y="269475"/>
                </a:lnTo>
                <a:lnTo>
                  <a:pt x="48943" y="272519"/>
                </a:lnTo>
                <a:lnTo>
                  <a:pt x="52470" y="275341"/>
                </a:lnTo>
                <a:lnTo>
                  <a:pt x="55614" y="278017"/>
                </a:lnTo>
                <a:lnTo>
                  <a:pt x="58504" y="280594"/>
                </a:lnTo>
                <a:lnTo>
                  <a:pt x="63832" y="285575"/>
                </a:lnTo>
                <a:lnTo>
                  <a:pt x="66364" y="288014"/>
                </a:lnTo>
                <a:lnTo>
                  <a:pt x="69640" y="289641"/>
                </a:lnTo>
                <a:lnTo>
                  <a:pt x="73411" y="290725"/>
                </a:lnTo>
                <a:lnTo>
                  <a:pt x="77513" y="291448"/>
                </a:lnTo>
                <a:lnTo>
                  <a:pt x="81041" y="292723"/>
                </a:lnTo>
                <a:lnTo>
                  <a:pt x="84187" y="294367"/>
                </a:lnTo>
                <a:lnTo>
                  <a:pt x="87078" y="296257"/>
                </a:lnTo>
                <a:lnTo>
                  <a:pt x="90593" y="297517"/>
                </a:lnTo>
                <a:lnTo>
                  <a:pt x="94523" y="298357"/>
                </a:lnTo>
                <a:lnTo>
                  <a:pt x="98731" y="298917"/>
                </a:lnTo>
                <a:lnTo>
                  <a:pt x="102330" y="299290"/>
                </a:lnTo>
                <a:lnTo>
                  <a:pt x="105524" y="299539"/>
                </a:lnTo>
                <a:lnTo>
                  <a:pt x="108446" y="299705"/>
                </a:lnTo>
                <a:lnTo>
                  <a:pt x="115927" y="299890"/>
                </a:lnTo>
                <a:lnTo>
                  <a:pt x="120144" y="299939"/>
                </a:lnTo>
                <a:lnTo>
                  <a:pt x="124543" y="299178"/>
                </a:lnTo>
                <a:lnTo>
                  <a:pt x="129063" y="297877"/>
                </a:lnTo>
                <a:lnTo>
                  <a:pt x="133664" y="296216"/>
                </a:lnTo>
                <a:lnTo>
                  <a:pt x="137525" y="295108"/>
                </a:lnTo>
                <a:lnTo>
                  <a:pt x="140893" y="294370"/>
                </a:lnTo>
                <a:lnTo>
                  <a:pt x="143932" y="293878"/>
                </a:lnTo>
                <a:lnTo>
                  <a:pt x="146751" y="293549"/>
                </a:lnTo>
                <a:lnTo>
                  <a:pt x="149425" y="293331"/>
                </a:lnTo>
                <a:lnTo>
                  <a:pt x="157154" y="2928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684"/>
          <p:cNvSpPr/>
          <p:nvPr/>
        </p:nvSpPr>
        <p:spPr>
          <a:xfrm>
            <a:off x="3607593" y="1593056"/>
            <a:ext cx="114301" cy="21432"/>
          </a:xfrm>
          <a:custGeom>
            <a:avLst/>
            <a:gdLst/>
            <a:ahLst/>
            <a:cxnLst/>
            <a:rect l="0" t="0" r="0" b="0"/>
            <a:pathLst>
              <a:path w="114301" h="21432">
                <a:moveTo>
                  <a:pt x="0" y="21431"/>
                </a:moveTo>
                <a:lnTo>
                  <a:pt x="16094" y="21431"/>
                </a:lnTo>
                <a:lnTo>
                  <a:pt x="19461" y="20637"/>
                </a:lnTo>
                <a:lnTo>
                  <a:pt x="23293" y="19314"/>
                </a:lnTo>
                <a:lnTo>
                  <a:pt x="27435" y="17639"/>
                </a:lnTo>
                <a:lnTo>
                  <a:pt x="31784" y="16521"/>
                </a:lnTo>
                <a:lnTo>
                  <a:pt x="36271" y="15777"/>
                </a:lnTo>
                <a:lnTo>
                  <a:pt x="40849" y="15280"/>
                </a:lnTo>
                <a:lnTo>
                  <a:pt x="45489" y="14949"/>
                </a:lnTo>
                <a:lnTo>
                  <a:pt x="50170" y="14729"/>
                </a:lnTo>
                <a:lnTo>
                  <a:pt x="54878" y="14581"/>
                </a:lnTo>
                <a:lnTo>
                  <a:pt x="59604" y="13690"/>
                </a:lnTo>
                <a:lnTo>
                  <a:pt x="64342" y="12301"/>
                </a:lnTo>
                <a:lnTo>
                  <a:pt x="69089" y="10582"/>
                </a:lnTo>
                <a:lnTo>
                  <a:pt x="74634" y="9436"/>
                </a:lnTo>
                <a:lnTo>
                  <a:pt x="80713" y="8672"/>
                </a:lnTo>
                <a:lnTo>
                  <a:pt x="87146" y="8162"/>
                </a:lnTo>
                <a:lnTo>
                  <a:pt x="93022" y="7029"/>
                </a:lnTo>
                <a:lnTo>
                  <a:pt x="98528" y="5480"/>
                </a:lnTo>
                <a:lnTo>
                  <a:pt x="11430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685"/>
          <p:cNvSpPr/>
          <p:nvPr/>
        </p:nvSpPr>
        <p:spPr>
          <a:xfrm>
            <a:off x="3793331" y="1493366"/>
            <a:ext cx="157163" cy="205815"/>
          </a:xfrm>
          <a:custGeom>
            <a:avLst/>
            <a:gdLst/>
            <a:ahLst/>
            <a:cxnLst/>
            <a:rect l="0" t="0" r="0" b="0"/>
            <a:pathLst>
              <a:path w="157163" h="205815">
                <a:moveTo>
                  <a:pt x="0" y="21109"/>
                </a:moveTo>
                <a:lnTo>
                  <a:pt x="6151" y="14958"/>
                </a:lnTo>
                <a:lnTo>
                  <a:pt x="10936" y="12289"/>
                </a:lnTo>
                <a:lnTo>
                  <a:pt x="14434" y="10467"/>
                </a:lnTo>
                <a:lnTo>
                  <a:pt x="18354" y="9251"/>
                </a:lnTo>
                <a:lnTo>
                  <a:pt x="22555" y="8441"/>
                </a:lnTo>
                <a:lnTo>
                  <a:pt x="26943" y="7901"/>
                </a:lnTo>
                <a:lnTo>
                  <a:pt x="32249" y="6747"/>
                </a:lnTo>
                <a:lnTo>
                  <a:pt x="38168" y="5184"/>
                </a:lnTo>
                <a:lnTo>
                  <a:pt x="44495" y="3349"/>
                </a:lnTo>
                <a:lnTo>
                  <a:pt x="50301" y="2125"/>
                </a:lnTo>
                <a:lnTo>
                  <a:pt x="55759" y="1309"/>
                </a:lnTo>
                <a:lnTo>
                  <a:pt x="60985" y="765"/>
                </a:lnTo>
                <a:lnTo>
                  <a:pt x="66057" y="403"/>
                </a:lnTo>
                <a:lnTo>
                  <a:pt x="71025" y="161"/>
                </a:lnTo>
                <a:lnTo>
                  <a:pt x="75925" y="0"/>
                </a:lnTo>
                <a:lnTo>
                  <a:pt x="80779" y="686"/>
                </a:lnTo>
                <a:lnTo>
                  <a:pt x="85603" y="1937"/>
                </a:lnTo>
                <a:lnTo>
                  <a:pt x="90406" y="3565"/>
                </a:lnTo>
                <a:lnTo>
                  <a:pt x="94402" y="4650"/>
                </a:lnTo>
                <a:lnTo>
                  <a:pt x="97860" y="5374"/>
                </a:lnTo>
                <a:lnTo>
                  <a:pt x="100958" y="5856"/>
                </a:lnTo>
                <a:lnTo>
                  <a:pt x="103818" y="6972"/>
                </a:lnTo>
                <a:lnTo>
                  <a:pt x="106518" y="8509"/>
                </a:lnTo>
                <a:lnTo>
                  <a:pt x="109112" y="10327"/>
                </a:lnTo>
                <a:lnTo>
                  <a:pt x="111635" y="13127"/>
                </a:lnTo>
                <a:lnTo>
                  <a:pt x="114111" y="16582"/>
                </a:lnTo>
                <a:lnTo>
                  <a:pt x="116555" y="20472"/>
                </a:lnTo>
                <a:lnTo>
                  <a:pt x="118184" y="23859"/>
                </a:lnTo>
                <a:lnTo>
                  <a:pt x="119995" y="29739"/>
                </a:lnTo>
                <a:lnTo>
                  <a:pt x="119684" y="33212"/>
                </a:lnTo>
                <a:lnTo>
                  <a:pt x="118683" y="37115"/>
                </a:lnTo>
                <a:lnTo>
                  <a:pt x="117222" y="41305"/>
                </a:lnTo>
                <a:lnTo>
                  <a:pt x="115454" y="45685"/>
                </a:lnTo>
                <a:lnTo>
                  <a:pt x="113482" y="50193"/>
                </a:lnTo>
                <a:lnTo>
                  <a:pt x="111373" y="54786"/>
                </a:lnTo>
                <a:lnTo>
                  <a:pt x="109174" y="60229"/>
                </a:lnTo>
                <a:lnTo>
                  <a:pt x="104613" y="72627"/>
                </a:lnTo>
                <a:lnTo>
                  <a:pt x="101492" y="78473"/>
                </a:lnTo>
                <a:lnTo>
                  <a:pt x="97824" y="83957"/>
                </a:lnTo>
                <a:lnTo>
                  <a:pt x="93791" y="89202"/>
                </a:lnTo>
                <a:lnTo>
                  <a:pt x="89514" y="95079"/>
                </a:lnTo>
                <a:lnTo>
                  <a:pt x="80530" y="107959"/>
                </a:lnTo>
                <a:lnTo>
                  <a:pt x="76705" y="113934"/>
                </a:lnTo>
                <a:lnTo>
                  <a:pt x="73362" y="119505"/>
                </a:lnTo>
                <a:lnTo>
                  <a:pt x="70339" y="124806"/>
                </a:lnTo>
                <a:lnTo>
                  <a:pt x="64864" y="134929"/>
                </a:lnTo>
                <a:lnTo>
                  <a:pt x="62292" y="139852"/>
                </a:lnTo>
                <a:lnTo>
                  <a:pt x="58991" y="144721"/>
                </a:lnTo>
                <a:lnTo>
                  <a:pt x="55202" y="149554"/>
                </a:lnTo>
                <a:lnTo>
                  <a:pt x="51089" y="154364"/>
                </a:lnTo>
                <a:lnTo>
                  <a:pt x="48346" y="158364"/>
                </a:lnTo>
                <a:lnTo>
                  <a:pt x="46519" y="161825"/>
                </a:lnTo>
                <a:lnTo>
                  <a:pt x="45300" y="164926"/>
                </a:lnTo>
                <a:lnTo>
                  <a:pt x="44487" y="168581"/>
                </a:lnTo>
                <a:lnTo>
                  <a:pt x="43946" y="172604"/>
                </a:lnTo>
                <a:lnTo>
                  <a:pt x="43584" y="176874"/>
                </a:lnTo>
                <a:lnTo>
                  <a:pt x="44138" y="180515"/>
                </a:lnTo>
                <a:lnTo>
                  <a:pt x="46869" y="186677"/>
                </a:lnTo>
                <a:lnTo>
                  <a:pt x="48612" y="192061"/>
                </a:lnTo>
                <a:lnTo>
                  <a:pt x="49077" y="194608"/>
                </a:lnTo>
                <a:lnTo>
                  <a:pt x="50180" y="196306"/>
                </a:lnTo>
                <a:lnTo>
                  <a:pt x="51709" y="197438"/>
                </a:lnTo>
                <a:lnTo>
                  <a:pt x="53523" y="198193"/>
                </a:lnTo>
                <a:lnTo>
                  <a:pt x="57655" y="199031"/>
                </a:lnTo>
                <a:lnTo>
                  <a:pt x="59867" y="199255"/>
                </a:lnTo>
                <a:lnTo>
                  <a:pt x="62137" y="200198"/>
                </a:lnTo>
                <a:lnTo>
                  <a:pt x="66774" y="203362"/>
                </a:lnTo>
                <a:lnTo>
                  <a:pt x="69916" y="204523"/>
                </a:lnTo>
                <a:lnTo>
                  <a:pt x="73598" y="205298"/>
                </a:lnTo>
                <a:lnTo>
                  <a:pt x="77640" y="205814"/>
                </a:lnTo>
                <a:lnTo>
                  <a:pt x="81129" y="205364"/>
                </a:lnTo>
                <a:lnTo>
                  <a:pt x="84248" y="204271"/>
                </a:lnTo>
                <a:lnTo>
                  <a:pt x="90625" y="200939"/>
                </a:lnTo>
                <a:lnTo>
                  <a:pt x="98750" y="196812"/>
                </a:lnTo>
                <a:lnTo>
                  <a:pt x="103140" y="195394"/>
                </a:lnTo>
                <a:lnTo>
                  <a:pt x="107654" y="194449"/>
                </a:lnTo>
                <a:lnTo>
                  <a:pt x="112250" y="193819"/>
                </a:lnTo>
                <a:lnTo>
                  <a:pt x="116902" y="192605"/>
                </a:lnTo>
                <a:lnTo>
                  <a:pt x="121591" y="191002"/>
                </a:lnTo>
                <a:lnTo>
                  <a:pt x="126305" y="189140"/>
                </a:lnTo>
                <a:lnTo>
                  <a:pt x="131034" y="187104"/>
                </a:lnTo>
                <a:lnTo>
                  <a:pt x="140523" y="182726"/>
                </a:lnTo>
                <a:lnTo>
                  <a:pt x="144482" y="180447"/>
                </a:lnTo>
                <a:lnTo>
                  <a:pt x="147915" y="178134"/>
                </a:lnTo>
                <a:lnTo>
                  <a:pt x="157162" y="17112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686"/>
          <p:cNvSpPr/>
          <p:nvPr/>
        </p:nvSpPr>
        <p:spPr>
          <a:xfrm>
            <a:off x="4000500" y="1521621"/>
            <a:ext cx="163790" cy="184590"/>
          </a:xfrm>
          <a:custGeom>
            <a:avLst/>
            <a:gdLst/>
            <a:ahLst/>
            <a:cxnLst/>
            <a:rect l="0" t="0" r="0" b="0"/>
            <a:pathLst>
              <a:path w="163790" h="184590">
                <a:moveTo>
                  <a:pt x="0" y="14285"/>
                </a:moveTo>
                <a:lnTo>
                  <a:pt x="0" y="7435"/>
                </a:lnTo>
                <a:lnTo>
                  <a:pt x="3792" y="3436"/>
                </a:lnTo>
                <a:lnTo>
                  <a:pt x="5703" y="2290"/>
                </a:lnTo>
                <a:lnTo>
                  <a:pt x="9942" y="1016"/>
                </a:lnTo>
                <a:lnTo>
                  <a:pt x="14473" y="450"/>
                </a:lnTo>
                <a:lnTo>
                  <a:pt x="16792" y="299"/>
                </a:lnTo>
                <a:lnTo>
                  <a:pt x="23603" y="131"/>
                </a:lnTo>
                <a:lnTo>
                  <a:pt x="56093" y="0"/>
                </a:lnTo>
                <a:lnTo>
                  <a:pt x="59620" y="793"/>
                </a:lnTo>
                <a:lnTo>
                  <a:pt x="62765" y="2115"/>
                </a:lnTo>
                <a:lnTo>
                  <a:pt x="65656" y="3790"/>
                </a:lnTo>
                <a:lnTo>
                  <a:pt x="67583" y="5701"/>
                </a:lnTo>
                <a:lnTo>
                  <a:pt x="68867" y="7769"/>
                </a:lnTo>
                <a:lnTo>
                  <a:pt x="69724" y="9941"/>
                </a:lnTo>
                <a:lnTo>
                  <a:pt x="72793" y="14471"/>
                </a:lnTo>
                <a:lnTo>
                  <a:pt x="74722" y="16790"/>
                </a:lnTo>
                <a:lnTo>
                  <a:pt x="75214" y="19924"/>
                </a:lnTo>
                <a:lnTo>
                  <a:pt x="74749" y="23600"/>
                </a:lnTo>
                <a:lnTo>
                  <a:pt x="73645" y="27639"/>
                </a:lnTo>
                <a:lnTo>
                  <a:pt x="72909" y="31125"/>
                </a:lnTo>
                <a:lnTo>
                  <a:pt x="72418" y="34243"/>
                </a:lnTo>
                <a:lnTo>
                  <a:pt x="72092" y="37115"/>
                </a:lnTo>
                <a:lnTo>
                  <a:pt x="71080" y="39824"/>
                </a:lnTo>
                <a:lnTo>
                  <a:pt x="67838" y="44950"/>
                </a:lnTo>
                <a:lnTo>
                  <a:pt x="63752" y="49874"/>
                </a:lnTo>
                <a:lnTo>
                  <a:pt x="59290" y="54709"/>
                </a:lnTo>
                <a:lnTo>
                  <a:pt x="52316" y="61893"/>
                </a:lnTo>
                <a:lnTo>
                  <a:pt x="44264" y="70021"/>
                </a:lnTo>
                <a:lnTo>
                  <a:pt x="43796" y="71286"/>
                </a:lnTo>
                <a:lnTo>
                  <a:pt x="43277" y="74808"/>
                </a:lnTo>
                <a:lnTo>
                  <a:pt x="43932" y="75271"/>
                </a:lnTo>
                <a:lnTo>
                  <a:pt x="45163" y="74786"/>
                </a:lnTo>
                <a:lnTo>
                  <a:pt x="46777" y="73669"/>
                </a:lnTo>
                <a:lnTo>
                  <a:pt x="49441" y="72924"/>
                </a:lnTo>
                <a:lnTo>
                  <a:pt x="52804" y="72428"/>
                </a:lnTo>
                <a:lnTo>
                  <a:pt x="56634" y="72097"/>
                </a:lnTo>
                <a:lnTo>
                  <a:pt x="59981" y="71876"/>
                </a:lnTo>
                <a:lnTo>
                  <a:pt x="65816" y="71631"/>
                </a:lnTo>
                <a:lnTo>
                  <a:pt x="77356" y="71493"/>
                </a:lnTo>
                <a:lnTo>
                  <a:pt x="82527" y="70680"/>
                </a:lnTo>
                <a:lnTo>
                  <a:pt x="88355" y="69344"/>
                </a:lnTo>
                <a:lnTo>
                  <a:pt x="94622" y="67660"/>
                </a:lnTo>
                <a:lnTo>
                  <a:pt x="100388" y="66537"/>
                </a:lnTo>
                <a:lnTo>
                  <a:pt x="105819" y="65788"/>
                </a:lnTo>
                <a:lnTo>
                  <a:pt x="111027" y="65289"/>
                </a:lnTo>
                <a:lnTo>
                  <a:pt x="116086" y="64956"/>
                </a:lnTo>
                <a:lnTo>
                  <a:pt x="121047" y="64735"/>
                </a:lnTo>
                <a:lnTo>
                  <a:pt x="125942" y="64587"/>
                </a:lnTo>
                <a:lnTo>
                  <a:pt x="129999" y="65282"/>
                </a:lnTo>
                <a:lnTo>
                  <a:pt x="133497" y="66539"/>
                </a:lnTo>
                <a:lnTo>
                  <a:pt x="148607" y="74260"/>
                </a:lnTo>
                <a:lnTo>
                  <a:pt x="152252" y="77287"/>
                </a:lnTo>
                <a:lnTo>
                  <a:pt x="155476" y="80893"/>
                </a:lnTo>
                <a:lnTo>
                  <a:pt x="158419" y="84884"/>
                </a:lnTo>
                <a:lnTo>
                  <a:pt x="160382" y="88338"/>
                </a:lnTo>
                <a:lnTo>
                  <a:pt x="161690" y="91435"/>
                </a:lnTo>
                <a:lnTo>
                  <a:pt x="162562" y="94293"/>
                </a:lnTo>
                <a:lnTo>
                  <a:pt x="163143" y="97786"/>
                </a:lnTo>
                <a:lnTo>
                  <a:pt x="163531" y="101702"/>
                </a:lnTo>
                <a:lnTo>
                  <a:pt x="163789" y="105901"/>
                </a:lnTo>
                <a:lnTo>
                  <a:pt x="163168" y="109493"/>
                </a:lnTo>
                <a:lnTo>
                  <a:pt x="161959" y="112682"/>
                </a:lnTo>
                <a:lnTo>
                  <a:pt x="160360" y="115602"/>
                </a:lnTo>
                <a:lnTo>
                  <a:pt x="154317" y="127296"/>
                </a:lnTo>
                <a:lnTo>
                  <a:pt x="151296" y="131694"/>
                </a:lnTo>
                <a:lnTo>
                  <a:pt x="147696" y="136214"/>
                </a:lnTo>
                <a:lnTo>
                  <a:pt x="143707" y="140815"/>
                </a:lnTo>
                <a:lnTo>
                  <a:pt x="139461" y="144675"/>
                </a:lnTo>
                <a:lnTo>
                  <a:pt x="135043" y="148043"/>
                </a:lnTo>
                <a:lnTo>
                  <a:pt x="130509" y="151082"/>
                </a:lnTo>
                <a:lnTo>
                  <a:pt x="125900" y="154696"/>
                </a:lnTo>
                <a:lnTo>
                  <a:pt x="121239" y="158692"/>
                </a:lnTo>
                <a:lnTo>
                  <a:pt x="116545" y="162944"/>
                </a:lnTo>
                <a:lnTo>
                  <a:pt x="111828" y="166572"/>
                </a:lnTo>
                <a:lnTo>
                  <a:pt x="107096" y="169785"/>
                </a:lnTo>
                <a:lnTo>
                  <a:pt x="102353" y="172720"/>
                </a:lnTo>
                <a:lnTo>
                  <a:pt x="98398" y="174677"/>
                </a:lnTo>
                <a:lnTo>
                  <a:pt x="94967" y="175982"/>
                </a:lnTo>
                <a:lnTo>
                  <a:pt x="91886" y="176852"/>
                </a:lnTo>
                <a:lnTo>
                  <a:pt x="88245" y="178225"/>
                </a:lnTo>
                <a:lnTo>
                  <a:pt x="84230" y="179935"/>
                </a:lnTo>
                <a:lnTo>
                  <a:pt x="73964" y="184589"/>
                </a:lnTo>
                <a:lnTo>
                  <a:pt x="72328" y="184177"/>
                </a:lnTo>
                <a:lnTo>
                  <a:pt x="68394" y="181603"/>
                </a:lnTo>
                <a:lnTo>
                  <a:pt x="63999" y="179930"/>
                </a:lnTo>
                <a:lnTo>
                  <a:pt x="57150" y="17859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687"/>
          <p:cNvSpPr/>
          <p:nvPr/>
        </p:nvSpPr>
        <p:spPr>
          <a:xfrm>
            <a:off x="4143375" y="1457438"/>
            <a:ext cx="157036" cy="278494"/>
          </a:xfrm>
          <a:custGeom>
            <a:avLst/>
            <a:gdLst/>
            <a:ahLst/>
            <a:cxnLst/>
            <a:rect l="0" t="0" r="0" b="0"/>
            <a:pathLst>
              <a:path w="157036" h="278494">
                <a:moveTo>
                  <a:pt x="0" y="14174"/>
                </a:moveTo>
                <a:lnTo>
                  <a:pt x="9942" y="4231"/>
                </a:lnTo>
                <a:lnTo>
                  <a:pt x="12184" y="2783"/>
                </a:lnTo>
                <a:lnTo>
                  <a:pt x="16792" y="1174"/>
                </a:lnTo>
                <a:lnTo>
                  <a:pt x="19925" y="745"/>
                </a:lnTo>
                <a:lnTo>
                  <a:pt x="23603" y="459"/>
                </a:lnTo>
                <a:lnTo>
                  <a:pt x="31127" y="141"/>
                </a:lnTo>
                <a:lnTo>
                  <a:pt x="37117" y="0"/>
                </a:lnTo>
                <a:lnTo>
                  <a:pt x="41414" y="756"/>
                </a:lnTo>
                <a:lnTo>
                  <a:pt x="46659" y="2053"/>
                </a:lnTo>
                <a:lnTo>
                  <a:pt x="52537" y="3712"/>
                </a:lnTo>
                <a:lnTo>
                  <a:pt x="57250" y="5612"/>
                </a:lnTo>
                <a:lnTo>
                  <a:pt x="61185" y="7672"/>
                </a:lnTo>
                <a:lnTo>
                  <a:pt x="64603" y="9840"/>
                </a:lnTo>
                <a:lnTo>
                  <a:pt x="69262" y="12078"/>
                </a:lnTo>
                <a:lnTo>
                  <a:pt x="74750" y="14364"/>
                </a:lnTo>
                <a:lnTo>
                  <a:pt x="80789" y="16682"/>
                </a:lnTo>
                <a:lnTo>
                  <a:pt x="86403" y="19021"/>
                </a:lnTo>
                <a:lnTo>
                  <a:pt x="91733" y="21374"/>
                </a:lnTo>
                <a:lnTo>
                  <a:pt x="96874" y="23737"/>
                </a:lnTo>
                <a:lnTo>
                  <a:pt x="101889" y="26899"/>
                </a:lnTo>
                <a:lnTo>
                  <a:pt x="106820" y="30595"/>
                </a:lnTo>
                <a:lnTo>
                  <a:pt x="111694" y="34646"/>
                </a:lnTo>
                <a:lnTo>
                  <a:pt x="116531" y="38935"/>
                </a:lnTo>
                <a:lnTo>
                  <a:pt x="126139" y="47933"/>
                </a:lnTo>
                <a:lnTo>
                  <a:pt x="130130" y="52555"/>
                </a:lnTo>
                <a:lnTo>
                  <a:pt x="133585" y="57224"/>
                </a:lnTo>
                <a:lnTo>
                  <a:pt x="136681" y="61924"/>
                </a:lnTo>
                <a:lnTo>
                  <a:pt x="139539" y="67438"/>
                </a:lnTo>
                <a:lnTo>
                  <a:pt x="142239" y="73496"/>
                </a:lnTo>
                <a:lnTo>
                  <a:pt x="144832" y="79916"/>
                </a:lnTo>
                <a:lnTo>
                  <a:pt x="147354" y="85783"/>
                </a:lnTo>
                <a:lnTo>
                  <a:pt x="152274" y="96536"/>
                </a:lnTo>
                <a:lnTo>
                  <a:pt x="153903" y="102419"/>
                </a:lnTo>
                <a:lnTo>
                  <a:pt x="154990" y="108723"/>
                </a:lnTo>
                <a:lnTo>
                  <a:pt x="155714" y="115307"/>
                </a:lnTo>
                <a:lnTo>
                  <a:pt x="156197" y="122077"/>
                </a:lnTo>
                <a:lnTo>
                  <a:pt x="156519" y="128972"/>
                </a:lnTo>
                <a:lnTo>
                  <a:pt x="156876" y="142983"/>
                </a:lnTo>
                <a:lnTo>
                  <a:pt x="157035" y="157147"/>
                </a:lnTo>
                <a:lnTo>
                  <a:pt x="156283" y="164258"/>
                </a:lnTo>
                <a:lnTo>
                  <a:pt x="154989" y="171380"/>
                </a:lnTo>
                <a:lnTo>
                  <a:pt x="153332" y="178510"/>
                </a:lnTo>
                <a:lnTo>
                  <a:pt x="151434" y="184850"/>
                </a:lnTo>
                <a:lnTo>
                  <a:pt x="149374" y="190664"/>
                </a:lnTo>
                <a:lnTo>
                  <a:pt x="147208" y="196128"/>
                </a:lnTo>
                <a:lnTo>
                  <a:pt x="142684" y="208549"/>
                </a:lnTo>
                <a:lnTo>
                  <a:pt x="140366" y="215195"/>
                </a:lnTo>
                <a:lnTo>
                  <a:pt x="138027" y="221213"/>
                </a:lnTo>
                <a:lnTo>
                  <a:pt x="135675" y="226812"/>
                </a:lnTo>
                <a:lnTo>
                  <a:pt x="133312" y="232133"/>
                </a:lnTo>
                <a:lnTo>
                  <a:pt x="128570" y="242278"/>
                </a:lnTo>
                <a:lnTo>
                  <a:pt x="126195" y="247206"/>
                </a:lnTo>
                <a:lnTo>
                  <a:pt x="121439" y="254798"/>
                </a:lnTo>
                <a:lnTo>
                  <a:pt x="116678" y="260818"/>
                </a:lnTo>
                <a:lnTo>
                  <a:pt x="111917" y="266139"/>
                </a:lnTo>
                <a:lnTo>
                  <a:pt x="107155" y="271150"/>
                </a:lnTo>
                <a:lnTo>
                  <a:pt x="100430" y="278063"/>
                </a:lnTo>
                <a:lnTo>
                  <a:pt x="96343" y="278365"/>
                </a:lnTo>
                <a:lnTo>
                  <a:pt x="92868" y="2784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688"/>
          <p:cNvSpPr/>
          <p:nvPr/>
        </p:nvSpPr>
        <p:spPr>
          <a:xfrm>
            <a:off x="4314825" y="1443040"/>
            <a:ext cx="221457" cy="92777"/>
          </a:xfrm>
          <a:custGeom>
            <a:avLst/>
            <a:gdLst/>
            <a:ahLst/>
            <a:cxnLst/>
            <a:rect l="0" t="0" r="0" b="0"/>
            <a:pathLst>
              <a:path w="221457" h="92777">
                <a:moveTo>
                  <a:pt x="0" y="35716"/>
                </a:moveTo>
                <a:lnTo>
                  <a:pt x="3792" y="35716"/>
                </a:lnTo>
                <a:lnTo>
                  <a:pt x="4909" y="34922"/>
                </a:lnTo>
                <a:lnTo>
                  <a:pt x="5654" y="33599"/>
                </a:lnTo>
                <a:lnTo>
                  <a:pt x="6849" y="29565"/>
                </a:lnTo>
                <a:lnTo>
                  <a:pt x="9129" y="26897"/>
                </a:lnTo>
                <a:lnTo>
                  <a:pt x="10848" y="25074"/>
                </a:lnTo>
                <a:lnTo>
                  <a:pt x="13582" y="23065"/>
                </a:lnTo>
                <a:lnTo>
                  <a:pt x="16992" y="20932"/>
                </a:lnTo>
                <a:lnTo>
                  <a:pt x="20853" y="18716"/>
                </a:lnTo>
                <a:lnTo>
                  <a:pt x="24221" y="16445"/>
                </a:lnTo>
                <a:lnTo>
                  <a:pt x="27259" y="14137"/>
                </a:lnTo>
                <a:lnTo>
                  <a:pt x="30079" y="11805"/>
                </a:lnTo>
                <a:lnTo>
                  <a:pt x="32753" y="9457"/>
                </a:lnTo>
                <a:lnTo>
                  <a:pt x="35329" y="7097"/>
                </a:lnTo>
                <a:lnTo>
                  <a:pt x="37840" y="4730"/>
                </a:lnTo>
                <a:lnTo>
                  <a:pt x="41101" y="3153"/>
                </a:lnTo>
                <a:lnTo>
                  <a:pt x="44863" y="2101"/>
                </a:lnTo>
                <a:lnTo>
                  <a:pt x="48959" y="1399"/>
                </a:lnTo>
                <a:lnTo>
                  <a:pt x="55626" y="620"/>
                </a:lnTo>
                <a:lnTo>
                  <a:pt x="62029" y="274"/>
                </a:lnTo>
                <a:lnTo>
                  <a:pt x="74559" y="79"/>
                </a:lnTo>
                <a:lnTo>
                  <a:pt x="102004" y="0"/>
                </a:lnTo>
                <a:lnTo>
                  <a:pt x="104515" y="793"/>
                </a:lnTo>
                <a:lnTo>
                  <a:pt x="106983" y="2115"/>
                </a:lnTo>
                <a:lnTo>
                  <a:pt x="109422" y="3790"/>
                </a:lnTo>
                <a:lnTo>
                  <a:pt x="111048" y="5701"/>
                </a:lnTo>
                <a:lnTo>
                  <a:pt x="112131" y="7768"/>
                </a:lnTo>
                <a:lnTo>
                  <a:pt x="112855" y="9940"/>
                </a:lnTo>
                <a:lnTo>
                  <a:pt x="114130" y="12182"/>
                </a:lnTo>
                <a:lnTo>
                  <a:pt x="115774" y="14470"/>
                </a:lnTo>
                <a:lnTo>
                  <a:pt x="117664" y="16790"/>
                </a:lnTo>
                <a:lnTo>
                  <a:pt x="118130" y="19130"/>
                </a:lnTo>
                <a:lnTo>
                  <a:pt x="117647" y="21483"/>
                </a:lnTo>
                <a:lnTo>
                  <a:pt x="116531" y="23846"/>
                </a:lnTo>
                <a:lnTo>
                  <a:pt x="115787" y="27009"/>
                </a:lnTo>
                <a:lnTo>
                  <a:pt x="115291" y="30705"/>
                </a:lnTo>
                <a:lnTo>
                  <a:pt x="114961" y="34757"/>
                </a:lnTo>
                <a:lnTo>
                  <a:pt x="113947" y="38251"/>
                </a:lnTo>
                <a:lnTo>
                  <a:pt x="112477" y="41375"/>
                </a:lnTo>
                <a:lnTo>
                  <a:pt x="110703" y="44251"/>
                </a:lnTo>
                <a:lnTo>
                  <a:pt x="109521" y="46962"/>
                </a:lnTo>
                <a:lnTo>
                  <a:pt x="108732" y="49563"/>
                </a:lnTo>
                <a:lnTo>
                  <a:pt x="108207" y="52091"/>
                </a:lnTo>
                <a:lnTo>
                  <a:pt x="107063" y="54570"/>
                </a:lnTo>
                <a:lnTo>
                  <a:pt x="105506" y="57017"/>
                </a:lnTo>
                <a:lnTo>
                  <a:pt x="103675" y="59441"/>
                </a:lnTo>
                <a:lnTo>
                  <a:pt x="102454" y="61852"/>
                </a:lnTo>
                <a:lnTo>
                  <a:pt x="101640" y="64252"/>
                </a:lnTo>
                <a:lnTo>
                  <a:pt x="101097" y="66646"/>
                </a:lnTo>
                <a:lnTo>
                  <a:pt x="100735" y="69036"/>
                </a:lnTo>
                <a:lnTo>
                  <a:pt x="100494" y="71423"/>
                </a:lnTo>
                <a:lnTo>
                  <a:pt x="100107" y="77165"/>
                </a:lnTo>
                <a:lnTo>
                  <a:pt x="100054" y="80067"/>
                </a:lnTo>
                <a:lnTo>
                  <a:pt x="100020" y="84605"/>
                </a:lnTo>
                <a:lnTo>
                  <a:pt x="100811" y="84977"/>
                </a:lnTo>
                <a:lnTo>
                  <a:pt x="103807" y="85391"/>
                </a:lnTo>
                <a:lnTo>
                  <a:pt x="104923" y="86295"/>
                </a:lnTo>
                <a:lnTo>
                  <a:pt x="105667" y="87692"/>
                </a:lnTo>
                <a:lnTo>
                  <a:pt x="106164" y="89416"/>
                </a:lnTo>
                <a:lnTo>
                  <a:pt x="107288" y="90566"/>
                </a:lnTo>
                <a:lnTo>
                  <a:pt x="108831" y="91333"/>
                </a:lnTo>
                <a:lnTo>
                  <a:pt x="112663" y="92184"/>
                </a:lnTo>
                <a:lnTo>
                  <a:pt x="119283" y="92664"/>
                </a:lnTo>
                <a:lnTo>
                  <a:pt x="123923" y="92776"/>
                </a:lnTo>
                <a:lnTo>
                  <a:pt x="130747" y="90709"/>
                </a:lnTo>
                <a:lnTo>
                  <a:pt x="134790" y="89047"/>
                </a:lnTo>
                <a:lnTo>
                  <a:pt x="139072" y="87939"/>
                </a:lnTo>
                <a:lnTo>
                  <a:pt x="143515" y="87200"/>
                </a:lnTo>
                <a:lnTo>
                  <a:pt x="148064" y="86707"/>
                </a:lnTo>
                <a:lnTo>
                  <a:pt x="152684" y="85585"/>
                </a:lnTo>
                <a:lnTo>
                  <a:pt x="157352" y="84043"/>
                </a:lnTo>
                <a:lnTo>
                  <a:pt x="162051" y="82222"/>
                </a:lnTo>
                <a:lnTo>
                  <a:pt x="166771" y="81007"/>
                </a:lnTo>
                <a:lnTo>
                  <a:pt x="171506" y="80198"/>
                </a:lnTo>
                <a:lnTo>
                  <a:pt x="176250" y="79658"/>
                </a:lnTo>
                <a:lnTo>
                  <a:pt x="181000" y="79298"/>
                </a:lnTo>
                <a:lnTo>
                  <a:pt x="185754" y="79058"/>
                </a:lnTo>
                <a:lnTo>
                  <a:pt x="195269" y="78791"/>
                </a:lnTo>
                <a:lnTo>
                  <a:pt x="221456" y="7857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689"/>
          <p:cNvSpPr/>
          <p:nvPr/>
        </p:nvSpPr>
        <p:spPr>
          <a:xfrm>
            <a:off x="4557712" y="1650206"/>
            <a:ext cx="135732" cy="14288"/>
          </a:xfrm>
          <a:custGeom>
            <a:avLst/>
            <a:gdLst/>
            <a:ahLst/>
            <a:cxnLst/>
            <a:rect l="0" t="0" r="0" b="0"/>
            <a:pathLst>
              <a:path w="135732" h="14288">
                <a:moveTo>
                  <a:pt x="0" y="14287"/>
                </a:moveTo>
                <a:lnTo>
                  <a:pt x="10642" y="14287"/>
                </a:lnTo>
                <a:lnTo>
                  <a:pt x="12651" y="13494"/>
                </a:lnTo>
                <a:lnTo>
                  <a:pt x="14784" y="12171"/>
                </a:lnTo>
                <a:lnTo>
                  <a:pt x="17000" y="10495"/>
                </a:lnTo>
                <a:lnTo>
                  <a:pt x="20064" y="9378"/>
                </a:lnTo>
                <a:lnTo>
                  <a:pt x="23695" y="8633"/>
                </a:lnTo>
                <a:lnTo>
                  <a:pt x="27703" y="8136"/>
                </a:lnTo>
                <a:lnTo>
                  <a:pt x="31169" y="7806"/>
                </a:lnTo>
                <a:lnTo>
                  <a:pt x="34273" y="7585"/>
                </a:lnTo>
                <a:lnTo>
                  <a:pt x="37136" y="7438"/>
                </a:lnTo>
                <a:lnTo>
                  <a:pt x="44551" y="7274"/>
                </a:lnTo>
                <a:lnTo>
                  <a:pt x="62246" y="7169"/>
                </a:lnTo>
                <a:lnTo>
                  <a:pt x="66897" y="6367"/>
                </a:lnTo>
                <a:lnTo>
                  <a:pt x="71586" y="5038"/>
                </a:lnTo>
                <a:lnTo>
                  <a:pt x="76299" y="3359"/>
                </a:lnTo>
                <a:lnTo>
                  <a:pt x="80235" y="2239"/>
                </a:lnTo>
                <a:lnTo>
                  <a:pt x="83653" y="1493"/>
                </a:lnTo>
                <a:lnTo>
                  <a:pt x="86724" y="995"/>
                </a:lnTo>
                <a:lnTo>
                  <a:pt x="90360" y="663"/>
                </a:lnTo>
                <a:lnTo>
                  <a:pt x="94371" y="442"/>
                </a:lnTo>
                <a:lnTo>
                  <a:pt x="102268" y="196"/>
                </a:lnTo>
                <a:lnTo>
                  <a:pt x="113805" y="39"/>
                </a:lnTo>
                <a:lnTo>
                  <a:pt x="13573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690"/>
          <p:cNvSpPr/>
          <p:nvPr/>
        </p:nvSpPr>
        <p:spPr>
          <a:xfrm>
            <a:off x="4836318" y="1500187"/>
            <a:ext cx="178595" cy="92843"/>
          </a:xfrm>
          <a:custGeom>
            <a:avLst/>
            <a:gdLst/>
            <a:ahLst/>
            <a:cxnLst/>
            <a:rect l="0" t="0" r="0" b="0"/>
            <a:pathLst>
              <a:path w="178595" h="92843">
                <a:moveTo>
                  <a:pt x="0" y="0"/>
                </a:moveTo>
                <a:lnTo>
                  <a:pt x="3793" y="0"/>
                </a:lnTo>
                <a:lnTo>
                  <a:pt x="4910" y="794"/>
                </a:lnTo>
                <a:lnTo>
                  <a:pt x="5655" y="2117"/>
                </a:lnTo>
                <a:lnTo>
                  <a:pt x="6850" y="6151"/>
                </a:lnTo>
                <a:lnTo>
                  <a:pt x="7013" y="8819"/>
                </a:lnTo>
                <a:lnTo>
                  <a:pt x="7118" y="13207"/>
                </a:lnTo>
                <a:lnTo>
                  <a:pt x="9249" y="15924"/>
                </a:lnTo>
                <a:lnTo>
                  <a:pt x="10929" y="17760"/>
                </a:lnTo>
                <a:lnTo>
                  <a:pt x="12048" y="19777"/>
                </a:lnTo>
                <a:lnTo>
                  <a:pt x="12795" y="21916"/>
                </a:lnTo>
                <a:lnTo>
                  <a:pt x="13292" y="24136"/>
                </a:lnTo>
                <a:lnTo>
                  <a:pt x="13624" y="26409"/>
                </a:lnTo>
                <a:lnTo>
                  <a:pt x="13846" y="28719"/>
                </a:lnTo>
                <a:lnTo>
                  <a:pt x="13993" y="31052"/>
                </a:lnTo>
                <a:lnTo>
                  <a:pt x="14157" y="35761"/>
                </a:lnTo>
                <a:lnTo>
                  <a:pt x="14262" y="45252"/>
                </a:lnTo>
                <a:lnTo>
                  <a:pt x="15064" y="47631"/>
                </a:lnTo>
                <a:lnTo>
                  <a:pt x="16393" y="50010"/>
                </a:lnTo>
                <a:lnTo>
                  <a:pt x="18072" y="52390"/>
                </a:lnTo>
                <a:lnTo>
                  <a:pt x="19192" y="54770"/>
                </a:lnTo>
                <a:lnTo>
                  <a:pt x="19939" y="57151"/>
                </a:lnTo>
                <a:lnTo>
                  <a:pt x="20436" y="59532"/>
                </a:lnTo>
                <a:lnTo>
                  <a:pt x="19974" y="61913"/>
                </a:lnTo>
                <a:lnTo>
                  <a:pt x="18872" y="64294"/>
                </a:lnTo>
                <a:lnTo>
                  <a:pt x="15194" y="70027"/>
                </a:lnTo>
                <a:lnTo>
                  <a:pt x="14690" y="72927"/>
                </a:lnTo>
                <a:lnTo>
                  <a:pt x="14556" y="74812"/>
                </a:lnTo>
                <a:lnTo>
                  <a:pt x="15261" y="76862"/>
                </a:lnTo>
                <a:lnTo>
                  <a:pt x="16524" y="79023"/>
                </a:lnTo>
                <a:lnTo>
                  <a:pt x="21144" y="85333"/>
                </a:lnTo>
                <a:lnTo>
                  <a:pt x="23421" y="87668"/>
                </a:lnTo>
                <a:lnTo>
                  <a:pt x="27557" y="91841"/>
                </a:lnTo>
                <a:lnTo>
                  <a:pt x="32356" y="92412"/>
                </a:lnTo>
                <a:lnTo>
                  <a:pt x="38987" y="92666"/>
                </a:lnTo>
                <a:lnTo>
                  <a:pt x="44580" y="92778"/>
                </a:lnTo>
                <a:lnTo>
                  <a:pt x="55984" y="92842"/>
                </a:lnTo>
                <a:lnTo>
                  <a:pt x="59547" y="92057"/>
                </a:lnTo>
                <a:lnTo>
                  <a:pt x="62717" y="90740"/>
                </a:lnTo>
                <a:lnTo>
                  <a:pt x="65624" y="89068"/>
                </a:lnTo>
                <a:lnTo>
                  <a:pt x="69943" y="87954"/>
                </a:lnTo>
                <a:lnTo>
                  <a:pt x="75204" y="87211"/>
                </a:lnTo>
                <a:lnTo>
                  <a:pt x="85812" y="86385"/>
                </a:lnTo>
                <a:lnTo>
                  <a:pt x="93172" y="86018"/>
                </a:lnTo>
                <a:lnTo>
                  <a:pt x="97040" y="85127"/>
                </a:lnTo>
                <a:lnTo>
                  <a:pt x="101206" y="83739"/>
                </a:lnTo>
                <a:lnTo>
                  <a:pt x="105571" y="82020"/>
                </a:lnTo>
                <a:lnTo>
                  <a:pt x="110068" y="80874"/>
                </a:lnTo>
                <a:lnTo>
                  <a:pt x="114654" y="80109"/>
                </a:lnTo>
                <a:lnTo>
                  <a:pt x="119298" y="79600"/>
                </a:lnTo>
                <a:lnTo>
                  <a:pt x="123983" y="79261"/>
                </a:lnTo>
                <a:lnTo>
                  <a:pt x="128692" y="79034"/>
                </a:lnTo>
                <a:lnTo>
                  <a:pt x="133420" y="78883"/>
                </a:lnTo>
                <a:lnTo>
                  <a:pt x="138159" y="77989"/>
                </a:lnTo>
                <a:lnTo>
                  <a:pt x="142906" y="76599"/>
                </a:lnTo>
                <a:lnTo>
                  <a:pt x="147658" y="74878"/>
                </a:lnTo>
                <a:lnTo>
                  <a:pt x="151620" y="73731"/>
                </a:lnTo>
                <a:lnTo>
                  <a:pt x="155056" y="72967"/>
                </a:lnTo>
                <a:lnTo>
                  <a:pt x="158139" y="72457"/>
                </a:lnTo>
                <a:lnTo>
                  <a:pt x="163682" y="71891"/>
                </a:lnTo>
                <a:lnTo>
                  <a:pt x="166271" y="71740"/>
                </a:lnTo>
                <a:lnTo>
                  <a:pt x="168791" y="70845"/>
                </a:lnTo>
                <a:lnTo>
                  <a:pt x="171265" y="69455"/>
                </a:lnTo>
                <a:lnTo>
                  <a:pt x="178594" y="642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691"/>
          <p:cNvSpPr/>
          <p:nvPr/>
        </p:nvSpPr>
        <p:spPr>
          <a:xfrm>
            <a:off x="4979193" y="1478782"/>
            <a:ext cx="42864" cy="228575"/>
          </a:xfrm>
          <a:custGeom>
            <a:avLst/>
            <a:gdLst/>
            <a:ahLst/>
            <a:cxnLst/>
            <a:rect l="0" t="0" r="0" b="0"/>
            <a:pathLst>
              <a:path w="42864" h="228575">
                <a:moveTo>
                  <a:pt x="0" y="7118"/>
                </a:moveTo>
                <a:lnTo>
                  <a:pt x="0" y="0"/>
                </a:lnTo>
                <a:lnTo>
                  <a:pt x="0" y="23823"/>
                </a:lnTo>
                <a:lnTo>
                  <a:pt x="794" y="26986"/>
                </a:lnTo>
                <a:lnTo>
                  <a:pt x="2117" y="30682"/>
                </a:lnTo>
                <a:lnTo>
                  <a:pt x="3793" y="34733"/>
                </a:lnTo>
                <a:lnTo>
                  <a:pt x="5703" y="39022"/>
                </a:lnTo>
                <a:lnTo>
                  <a:pt x="9943" y="48020"/>
                </a:lnTo>
                <a:lnTo>
                  <a:pt x="11392" y="52642"/>
                </a:lnTo>
                <a:lnTo>
                  <a:pt x="12357" y="57311"/>
                </a:lnTo>
                <a:lnTo>
                  <a:pt x="13001" y="62011"/>
                </a:lnTo>
                <a:lnTo>
                  <a:pt x="13430" y="66732"/>
                </a:lnTo>
                <a:lnTo>
                  <a:pt x="13716" y="71467"/>
                </a:lnTo>
                <a:lnTo>
                  <a:pt x="13906" y="76211"/>
                </a:lnTo>
                <a:lnTo>
                  <a:pt x="14827" y="81755"/>
                </a:lnTo>
                <a:lnTo>
                  <a:pt x="16235" y="87832"/>
                </a:lnTo>
                <a:lnTo>
                  <a:pt x="17967" y="94265"/>
                </a:lnTo>
                <a:lnTo>
                  <a:pt x="19122" y="100141"/>
                </a:lnTo>
                <a:lnTo>
                  <a:pt x="19892" y="105645"/>
                </a:lnTo>
                <a:lnTo>
                  <a:pt x="20405" y="110903"/>
                </a:lnTo>
                <a:lnTo>
                  <a:pt x="20747" y="115995"/>
                </a:lnTo>
                <a:lnTo>
                  <a:pt x="20975" y="120978"/>
                </a:lnTo>
                <a:lnTo>
                  <a:pt x="21229" y="130747"/>
                </a:lnTo>
                <a:lnTo>
                  <a:pt x="21405" y="154729"/>
                </a:lnTo>
                <a:lnTo>
                  <a:pt x="22207" y="159500"/>
                </a:lnTo>
                <a:lnTo>
                  <a:pt x="23537" y="164269"/>
                </a:lnTo>
                <a:lnTo>
                  <a:pt x="25216" y="169035"/>
                </a:lnTo>
                <a:lnTo>
                  <a:pt x="26336" y="173006"/>
                </a:lnTo>
                <a:lnTo>
                  <a:pt x="27580" y="179535"/>
                </a:lnTo>
                <a:lnTo>
                  <a:pt x="27912" y="183182"/>
                </a:lnTo>
                <a:lnTo>
                  <a:pt x="28133" y="187200"/>
                </a:lnTo>
                <a:lnTo>
                  <a:pt x="28488" y="197471"/>
                </a:lnTo>
                <a:lnTo>
                  <a:pt x="29311" y="199107"/>
                </a:lnTo>
                <a:lnTo>
                  <a:pt x="30653" y="200992"/>
                </a:lnTo>
                <a:lnTo>
                  <a:pt x="32342" y="203042"/>
                </a:lnTo>
                <a:lnTo>
                  <a:pt x="33467" y="205203"/>
                </a:lnTo>
                <a:lnTo>
                  <a:pt x="34718" y="209720"/>
                </a:lnTo>
                <a:lnTo>
                  <a:pt x="35845" y="212036"/>
                </a:lnTo>
                <a:lnTo>
                  <a:pt x="37391" y="214373"/>
                </a:lnTo>
                <a:lnTo>
                  <a:pt x="41782" y="220036"/>
                </a:lnTo>
                <a:lnTo>
                  <a:pt x="42382" y="222927"/>
                </a:lnTo>
                <a:lnTo>
                  <a:pt x="42863" y="22857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692"/>
          <p:cNvSpPr/>
          <p:nvPr/>
        </p:nvSpPr>
        <p:spPr>
          <a:xfrm>
            <a:off x="5072097" y="1457325"/>
            <a:ext cx="149985" cy="314326"/>
          </a:xfrm>
          <a:custGeom>
            <a:avLst/>
            <a:gdLst/>
            <a:ahLst/>
            <a:cxnLst/>
            <a:rect l="0" t="0" r="0" b="0"/>
            <a:pathLst>
              <a:path w="149985" h="314326">
                <a:moveTo>
                  <a:pt x="107121" y="0"/>
                </a:moveTo>
                <a:lnTo>
                  <a:pt x="100272" y="0"/>
                </a:lnTo>
                <a:lnTo>
                  <a:pt x="96272" y="3792"/>
                </a:lnTo>
                <a:lnTo>
                  <a:pt x="95126" y="5703"/>
                </a:lnTo>
                <a:lnTo>
                  <a:pt x="92719" y="12185"/>
                </a:lnTo>
                <a:lnTo>
                  <a:pt x="88126" y="19132"/>
                </a:lnTo>
                <a:lnTo>
                  <a:pt x="86772" y="23849"/>
                </a:lnTo>
                <a:lnTo>
                  <a:pt x="84824" y="27012"/>
                </a:lnTo>
                <a:lnTo>
                  <a:pt x="81938" y="30708"/>
                </a:lnTo>
                <a:lnTo>
                  <a:pt x="78426" y="34759"/>
                </a:lnTo>
                <a:lnTo>
                  <a:pt x="74524" y="41377"/>
                </a:lnTo>
                <a:lnTo>
                  <a:pt x="71996" y="47758"/>
                </a:lnTo>
                <a:lnTo>
                  <a:pt x="68227" y="55886"/>
                </a:lnTo>
                <a:lnTo>
                  <a:pt x="61642" y="69387"/>
                </a:lnTo>
                <a:lnTo>
                  <a:pt x="58546" y="74039"/>
                </a:lnTo>
                <a:lnTo>
                  <a:pt x="54894" y="78728"/>
                </a:lnTo>
                <a:lnTo>
                  <a:pt x="50872" y="83441"/>
                </a:lnTo>
                <a:lnTo>
                  <a:pt x="47397" y="88171"/>
                </a:lnTo>
                <a:lnTo>
                  <a:pt x="44286" y="92912"/>
                </a:lnTo>
                <a:lnTo>
                  <a:pt x="41419" y="97660"/>
                </a:lnTo>
                <a:lnTo>
                  <a:pt x="38713" y="102413"/>
                </a:lnTo>
                <a:lnTo>
                  <a:pt x="33590" y="111927"/>
                </a:lnTo>
                <a:lnTo>
                  <a:pt x="30785" y="121447"/>
                </a:lnTo>
                <a:lnTo>
                  <a:pt x="30036" y="126208"/>
                </a:lnTo>
                <a:lnTo>
                  <a:pt x="27950" y="130970"/>
                </a:lnTo>
                <a:lnTo>
                  <a:pt x="24972" y="135732"/>
                </a:lnTo>
                <a:lnTo>
                  <a:pt x="21399" y="140494"/>
                </a:lnTo>
                <a:lnTo>
                  <a:pt x="17429" y="150019"/>
                </a:lnTo>
                <a:lnTo>
                  <a:pt x="16370" y="154781"/>
                </a:lnTo>
                <a:lnTo>
                  <a:pt x="14870" y="160337"/>
                </a:lnTo>
                <a:lnTo>
                  <a:pt x="11088" y="172861"/>
                </a:lnTo>
                <a:lnTo>
                  <a:pt x="8968" y="178740"/>
                </a:lnTo>
                <a:lnTo>
                  <a:pt x="6760" y="184248"/>
                </a:lnTo>
                <a:lnTo>
                  <a:pt x="4495" y="189507"/>
                </a:lnTo>
                <a:lnTo>
                  <a:pt x="2985" y="194600"/>
                </a:lnTo>
                <a:lnTo>
                  <a:pt x="1978" y="199583"/>
                </a:lnTo>
                <a:lnTo>
                  <a:pt x="860" y="208560"/>
                </a:lnTo>
                <a:lnTo>
                  <a:pt x="363" y="215195"/>
                </a:lnTo>
                <a:lnTo>
                  <a:pt x="142" y="222907"/>
                </a:lnTo>
                <a:lnTo>
                  <a:pt x="0" y="240792"/>
                </a:lnTo>
                <a:lnTo>
                  <a:pt x="782" y="244666"/>
                </a:lnTo>
                <a:lnTo>
                  <a:pt x="3767" y="251086"/>
                </a:lnTo>
                <a:lnTo>
                  <a:pt x="9911" y="262955"/>
                </a:lnTo>
                <a:lnTo>
                  <a:pt x="14440" y="269798"/>
                </a:lnTo>
                <a:lnTo>
                  <a:pt x="16759" y="272734"/>
                </a:lnTo>
                <a:lnTo>
                  <a:pt x="19098" y="274691"/>
                </a:lnTo>
                <a:lnTo>
                  <a:pt x="21452" y="275996"/>
                </a:lnTo>
                <a:lnTo>
                  <a:pt x="23814" y="276866"/>
                </a:lnTo>
                <a:lnTo>
                  <a:pt x="26183" y="278240"/>
                </a:lnTo>
                <a:lnTo>
                  <a:pt x="28557" y="279949"/>
                </a:lnTo>
                <a:lnTo>
                  <a:pt x="30932" y="281883"/>
                </a:lnTo>
                <a:lnTo>
                  <a:pt x="34104" y="283965"/>
                </a:lnTo>
                <a:lnTo>
                  <a:pt x="37805" y="286148"/>
                </a:lnTo>
                <a:lnTo>
                  <a:pt x="41861" y="288396"/>
                </a:lnTo>
                <a:lnTo>
                  <a:pt x="50600" y="293011"/>
                </a:lnTo>
                <a:lnTo>
                  <a:pt x="55153" y="295353"/>
                </a:lnTo>
                <a:lnTo>
                  <a:pt x="58982" y="296915"/>
                </a:lnTo>
                <a:lnTo>
                  <a:pt x="62329" y="297955"/>
                </a:lnTo>
                <a:lnTo>
                  <a:pt x="65353" y="298649"/>
                </a:lnTo>
                <a:lnTo>
                  <a:pt x="68957" y="299112"/>
                </a:lnTo>
                <a:lnTo>
                  <a:pt x="72947" y="299420"/>
                </a:lnTo>
                <a:lnTo>
                  <a:pt x="80821" y="299763"/>
                </a:lnTo>
                <a:lnTo>
                  <a:pt x="86966" y="299915"/>
                </a:lnTo>
                <a:lnTo>
                  <a:pt x="90509" y="300749"/>
                </a:lnTo>
                <a:lnTo>
                  <a:pt x="94459" y="302100"/>
                </a:lnTo>
                <a:lnTo>
                  <a:pt x="98680" y="303793"/>
                </a:lnTo>
                <a:lnTo>
                  <a:pt x="102287" y="304922"/>
                </a:lnTo>
                <a:lnTo>
                  <a:pt x="105486" y="305675"/>
                </a:lnTo>
                <a:lnTo>
                  <a:pt x="108412" y="306177"/>
                </a:lnTo>
                <a:lnTo>
                  <a:pt x="111157" y="306512"/>
                </a:lnTo>
                <a:lnTo>
                  <a:pt x="113781" y="306735"/>
                </a:lnTo>
                <a:lnTo>
                  <a:pt x="116323" y="306883"/>
                </a:lnTo>
                <a:lnTo>
                  <a:pt x="121265" y="307049"/>
                </a:lnTo>
                <a:lnTo>
                  <a:pt x="123694" y="307093"/>
                </a:lnTo>
                <a:lnTo>
                  <a:pt x="126108" y="307916"/>
                </a:lnTo>
                <a:lnTo>
                  <a:pt x="128510" y="309258"/>
                </a:lnTo>
                <a:lnTo>
                  <a:pt x="130905" y="310947"/>
                </a:lnTo>
                <a:lnTo>
                  <a:pt x="133296" y="312073"/>
                </a:lnTo>
                <a:lnTo>
                  <a:pt x="135683" y="312823"/>
                </a:lnTo>
                <a:lnTo>
                  <a:pt x="138069" y="313324"/>
                </a:lnTo>
                <a:lnTo>
                  <a:pt x="140453" y="313657"/>
                </a:lnTo>
                <a:lnTo>
                  <a:pt x="142837" y="313880"/>
                </a:lnTo>
                <a:lnTo>
                  <a:pt x="149984" y="3143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693"/>
          <p:cNvSpPr/>
          <p:nvPr/>
        </p:nvSpPr>
        <p:spPr>
          <a:xfrm>
            <a:off x="5200747" y="1514475"/>
            <a:ext cx="121336" cy="221418"/>
          </a:xfrm>
          <a:custGeom>
            <a:avLst/>
            <a:gdLst/>
            <a:ahLst/>
            <a:cxnLst/>
            <a:rect l="0" t="0" r="0" b="0"/>
            <a:pathLst>
              <a:path w="121336" h="221418">
                <a:moveTo>
                  <a:pt x="49909" y="0"/>
                </a:moveTo>
                <a:lnTo>
                  <a:pt x="39267" y="10641"/>
                </a:lnTo>
                <a:lnTo>
                  <a:pt x="37258" y="13444"/>
                </a:lnTo>
                <a:lnTo>
                  <a:pt x="35125" y="16900"/>
                </a:lnTo>
                <a:lnTo>
                  <a:pt x="32909" y="20792"/>
                </a:lnTo>
                <a:lnTo>
                  <a:pt x="30638" y="24180"/>
                </a:lnTo>
                <a:lnTo>
                  <a:pt x="28331" y="27232"/>
                </a:lnTo>
                <a:lnTo>
                  <a:pt x="25998" y="30061"/>
                </a:lnTo>
                <a:lnTo>
                  <a:pt x="24444" y="33534"/>
                </a:lnTo>
                <a:lnTo>
                  <a:pt x="23407" y="37437"/>
                </a:lnTo>
                <a:lnTo>
                  <a:pt x="22716" y="41627"/>
                </a:lnTo>
                <a:lnTo>
                  <a:pt x="19831" y="48398"/>
                </a:lnTo>
                <a:lnTo>
                  <a:pt x="17951" y="51316"/>
                </a:lnTo>
                <a:lnTo>
                  <a:pt x="15903" y="55642"/>
                </a:lnTo>
                <a:lnTo>
                  <a:pt x="13745" y="60907"/>
                </a:lnTo>
                <a:lnTo>
                  <a:pt x="11512" y="66798"/>
                </a:lnTo>
                <a:lnTo>
                  <a:pt x="10024" y="72313"/>
                </a:lnTo>
                <a:lnTo>
                  <a:pt x="9031" y="77577"/>
                </a:lnTo>
                <a:lnTo>
                  <a:pt x="8369" y="82674"/>
                </a:lnTo>
                <a:lnTo>
                  <a:pt x="7135" y="87660"/>
                </a:lnTo>
                <a:lnTo>
                  <a:pt x="5518" y="92571"/>
                </a:lnTo>
                <a:lnTo>
                  <a:pt x="3646" y="97433"/>
                </a:lnTo>
                <a:lnTo>
                  <a:pt x="2398" y="102261"/>
                </a:lnTo>
                <a:lnTo>
                  <a:pt x="1566" y="107068"/>
                </a:lnTo>
                <a:lnTo>
                  <a:pt x="1012" y="111860"/>
                </a:lnTo>
                <a:lnTo>
                  <a:pt x="642" y="116642"/>
                </a:lnTo>
                <a:lnTo>
                  <a:pt x="395" y="121417"/>
                </a:lnTo>
                <a:lnTo>
                  <a:pt x="231" y="126189"/>
                </a:lnTo>
                <a:lnTo>
                  <a:pt x="0" y="144280"/>
                </a:lnTo>
                <a:lnTo>
                  <a:pt x="761" y="150162"/>
                </a:lnTo>
                <a:lnTo>
                  <a:pt x="2062" y="155670"/>
                </a:lnTo>
                <a:lnTo>
                  <a:pt x="3724" y="160930"/>
                </a:lnTo>
                <a:lnTo>
                  <a:pt x="4831" y="166024"/>
                </a:lnTo>
                <a:lnTo>
                  <a:pt x="5570" y="171008"/>
                </a:lnTo>
                <a:lnTo>
                  <a:pt x="6062" y="175917"/>
                </a:lnTo>
                <a:lnTo>
                  <a:pt x="7183" y="179984"/>
                </a:lnTo>
                <a:lnTo>
                  <a:pt x="10547" y="186620"/>
                </a:lnTo>
                <a:lnTo>
                  <a:pt x="12555" y="190294"/>
                </a:lnTo>
                <a:lnTo>
                  <a:pt x="16903" y="198610"/>
                </a:lnTo>
                <a:lnTo>
                  <a:pt x="19174" y="202257"/>
                </a:lnTo>
                <a:lnTo>
                  <a:pt x="21481" y="205482"/>
                </a:lnTo>
                <a:lnTo>
                  <a:pt x="23813" y="208425"/>
                </a:lnTo>
                <a:lnTo>
                  <a:pt x="26162" y="211181"/>
                </a:lnTo>
                <a:lnTo>
                  <a:pt x="28522" y="213812"/>
                </a:lnTo>
                <a:lnTo>
                  <a:pt x="30888" y="216360"/>
                </a:lnTo>
                <a:lnTo>
                  <a:pt x="34053" y="218059"/>
                </a:lnTo>
                <a:lnTo>
                  <a:pt x="37751" y="219191"/>
                </a:lnTo>
                <a:lnTo>
                  <a:pt x="41803" y="219946"/>
                </a:lnTo>
                <a:lnTo>
                  <a:pt x="45299" y="220449"/>
                </a:lnTo>
                <a:lnTo>
                  <a:pt x="48423" y="220785"/>
                </a:lnTo>
                <a:lnTo>
                  <a:pt x="51300" y="221008"/>
                </a:lnTo>
                <a:lnTo>
                  <a:pt x="54011" y="221158"/>
                </a:lnTo>
                <a:lnTo>
                  <a:pt x="59140" y="221323"/>
                </a:lnTo>
                <a:lnTo>
                  <a:pt x="70283" y="221417"/>
                </a:lnTo>
                <a:lnTo>
                  <a:pt x="73810" y="220636"/>
                </a:lnTo>
                <a:lnTo>
                  <a:pt x="76956" y="219322"/>
                </a:lnTo>
                <a:lnTo>
                  <a:pt x="79846" y="217652"/>
                </a:lnTo>
                <a:lnTo>
                  <a:pt x="82567" y="215745"/>
                </a:lnTo>
                <a:lnTo>
                  <a:pt x="85175" y="213680"/>
                </a:lnTo>
                <a:lnTo>
                  <a:pt x="87707" y="211509"/>
                </a:lnTo>
                <a:lnTo>
                  <a:pt x="90189" y="208475"/>
                </a:lnTo>
                <a:lnTo>
                  <a:pt x="92638" y="204864"/>
                </a:lnTo>
                <a:lnTo>
                  <a:pt x="95063" y="200870"/>
                </a:lnTo>
                <a:lnTo>
                  <a:pt x="97474" y="197413"/>
                </a:lnTo>
                <a:lnTo>
                  <a:pt x="99875" y="194315"/>
                </a:lnTo>
                <a:lnTo>
                  <a:pt x="102270" y="191456"/>
                </a:lnTo>
                <a:lnTo>
                  <a:pt x="104660" y="187962"/>
                </a:lnTo>
                <a:lnTo>
                  <a:pt x="107047" y="184045"/>
                </a:lnTo>
                <a:lnTo>
                  <a:pt x="109432" y="179847"/>
                </a:lnTo>
                <a:lnTo>
                  <a:pt x="111816" y="176254"/>
                </a:lnTo>
                <a:lnTo>
                  <a:pt x="114199" y="173065"/>
                </a:lnTo>
                <a:lnTo>
                  <a:pt x="116581" y="170145"/>
                </a:lnTo>
                <a:lnTo>
                  <a:pt x="119229" y="164784"/>
                </a:lnTo>
                <a:lnTo>
                  <a:pt x="120405" y="158962"/>
                </a:lnTo>
                <a:lnTo>
                  <a:pt x="120719" y="155187"/>
                </a:lnTo>
                <a:lnTo>
                  <a:pt x="121067" y="147553"/>
                </a:lnTo>
                <a:lnTo>
                  <a:pt x="121222" y="141514"/>
                </a:lnTo>
                <a:lnTo>
                  <a:pt x="121335" y="126295"/>
                </a:lnTo>
                <a:lnTo>
                  <a:pt x="120545" y="123884"/>
                </a:lnTo>
                <a:lnTo>
                  <a:pt x="117551" y="119089"/>
                </a:lnTo>
                <a:lnTo>
                  <a:pt x="115195" y="115719"/>
                </a:lnTo>
                <a:lnTo>
                  <a:pt x="114070" y="115245"/>
                </a:lnTo>
                <a:lnTo>
                  <a:pt x="110704" y="114720"/>
                </a:lnTo>
                <a:lnTo>
                  <a:pt x="107902" y="115374"/>
                </a:lnTo>
                <a:lnTo>
                  <a:pt x="104446" y="116603"/>
                </a:lnTo>
                <a:lnTo>
                  <a:pt x="100554" y="118217"/>
                </a:lnTo>
                <a:lnTo>
                  <a:pt x="97166" y="120086"/>
                </a:lnTo>
                <a:lnTo>
                  <a:pt x="94114" y="122126"/>
                </a:lnTo>
                <a:lnTo>
                  <a:pt x="91285" y="124280"/>
                </a:lnTo>
                <a:lnTo>
                  <a:pt x="88606" y="126509"/>
                </a:lnTo>
                <a:lnTo>
                  <a:pt x="86026" y="128789"/>
                </a:lnTo>
                <a:lnTo>
                  <a:pt x="83511" y="131103"/>
                </a:lnTo>
                <a:lnTo>
                  <a:pt x="72389" y="141944"/>
                </a:lnTo>
                <a:lnTo>
                  <a:pt x="62831" y="151418"/>
                </a:lnTo>
                <a:lnTo>
                  <a:pt x="60111" y="154920"/>
                </a:lnTo>
                <a:lnTo>
                  <a:pt x="57504" y="158843"/>
                </a:lnTo>
                <a:lnTo>
                  <a:pt x="54972" y="163045"/>
                </a:lnTo>
                <a:lnTo>
                  <a:pt x="52491" y="167434"/>
                </a:lnTo>
                <a:lnTo>
                  <a:pt x="47617" y="176544"/>
                </a:lnTo>
                <a:lnTo>
                  <a:pt x="45206" y="180402"/>
                </a:lnTo>
                <a:lnTo>
                  <a:pt x="42805" y="183768"/>
                </a:lnTo>
                <a:lnTo>
                  <a:pt x="40410" y="186806"/>
                </a:lnTo>
                <a:lnTo>
                  <a:pt x="37750" y="192297"/>
                </a:lnTo>
                <a:lnTo>
                  <a:pt x="36567" y="197384"/>
                </a:lnTo>
                <a:lnTo>
                  <a:pt x="35901" y="203917"/>
                </a:lnTo>
                <a:lnTo>
                  <a:pt x="35746" y="205723"/>
                </a:lnTo>
                <a:lnTo>
                  <a:pt x="36498" y="206205"/>
                </a:lnTo>
                <a:lnTo>
                  <a:pt x="39450" y="206740"/>
                </a:lnTo>
                <a:lnTo>
                  <a:pt x="42904" y="207084"/>
                </a:lnTo>
                <a:lnTo>
                  <a:pt x="49909" y="2071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694"/>
          <p:cNvSpPr/>
          <p:nvPr/>
        </p:nvSpPr>
        <p:spPr>
          <a:xfrm>
            <a:off x="5307806" y="1500187"/>
            <a:ext cx="142454" cy="242889"/>
          </a:xfrm>
          <a:custGeom>
            <a:avLst/>
            <a:gdLst/>
            <a:ahLst/>
            <a:cxnLst/>
            <a:rect l="0" t="0" r="0" b="0"/>
            <a:pathLst>
              <a:path w="142454" h="242889">
                <a:moveTo>
                  <a:pt x="0" y="0"/>
                </a:moveTo>
                <a:lnTo>
                  <a:pt x="9943" y="0"/>
                </a:lnTo>
                <a:lnTo>
                  <a:pt x="12978" y="794"/>
                </a:lnTo>
                <a:lnTo>
                  <a:pt x="16590" y="2117"/>
                </a:lnTo>
                <a:lnTo>
                  <a:pt x="20585" y="3792"/>
                </a:lnTo>
                <a:lnTo>
                  <a:pt x="24835" y="4910"/>
                </a:lnTo>
                <a:lnTo>
                  <a:pt x="29257" y="5654"/>
                </a:lnTo>
                <a:lnTo>
                  <a:pt x="33792" y="6151"/>
                </a:lnTo>
                <a:lnTo>
                  <a:pt x="38403" y="7276"/>
                </a:lnTo>
                <a:lnTo>
                  <a:pt x="43065" y="8819"/>
                </a:lnTo>
                <a:lnTo>
                  <a:pt x="47760" y="10642"/>
                </a:lnTo>
                <a:lnTo>
                  <a:pt x="52477" y="12651"/>
                </a:lnTo>
                <a:lnTo>
                  <a:pt x="61953" y="17000"/>
                </a:lnTo>
                <a:lnTo>
                  <a:pt x="80970" y="26259"/>
                </a:lnTo>
                <a:lnTo>
                  <a:pt x="90491" y="30985"/>
                </a:lnTo>
                <a:lnTo>
                  <a:pt x="95252" y="34151"/>
                </a:lnTo>
                <a:lnTo>
                  <a:pt x="100014" y="37848"/>
                </a:lnTo>
                <a:lnTo>
                  <a:pt x="104776" y="41901"/>
                </a:lnTo>
                <a:lnTo>
                  <a:pt x="108744" y="45396"/>
                </a:lnTo>
                <a:lnTo>
                  <a:pt x="115270" y="51397"/>
                </a:lnTo>
                <a:lnTo>
                  <a:pt x="118122" y="54902"/>
                </a:lnTo>
                <a:lnTo>
                  <a:pt x="120816" y="58826"/>
                </a:lnTo>
                <a:lnTo>
                  <a:pt x="123407" y="63030"/>
                </a:lnTo>
                <a:lnTo>
                  <a:pt x="125928" y="67420"/>
                </a:lnTo>
                <a:lnTo>
                  <a:pt x="130845" y="76531"/>
                </a:lnTo>
                <a:lnTo>
                  <a:pt x="138075" y="90586"/>
                </a:lnTo>
                <a:lnTo>
                  <a:pt x="139675" y="95315"/>
                </a:lnTo>
                <a:lnTo>
                  <a:pt x="140742" y="100056"/>
                </a:lnTo>
                <a:lnTo>
                  <a:pt x="141453" y="104804"/>
                </a:lnTo>
                <a:lnTo>
                  <a:pt x="141927" y="109557"/>
                </a:lnTo>
                <a:lnTo>
                  <a:pt x="142243" y="114313"/>
                </a:lnTo>
                <a:lnTo>
                  <a:pt x="142453" y="119071"/>
                </a:lnTo>
                <a:lnTo>
                  <a:pt x="141800" y="124625"/>
                </a:lnTo>
                <a:lnTo>
                  <a:pt x="140571" y="130708"/>
                </a:lnTo>
                <a:lnTo>
                  <a:pt x="138958" y="137145"/>
                </a:lnTo>
                <a:lnTo>
                  <a:pt x="137088" y="143024"/>
                </a:lnTo>
                <a:lnTo>
                  <a:pt x="135048" y="148530"/>
                </a:lnTo>
                <a:lnTo>
                  <a:pt x="132895" y="153789"/>
                </a:lnTo>
                <a:lnTo>
                  <a:pt x="130665" y="158882"/>
                </a:lnTo>
                <a:lnTo>
                  <a:pt x="126071" y="168775"/>
                </a:lnTo>
                <a:lnTo>
                  <a:pt x="122941" y="173635"/>
                </a:lnTo>
                <a:lnTo>
                  <a:pt x="119267" y="178463"/>
                </a:lnTo>
                <a:lnTo>
                  <a:pt x="115230" y="183269"/>
                </a:lnTo>
                <a:lnTo>
                  <a:pt x="111745" y="188061"/>
                </a:lnTo>
                <a:lnTo>
                  <a:pt x="108628" y="192843"/>
                </a:lnTo>
                <a:lnTo>
                  <a:pt x="105756" y="197618"/>
                </a:lnTo>
                <a:lnTo>
                  <a:pt x="102254" y="202389"/>
                </a:lnTo>
                <a:lnTo>
                  <a:pt x="98332" y="207157"/>
                </a:lnTo>
                <a:lnTo>
                  <a:pt x="94130" y="211923"/>
                </a:lnTo>
                <a:lnTo>
                  <a:pt x="91328" y="216689"/>
                </a:lnTo>
                <a:lnTo>
                  <a:pt x="89460" y="221453"/>
                </a:lnTo>
                <a:lnTo>
                  <a:pt x="88215" y="226216"/>
                </a:lnTo>
                <a:lnTo>
                  <a:pt x="85798" y="229392"/>
                </a:lnTo>
                <a:lnTo>
                  <a:pt x="82599" y="231510"/>
                </a:lnTo>
                <a:lnTo>
                  <a:pt x="78878" y="232921"/>
                </a:lnTo>
                <a:lnTo>
                  <a:pt x="76398" y="234656"/>
                </a:lnTo>
                <a:lnTo>
                  <a:pt x="74744" y="236606"/>
                </a:lnTo>
                <a:lnTo>
                  <a:pt x="73642" y="238700"/>
                </a:lnTo>
                <a:lnTo>
                  <a:pt x="72114" y="240096"/>
                </a:lnTo>
                <a:lnTo>
                  <a:pt x="70300" y="241026"/>
                </a:lnTo>
                <a:lnTo>
                  <a:pt x="64294" y="2428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695"/>
          <p:cNvSpPr/>
          <p:nvPr/>
        </p:nvSpPr>
        <p:spPr>
          <a:xfrm>
            <a:off x="5507832" y="1435893"/>
            <a:ext cx="85725" cy="300009"/>
          </a:xfrm>
          <a:custGeom>
            <a:avLst/>
            <a:gdLst/>
            <a:ahLst/>
            <a:cxnLst/>
            <a:rect l="0" t="0" r="0" b="0"/>
            <a:pathLst>
              <a:path w="85725" h="300009">
                <a:moveTo>
                  <a:pt x="64293" y="0"/>
                </a:moveTo>
                <a:lnTo>
                  <a:pt x="60500" y="0"/>
                </a:lnTo>
                <a:lnTo>
                  <a:pt x="59383" y="794"/>
                </a:lnTo>
                <a:lnTo>
                  <a:pt x="58638" y="2117"/>
                </a:lnTo>
                <a:lnTo>
                  <a:pt x="57236" y="6850"/>
                </a:lnTo>
                <a:lnTo>
                  <a:pt x="55071" y="9130"/>
                </a:lnTo>
                <a:lnTo>
                  <a:pt x="47214" y="17061"/>
                </a:lnTo>
                <a:lnTo>
                  <a:pt x="44969" y="20106"/>
                </a:lnTo>
                <a:lnTo>
                  <a:pt x="42679" y="23723"/>
                </a:lnTo>
                <a:lnTo>
                  <a:pt x="40358" y="27721"/>
                </a:lnTo>
                <a:lnTo>
                  <a:pt x="35663" y="36398"/>
                </a:lnTo>
                <a:lnTo>
                  <a:pt x="23804" y="59621"/>
                </a:lnTo>
                <a:lnTo>
                  <a:pt x="19046" y="69096"/>
                </a:lnTo>
                <a:lnTo>
                  <a:pt x="17459" y="73846"/>
                </a:lnTo>
                <a:lnTo>
                  <a:pt x="16402" y="78599"/>
                </a:lnTo>
                <a:lnTo>
                  <a:pt x="15696" y="83356"/>
                </a:lnTo>
                <a:lnTo>
                  <a:pt x="14433" y="88908"/>
                </a:lnTo>
                <a:lnTo>
                  <a:pt x="12796" y="94991"/>
                </a:lnTo>
                <a:lnTo>
                  <a:pt x="10912" y="101427"/>
                </a:lnTo>
                <a:lnTo>
                  <a:pt x="8862" y="107306"/>
                </a:lnTo>
                <a:lnTo>
                  <a:pt x="6701" y="112812"/>
                </a:lnTo>
                <a:lnTo>
                  <a:pt x="4467" y="118071"/>
                </a:lnTo>
                <a:lnTo>
                  <a:pt x="2978" y="123164"/>
                </a:lnTo>
                <a:lnTo>
                  <a:pt x="1985" y="128147"/>
                </a:lnTo>
                <a:lnTo>
                  <a:pt x="1323" y="133056"/>
                </a:lnTo>
                <a:lnTo>
                  <a:pt x="881" y="138711"/>
                </a:lnTo>
                <a:lnTo>
                  <a:pt x="587" y="144861"/>
                </a:lnTo>
                <a:lnTo>
                  <a:pt x="260" y="158045"/>
                </a:lnTo>
                <a:lnTo>
                  <a:pt x="0" y="240179"/>
                </a:lnTo>
                <a:lnTo>
                  <a:pt x="793" y="245050"/>
                </a:lnTo>
                <a:lnTo>
                  <a:pt x="2116" y="249886"/>
                </a:lnTo>
                <a:lnTo>
                  <a:pt x="3792" y="254697"/>
                </a:lnTo>
                <a:lnTo>
                  <a:pt x="5653" y="262159"/>
                </a:lnTo>
                <a:lnTo>
                  <a:pt x="7274" y="268915"/>
                </a:lnTo>
                <a:lnTo>
                  <a:pt x="8818" y="272940"/>
                </a:lnTo>
                <a:lnTo>
                  <a:pt x="10641" y="277210"/>
                </a:lnTo>
                <a:lnTo>
                  <a:pt x="12650" y="280851"/>
                </a:lnTo>
                <a:lnTo>
                  <a:pt x="14783" y="284071"/>
                </a:lnTo>
                <a:lnTo>
                  <a:pt x="16999" y="287012"/>
                </a:lnTo>
                <a:lnTo>
                  <a:pt x="19270" y="288973"/>
                </a:lnTo>
                <a:lnTo>
                  <a:pt x="21577" y="290280"/>
                </a:lnTo>
                <a:lnTo>
                  <a:pt x="23910" y="291151"/>
                </a:lnTo>
                <a:lnTo>
                  <a:pt x="26258" y="292526"/>
                </a:lnTo>
                <a:lnTo>
                  <a:pt x="28617" y="294236"/>
                </a:lnTo>
                <a:lnTo>
                  <a:pt x="30984" y="296170"/>
                </a:lnTo>
                <a:lnTo>
                  <a:pt x="33356" y="297459"/>
                </a:lnTo>
                <a:lnTo>
                  <a:pt x="35731" y="298319"/>
                </a:lnTo>
                <a:lnTo>
                  <a:pt x="38108" y="298892"/>
                </a:lnTo>
                <a:lnTo>
                  <a:pt x="40486" y="299274"/>
                </a:lnTo>
                <a:lnTo>
                  <a:pt x="42865" y="299528"/>
                </a:lnTo>
                <a:lnTo>
                  <a:pt x="45245" y="299698"/>
                </a:lnTo>
                <a:lnTo>
                  <a:pt x="48419" y="299811"/>
                </a:lnTo>
                <a:lnTo>
                  <a:pt x="62803" y="299993"/>
                </a:lnTo>
                <a:lnTo>
                  <a:pt x="65681" y="300008"/>
                </a:lnTo>
                <a:lnTo>
                  <a:pt x="68393" y="299224"/>
                </a:lnTo>
                <a:lnTo>
                  <a:pt x="70995" y="297908"/>
                </a:lnTo>
                <a:lnTo>
                  <a:pt x="73523" y="296236"/>
                </a:lnTo>
                <a:lnTo>
                  <a:pt x="76003" y="295123"/>
                </a:lnTo>
                <a:lnTo>
                  <a:pt x="78449" y="294380"/>
                </a:lnTo>
                <a:lnTo>
                  <a:pt x="85724" y="2928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696"/>
          <p:cNvSpPr/>
          <p:nvPr/>
        </p:nvSpPr>
        <p:spPr>
          <a:xfrm>
            <a:off x="5614987" y="1557337"/>
            <a:ext cx="35720" cy="150020"/>
          </a:xfrm>
          <a:custGeom>
            <a:avLst/>
            <a:gdLst/>
            <a:ahLst/>
            <a:cxnLst/>
            <a:rect l="0" t="0" r="0" b="0"/>
            <a:pathLst>
              <a:path w="35720" h="150020">
                <a:moveTo>
                  <a:pt x="0" y="0"/>
                </a:moveTo>
                <a:lnTo>
                  <a:pt x="0" y="54896"/>
                </a:lnTo>
                <a:lnTo>
                  <a:pt x="794" y="59616"/>
                </a:lnTo>
                <a:lnTo>
                  <a:pt x="2117" y="64350"/>
                </a:lnTo>
                <a:lnTo>
                  <a:pt x="3792" y="69094"/>
                </a:lnTo>
                <a:lnTo>
                  <a:pt x="4910" y="73844"/>
                </a:lnTo>
                <a:lnTo>
                  <a:pt x="5654" y="78598"/>
                </a:lnTo>
                <a:lnTo>
                  <a:pt x="6151" y="83355"/>
                </a:lnTo>
                <a:lnTo>
                  <a:pt x="6482" y="87320"/>
                </a:lnTo>
                <a:lnTo>
                  <a:pt x="6703" y="90757"/>
                </a:lnTo>
                <a:lnTo>
                  <a:pt x="6850" y="93842"/>
                </a:lnTo>
                <a:lnTo>
                  <a:pt x="7741" y="97486"/>
                </a:lnTo>
                <a:lnTo>
                  <a:pt x="9130" y="101503"/>
                </a:lnTo>
                <a:lnTo>
                  <a:pt x="10849" y="105769"/>
                </a:lnTo>
                <a:lnTo>
                  <a:pt x="11995" y="109406"/>
                </a:lnTo>
                <a:lnTo>
                  <a:pt x="12759" y="112625"/>
                </a:lnTo>
                <a:lnTo>
                  <a:pt x="13269" y="115565"/>
                </a:lnTo>
                <a:lnTo>
                  <a:pt x="14402" y="118318"/>
                </a:lnTo>
                <a:lnTo>
                  <a:pt x="15951" y="120948"/>
                </a:lnTo>
                <a:lnTo>
                  <a:pt x="17778" y="123494"/>
                </a:lnTo>
                <a:lnTo>
                  <a:pt x="18996" y="125986"/>
                </a:lnTo>
                <a:lnTo>
                  <a:pt x="19807" y="128441"/>
                </a:lnTo>
                <a:lnTo>
                  <a:pt x="20349" y="130871"/>
                </a:lnTo>
                <a:lnTo>
                  <a:pt x="20710" y="133285"/>
                </a:lnTo>
                <a:lnTo>
                  <a:pt x="20950" y="135688"/>
                </a:lnTo>
                <a:lnTo>
                  <a:pt x="21111" y="138083"/>
                </a:lnTo>
                <a:lnTo>
                  <a:pt x="22011" y="140475"/>
                </a:lnTo>
                <a:lnTo>
                  <a:pt x="23406" y="142862"/>
                </a:lnTo>
                <a:lnTo>
                  <a:pt x="28272" y="149600"/>
                </a:lnTo>
                <a:lnTo>
                  <a:pt x="29167" y="149740"/>
                </a:lnTo>
                <a:lnTo>
                  <a:pt x="30557" y="149833"/>
                </a:lnTo>
                <a:lnTo>
                  <a:pt x="35719" y="1500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697"/>
          <p:cNvSpPr/>
          <p:nvPr/>
        </p:nvSpPr>
        <p:spPr>
          <a:xfrm>
            <a:off x="5672224" y="1564481"/>
            <a:ext cx="105927" cy="142752"/>
          </a:xfrm>
          <a:custGeom>
            <a:avLst/>
            <a:gdLst/>
            <a:ahLst/>
            <a:cxnLst/>
            <a:rect l="0" t="0" r="0" b="0"/>
            <a:pathLst>
              <a:path w="105927" h="142752">
                <a:moveTo>
                  <a:pt x="7057" y="0"/>
                </a:moveTo>
                <a:lnTo>
                  <a:pt x="3265" y="0"/>
                </a:lnTo>
                <a:lnTo>
                  <a:pt x="2147" y="794"/>
                </a:lnTo>
                <a:lnTo>
                  <a:pt x="1402" y="2116"/>
                </a:lnTo>
                <a:lnTo>
                  <a:pt x="575" y="5703"/>
                </a:lnTo>
                <a:lnTo>
                  <a:pt x="207" y="9943"/>
                </a:lnTo>
                <a:lnTo>
                  <a:pt x="0" y="13000"/>
                </a:lnTo>
                <a:lnTo>
                  <a:pt x="765" y="15017"/>
                </a:lnTo>
                <a:lnTo>
                  <a:pt x="2069" y="17948"/>
                </a:lnTo>
                <a:lnTo>
                  <a:pt x="3731" y="21490"/>
                </a:lnTo>
                <a:lnTo>
                  <a:pt x="4840" y="24646"/>
                </a:lnTo>
                <a:lnTo>
                  <a:pt x="5579" y="27543"/>
                </a:lnTo>
                <a:lnTo>
                  <a:pt x="6072" y="30268"/>
                </a:lnTo>
                <a:lnTo>
                  <a:pt x="6400" y="33673"/>
                </a:lnTo>
                <a:lnTo>
                  <a:pt x="6619" y="37530"/>
                </a:lnTo>
                <a:lnTo>
                  <a:pt x="6765" y="41688"/>
                </a:lnTo>
                <a:lnTo>
                  <a:pt x="6068" y="45255"/>
                </a:lnTo>
                <a:lnTo>
                  <a:pt x="4810" y="48426"/>
                </a:lnTo>
                <a:lnTo>
                  <a:pt x="3178" y="51334"/>
                </a:lnTo>
                <a:lnTo>
                  <a:pt x="2090" y="54860"/>
                </a:lnTo>
                <a:lnTo>
                  <a:pt x="1364" y="58798"/>
                </a:lnTo>
                <a:lnTo>
                  <a:pt x="880" y="63011"/>
                </a:lnTo>
                <a:lnTo>
                  <a:pt x="558" y="66614"/>
                </a:lnTo>
                <a:lnTo>
                  <a:pt x="343" y="69809"/>
                </a:lnTo>
                <a:lnTo>
                  <a:pt x="199" y="72733"/>
                </a:lnTo>
                <a:lnTo>
                  <a:pt x="898" y="76270"/>
                </a:lnTo>
                <a:lnTo>
                  <a:pt x="2157" y="80215"/>
                </a:lnTo>
                <a:lnTo>
                  <a:pt x="3791" y="84433"/>
                </a:lnTo>
                <a:lnTo>
                  <a:pt x="4879" y="88832"/>
                </a:lnTo>
                <a:lnTo>
                  <a:pt x="5605" y="93353"/>
                </a:lnTo>
                <a:lnTo>
                  <a:pt x="6089" y="97954"/>
                </a:lnTo>
                <a:lnTo>
                  <a:pt x="6411" y="101815"/>
                </a:lnTo>
                <a:lnTo>
                  <a:pt x="6627" y="105183"/>
                </a:lnTo>
                <a:lnTo>
                  <a:pt x="6770" y="108222"/>
                </a:lnTo>
                <a:lnTo>
                  <a:pt x="7659" y="111042"/>
                </a:lnTo>
                <a:lnTo>
                  <a:pt x="9046" y="113715"/>
                </a:lnTo>
                <a:lnTo>
                  <a:pt x="10764" y="116291"/>
                </a:lnTo>
                <a:lnTo>
                  <a:pt x="11910" y="118802"/>
                </a:lnTo>
                <a:lnTo>
                  <a:pt x="12673" y="121270"/>
                </a:lnTo>
                <a:lnTo>
                  <a:pt x="13182" y="123709"/>
                </a:lnTo>
                <a:lnTo>
                  <a:pt x="14316" y="126129"/>
                </a:lnTo>
                <a:lnTo>
                  <a:pt x="15865" y="128536"/>
                </a:lnTo>
                <a:lnTo>
                  <a:pt x="17691" y="130934"/>
                </a:lnTo>
                <a:lnTo>
                  <a:pt x="19702" y="133327"/>
                </a:lnTo>
                <a:lnTo>
                  <a:pt x="21837" y="135716"/>
                </a:lnTo>
                <a:lnTo>
                  <a:pt x="24054" y="138102"/>
                </a:lnTo>
                <a:lnTo>
                  <a:pt x="26326" y="139693"/>
                </a:lnTo>
                <a:lnTo>
                  <a:pt x="28634" y="140754"/>
                </a:lnTo>
                <a:lnTo>
                  <a:pt x="30967" y="141461"/>
                </a:lnTo>
                <a:lnTo>
                  <a:pt x="33316" y="141932"/>
                </a:lnTo>
                <a:lnTo>
                  <a:pt x="35675" y="142246"/>
                </a:lnTo>
                <a:lnTo>
                  <a:pt x="38042" y="142456"/>
                </a:lnTo>
                <a:lnTo>
                  <a:pt x="40414" y="142596"/>
                </a:lnTo>
                <a:lnTo>
                  <a:pt x="45165" y="142751"/>
                </a:lnTo>
                <a:lnTo>
                  <a:pt x="48337" y="141998"/>
                </a:lnTo>
                <a:lnTo>
                  <a:pt x="52040" y="140703"/>
                </a:lnTo>
                <a:lnTo>
                  <a:pt x="56096" y="139046"/>
                </a:lnTo>
                <a:lnTo>
                  <a:pt x="59593" y="137941"/>
                </a:lnTo>
                <a:lnTo>
                  <a:pt x="62718" y="137204"/>
                </a:lnTo>
                <a:lnTo>
                  <a:pt x="65596" y="136713"/>
                </a:lnTo>
                <a:lnTo>
                  <a:pt x="68308" y="135592"/>
                </a:lnTo>
                <a:lnTo>
                  <a:pt x="70910" y="134051"/>
                </a:lnTo>
                <a:lnTo>
                  <a:pt x="73438" y="132230"/>
                </a:lnTo>
                <a:lnTo>
                  <a:pt x="76711" y="129428"/>
                </a:lnTo>
                <a:lnTo>
                  <a:pt x="80480" y="125973"/>
                </a:lnTo>
                <a:lnTo>
                  <a:pt x="84581" y="122082"/>
                </a:lnTo>
                <a:lnTo>
                  <a:pt x="88108" y="119488"/>
                </a:lnTo>
                <a:lnTo>
                  <a:pt x="91254" y="117758"/>
                </a:lnTo>
                <a:lnTo>
                  <a:pt x="94144" y="116606"/>
                </a:lnTo>
                <a:lnTo>
                  <a:pt x="96071" y="114249"/>
                </a:lnTo>
                <a:lnTo>
                  <a:pt x="97356" y="111091"/>
                </a:lnTo>
                <a:lnTo>
                  <a:pt x="98212" y="107398"/>
                </a:lnTo>
                <a:lnTo>
                  <a:pt x="99577" y="104142"/>
                </a:lnTo>
                <a:lnTo>
                  <a:pt x="101281" y="101178"/>
                </a:lnTo>
                <a:lnTo>
                  <a:pt x="103211" y="98408"/>
                </a:lnTo>
                <a:lnTo>
                  <a:pt x="104497" y="94974"/>
                </a:lnTo>
                <a:lnTo>
                  <a:pt x="105354" y="91097"/>
                </a:lnTo>
                <a:lnTo>
                  <a:pt x="105926" y="86925"/>
                </a:lnTo>
                <a:lnTo>
                  <a:pt x="105514" y="83350"/>
                </a:lnTo>
                <a:lnTo>
                  <a:pt x="104445" y="80173"/>
                </a:lnTo>
                <a:lnTo>
                  <a:pt x="102938" y="77261"/>
                </a:lnTo>
                <a:lnTo>
                  <a:pt x="101934" y="74526"/>
                </a:lnTo>
                <a:lnTo>
                  <a:pt x="101265" y="71909"/>
                </a:lnTo>
                <a:lnTo>
                  <a:pt x="100818" y="69371"/>
                </a:lnTo>
                <a:lnTo>
                  <a:pt x="99727" y="66884"/>
                </a:lnTo>
                <a:lnTo>
                  <a:pt x="98206" y="64433"/>
                </a:lnTo>
                <a:lnTo>
                  <a:pt x="96398" y="62005"/>
                </a:lnTo>
                <a:lnTo>
                  <a:pt x="94399" y="59593"/>
                </a:lnTo>
                <a:lnTo>
                  <a:pt x="92272" y="57191"/>
                </a:lnTo>
                <a:lnTo>
                  <a:pt x="87793" y="52406"/>
                </a:lnTo>
                <a:lnTo>
                  <a:pt x="76084" y="40484"/>
                </a:lnTo>
                <a:lnTo>
                  <a:pt x="72919" y="38101"/>
                </a:lnTo>
                <a:lnTo>
                  <a:pt x="69220" y="35720"/>
                </a:lnTo>
                <a:lnTo>
                  <a:pt x="65168" y="33338"/>
                </a:lnTo>
                <a:lnTo>
                  <a:pt x="60879" y="31750"/>
                </a:lnTo>
                <a:lnTo>
                  <a:pt x="56432" y="30692"/>
                </a:lnTo>
                <a:lnTo>
                  <a:pt x="51880" y="29986"/>
                </a:lnTo>
                <a:lnTo>
                  <a:pt x="48845" y="28722"/>
                </a:lnTo>
                <a:lnTo>
                  <a:pt x="46822" y="27085"/>
                </a:lnTo>
                <a:lnTo>
                  <a:pt x="45473" y="25201"/>
                </a:lnTo>
                <a:lnTo>
                  <a:pt x="42986" y="23150"/>
                </a:lnTo>
                <a:lnTo>
                  <a:pt x="39741" y="20990"/>
                </a:lnTo>
                <a:lnTo>
                  <a:pt x="28488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698"/>
          <p:cNvSpPr/>
          <p:nvPr/>
        </p:nvSpPr>
        <p:spPr>
          <a:xfrm>
            <a:off x="5715000" y="1457325"/>
            <a:ext cx="188825" cy="314326"/>
          </a:xfrm>
          <a:custGeom>
            <a:avLst/>
            <a:gdLst/>
            <a:ahLst/>
            <a:cxnLst/>
            <a:rect l="0" t="0" r="0" b="0"/>
            <a:pathLst>
              <a:path w="188825" h="314326">
                <a:moveTo>
                  <a:pt x="0" y="0"/>
                </a:moveTo>
                <a:lnTo>
                  <a:pt x="26735" y="0"/>
                </a:lnTo>
                <a:lnTo>
                  <a:pt x="31317" y="793"/>
                </a:lnTo>
                <a:lnTo>
                  <a:pt x="35959" y="2116"/>
                </a:lnTo>
                <a:lnTo>
                  <a:pt x="40641" y="3792"/>
                </a:lnTo>
                <a:lnTo>
                  <a:pt x="45350" y="4909"/>
                </a:lnTo>
                <a:lnTo>
                  <a:pt x="50077" y="5654"/>
                </a:lnTo>
                <a:lnTo>
                  <a:pt x="54816" y="6150"/>
                </a:lnTo>
                <a:lnTo>
                  <a:pt x="60356" y="8069"/>
                </a:lnTo>
                <a:lnTo>
                  <a:pt x="66431" y="10935"/>
                </a:lnTo>
                <a:lnTo>
                  <a:pt x="72862" y="14434"/>
                </a:lnTo>
                <a:lnTo>
                  <a:pt x="79531" y="17560"/>
                </a:lnTo>
                <a:lnTo>
                  <a:pt x="86358" y="20438"/>
                </a:lnTo>
                <a:lnTo>
                  <a:pt x="93290" y="23150"/>
                </a:lnTo>
                <a:lnTo>
                  <a:pt x="99500" y="26546"/>
                </a:lnTo>
                <a:lnTo>
                  <a:pt x="105227" y="30397"/>
                </a:lnTo>
                <a:lnTo>
                  <a:pt x="110632" y="34552"/>
                </a:lnTo>
                <a:lnTo>
                  <a:pt x="116617" y="38116"/>
                </a:lnTo>
                <a:lnTo>
                  <a:pt x="122989" y="41285"/>
                </a:lnTo>
                <a:lnTo>
                  <a:pt x="129617" y="44192"/>
                </a:lnTo>
                <a:lnTo>
                  <a:pt x="135624" y="47718"/>
                </a:lnTo>
                <a:lnTo>
                  <a:pt x="141216" y="51655"/>
                </a:lnTo>
                <a:lnTo>
                  <a:pt x="146531" y="55868"/>
                </a:lnTo>
                <a:lnTo>
                  <a:pt x="151662" y="60264"/>
                </a:lnTo>
                <a:lnTo>
                  <a:pt x="156671" y="64782"/>
                </a:lnTo>
                <a:lnTo>
                  <a:pt x="161597" y="69382"/>
                </a:lnTo>
                <a:lnTo>
                  <a:pt x="165675" y="74035"/>
                </a:lnTo>
                <a:lnTo>
                  <a:pt x="169188" y="78726"/>
                </a:lnTo>
                <a:lnTo>
                  <a:pt x="172322" y="83440"/>
                </a:lnTo>
                <a:lnTo>
                  <a:pt x="175207" y="88964"/>
                </a:lnTo>
                <a:lnTo>
                  <a:pt x="177923" y="95028"/>
                </a:lnTo>
                <a:lnTo>
                  <a:pt x="180528" y="101452"/>
                </a:lnTo>
                <a:lnTo>
                  <a:pt x="183058" y="107322"/>
                </a:lnTo>
                <a:lnTo>
                  <a:pt x="187986" y="118077"/>
                </a:lnTo>
                <a:lnTo>
                  <a:pt x="188824" y="123962"/>
                </a:lnTo>
                <a:lnTo>
                  <a:pt x="188589" y="130266"/>
                </a:lnTo>
                <a:lnTo>
                  <a:pt x="187638" y="136850"/>
                </a:lnTo>
                <a:lnTo>
                  <a:pt x="187004" y="143621"/>
                </a:lnTo>
                <a:lnTo>
                  <a:pt x="186582" y="150516"/>
                </a:lnTo>
                <a:lnTo>
                  <a:pt x="186301" y="157494"/>
                </a:lnTo>
                <a:lnTo>
                  <a:pt x="185319" y="164527"/>
                </a:lnTo>
                <a:lnTo>
                  <a:pt x="183871" y="171597"/>
                </a:lnTo>
                <a:lnTo>
                  <a:pt x="182112" y="178691"/>
                </a:lnTo>
                <a:lnTo>
                  <a:pt x="179351" y="185803"/>
                </a:lnTo>
                <a:lnTo>
                  <a:pt x="175924" y="192925"/>
                </a:lnTo>
                <a:lnTo>
                  <a:pt x="168676" y="206394"/>
                </a:lnTo>
                <a:lnTo>
                  <a:pt x="162809" y="217672"/>
                </a:lnTo>
                <a:lnTo>
                  <a:pt x="159339" y="222902"/>
                </a:lnTo>
                <a:lnTo>
                  <a:pt x="155438" y="227976"/>
                </a:lnTo>
                <a:lnTo>
                  <a:pt x="151250" y="232946"/>
                </a:lnTo>
                <a:lnTo>
                  <a:pt x="146871" y="238641"/>
                </a:lnTo>
                <a:lnTo>
                  <a:pt x="142364" y="244819"/>
                </a:lnTo>
                <a:lnTo>
                  <a:pt x="137771" y="251319"/>
                </a:lnTo>
                <a:lnTo>
                  <a:pt x="133122" y="256446"/>
                </a:lnTo>
                <a:lnTo>
                  <a:pt x="128436" y="260657"/>
                </a:lnTo>
                <a:lnTo>
                  <a:pt x="123724" y="264259"/>
                </a:lnTo>
                <a:lnTo>
                  <a:pt x="119789" y="268247"/>
                </a:lnTo>
                <a:lnTo>
                  <a:pt x="116371" y="272494"/>
                </a:lnTo>
                <a:lnTo>
                  <a:pt x="113300" y="276912"/>
                </a:lnTo>
                <a:lnTo>
                  <a:pt x="107770" y="283939"/>
                </a:lnTo>
                <a:lnTo>
                  <a:pt x="102666" y="289707"/>
                </a:lnTo>
                <a:lnTo>
                  <a:pt x="97752" y="294917"/>
                </a:lnTo>
                <a:lnTo>
                  <a:pt x="95331" y="296624"/>
                </a:lnTo>
                <a:lnTo>
                  <a:pt x="90523" y="298520"/>
                </a:lnTo>
                <a:lnTo>
                  <a:pt x="85741" y="301479"/>
                </a:lnTo>
                <a:lnTo>
                  <a:pt x="79995" y="306054"/>
                </a:lnTo>
                <a:lnTo>
                  <a:pt x="77092" y="306680"/>
                </a:lnTo>
                <a:lnTo>
                  <a:pt x="72554" y="307082"/>
                </a:lnTo>
                <a:lnTo>
                  <a:pt x="72182" y="307909"/>
                </a:lnTo>
                <a:lnTo>
                  <a:pt x="71437" y="3143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699"/>
          <p:cNvSpPr/>
          <p:nvPr/>
        </p:nvSpPr>
        <p:spPr>
          <a:xfrm>
            <a:off x="2271715" y="1814512"/>
            <a:ext cx="3771898" cy="135732"/>
          </a:xfrm>
          <a:custGeom>
            <a:avLst/>
            <a:gdLst/>
            <a:ahLst/>
            <a:cxnLst/>
            <a:rect l="0" t="0" r="0" b="0"/>
            <a:pathLst>
              <a:path w="3771898" h="135732">
                <a:moveTo>
                  <a:pt x="21428" y="135731"/>
                </a:moveTo>
                <a:lnTo>
                  <a:pt x="10786" y="125089"/>
                </a:lnTo>
                <a:lnTo>
                  <a:pt x="8777" y="123874"/>
                </a:lnTo>
                <a:lnTo>
                  <a:pt x="4429" y="122524"/>
                </a:lnTo>
                <a:lnTo>
                  <a:pt x="2951" y="121370"/>
                </a:lnTo>
                <a:lnTo>
                  <a:pt x="1967" y="119807"/>
                </a:lnTo>
                <a:lnTo>
                  <a:pt x="872" y="115954"/>
                </a:lnTo>
                <a:lnTo>
                  <a:pt x="581" y="113815"/>
                </a:lnTo>
                <a:lnTo>
                  <a:pt x="7" y="107272"/>
                </a:lnTo>
                <a:lnTo>
                  <a:pt x="0" y="110983"/>
                </a:lnTo>
                <a:lnTo>
                  <a:pt x="793" y="112089"/>
                </a:lnTo>
                <a:lnTo>
                  <a:pt x="2115" y="112826"/>
                </a:lnTo>
                <a:lnTo>
                  <a:pt x="6148" y="114009"/>
                </a:lnTo>
                <a:lnTo>
                  <a:pt x="119963" y="114300"/>
                </a:lnTo>
                <a:lnTo>
                  <a:pt x="207381" y="113506"/>
                </a:lnTo>
                <a:lnTo>
                  <a:pt x="227867" y="109390"/>
                </a:lnTo>
                <a:lnTo>
                  <a:pt x="277559" y="105170"/>
                </a:lnTo>
                <a:lnTo>
                  <a:pt x="301842" y="101541"/>
                </a:lnTo>
                <a:lnTo>
                  <a:pt x="408694" y="97908"/>
                </a:lnTo>
                <a:lnTo>
                  <a:pt x="445588" y="93864"/>
                </a:lnTo>
                <a:lnTo>
                  <a:pt x="464473" y="91194"/>
                </a:lnTo>
                <a:lnTo>
                  <a:pt x="495072" y="87346"/>
                </a:lnTo>
                <a:lnTo>
                  <a:pt x="529273" y="84089"/>
                </a:lnTo>
                <a:lnTo>
                  <a:pt x="562426" y="80213"/>
                </a:lnTo>
                <a:lnTo>
                  <a:pt x="594474" y="76948"/>
                </a:lnTo>
                <a:lnTo>
                  <a:pt x="629105" y="73070"/>
                </a:lnTo>
                <a:lnTo>
                  <a:pt x="664502" y="69805"/>
                </a:lnTo>
                <a:lnTo>
                  <a:pt x="698008" y="65927"/>
                </a:lnTo>
                <a:lnTo>
                  <a:pt x="732277" y="62661"/>
                </a:lnTo>
                <a:lnTo>
                  <a:pt x="770477" y="58783"/>
                </a:lnTo>
                <a:lnTo>
                  <a:pt x="806931" y="55517"/>
                </a:lnTo>
                <a:lnTo>
                  <a:pt x="842868" y="51639"/>
                </a:lnTo>
                <a:lnTo>
                  <a:pt x="878651" y="48373"/>
                </a:lnTo>
                <a:lnTo>
                  <a:pt x="916506" y="44495"/>
                </a:lnTo>
                <a:lnTo>
                  <a:pt x="955768" y="41230"/>
                </a:lnTo>
                <a:lnTo>
                  <a:pt x="994653" y="37352"/>
                </a:lnTo>
                <a:lnTo>
                  <a:pt x="1036337" y="34086"/>
                </a:lnTo>
                <a:lnTo>
                  <a:pt x="1078850" y="30208"/>
                </a:lnTo>
                <a:lnTo>
                  <a:pt x="1119493" y="26942"/>
                </a:lnTo>
                <a:lnTo>
                  <a:pt x="1158787" y="23064"/>
                </a:lnTo>
                <a:lnTo>
                  <a:pt x="1243141" y="19458"/>
                </a:lnTo>
                <a:lnTo>
                  <a:pt x="1300186" y="15309"/>
                </a:lnTo>
                <a:lnTo>
                  <a:pt x="1371600" y="12305"/>
                </a:lnTo>
                <a:lnTo>
                  <a:pt x="1428748" y="8163"/>
                </a:lnTo>
                <a:lnTo>
                  <a:pt x="1538461" y="7184"/>
                </a:lnTo>
                <a:lnTo>
                  <a:pt x="1678993" y="7144"/>
                </a:lnTo>
                <a:lnTo>
                  <a:pt x="1721704" y="3352"/>
                </a:lnTo>
                <a:lnTo>
                  <a:pt x="1835943" y="131"/>
                </a:lnTo>
                <a:lnTo>
                  <a:pt x="2416994" y="0"/>
                </a:lnTo>
                <a:lnTo>
                  <a:pt x="2466980" y="3792"/>
                </a:lnTo>
                <a:lnTo>
                  <a:pt x="2583654" y="6948"/>
                </a:lnTo>
                <a:lnTo>
                  <a:pt x="2813224" y="7143"/>
                </a:lnTo>
                <a:lnTo>
                  <a:pt x="2864664" y="10936"/>
                </a:lnTo>
                <a:lnTo>
                  <a:pt x="2970620" y="13993"/>
                </a:lnTo>
                <a:lnTo>
                  <a:pt x="3073878" y="14262"/>
                </a:lnTo>
                <a:lnTo>
                  <a:pt x="3127897" y="18072"/>
                </a:lnTo>
                <a:lnTo>
                  <a:pt x="3231051" y="21136"/>
                </a:lnTo>
                <a:lnTo>
                  <a:pt x="3575477" y="21431"/>
                </a:lnTo>
                <a:lnTo>
                  <a:pt x="3617037" y="17639"/>
                </a:lnTo>
                <a:lnTo>
                  <a:pt x="3731618" y="14313"/>
                </a:lnTo>
                <a:lnTo>
                  <a:pt x="3747439" y="14295"/>
                </a:lnTo>
                <a:lnTo>
                  <a:pt x="3751623" y="15086"/>
                </a:lnTo>
                <a:lnTo>
                  <a:pt x="3761304" y="19198"/>
                </a:lnTo>
                <a:lnTo>
                  <a:pt x="3771897" y="214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700"/>
          <p:cNvSpPr/>
          <p:nvPr/>
        </p:nvSpPr>
        <p:spPr>
          <a:xfrm>
            <a:off x="3265144" y="1943136"/>
            <a:ext cx="292444" cy="260952"/>
          </a:xfrm>
          <a:custGeom>
            <a:avLst/>
            <a:gdLst/>
            <a:ahLst/>
            <a:cxnLst/>
            <a:rect l="0" t="0" r="0" b="0"/>
            <a:pathLst>
              <a:path w="292444" h="260952">
                <a:moveTo>
                  <a:pt x="85274" y="57114"/>
                </a:moveTo>
                <a:lnTo>
                  <a:pt x="79123" y="50963"/>
                </a:lnTo>
                <a:lnTo>
                  <a:pt x="78572" y="48294"/>
                </a:lnTo>
                <a:lnTo>
                  <a:pt x="78425" y="46472"/>
                </a:lnTo>
                <a:lnTo>
                  <a:pt x="79120" y="44463"/>
                </a:lnTo>
                <a:lnTo>
                  <a:pt x="82010" y="40114"/>
                </a:lnTo>
                <a:lnTo>
                  <a:pt x="88099" y="33203"/>
                </a:lnTo>
                <a:lnTo>
                  <a:pt x="94931" y="26128"/>
                </a:lnTo>
                <a:lnTo>
                  <a:pt x="101737" y="21382"/>
                </a:lnTo>
                <a:lnTo>
                  <a:pt x="110053" y="16626"/>
                </a:lnTo>
                <a:lnTo>
                  <a:pt x="119041" y="11867"/>
                </a:lnTo>
                <a:lnTo>
                  <a:pt x="124454" y="9487"/>
                </a:lnTo>
                <a:lnTo>
                  <a:pt x="130444" y="7106"/>
                </a:lnTo>
                <a:lnTo>
                  <a:pt x="136819" y="4725"/>
                </a:lnTo>
                <a:lnTo>
                  <a:pt x="143450" y="3138"/>
                </a:lnTo>
                <a:lnTo>
                  <a:pt x="150252" y="2080"/>
                </a:lnTo>
                <a:lnTo>
                  <a:pt x="157168" y="1374"/>
                </a:lnTo>
                <a:lnTo>
                  <a:pt x="164159" y="904"/>
                </a:lnTo>
                <a:lnTo>
                  <a:pt x="171202" y="591"/>
                </a:lnTo>
                <a:lnTo>
                  <a:pt x="190374" y="149"/>
                </a:lnTo>
                <a:lnTo>
                  <a:pt x="211074" y="0"/>
                </a:lnTo>
                <a:lnTo>
                  <a:pt x="215972" y="1575"/>
                </a:lnTo>
                <a:lnTo>
                  <a:pt x="220825" y="4213"/>
                </a:lnTo>
                <a:lnTo>
                  <a:pt x="225647" y="7559"/>
                </a:lnTo>
                <a:lnTo>
                  <a:pt x="230450" y="10584"/>
                </a:lnTo>
                <a:lnTo>
                  <a:pt x="235240" y="13393"/>
                </a:lnTo>
                <a:lnTo>
                  <a:pt x="244001" y="18632"/>
                </a:lnTo>
                <a:lnTo>
                  <a:pt x="250540" y="23607"/>
                </a:lnTo>
                <a:lnTo>
                  <a:pt x="256093" y="30580"/>
                </a:lnTo>
                <a:lnTo>
                  <a:pt x="258684" y="34662"/>
                </a:lnTo>
                <a:lnTo>
                  <a:pt x="261206" y="39765"/>
                </a:lnTo>
                <a:lnTo>
                  <a:pt x="263681" y="45548"/>
                </a:lnTo>
                <a:lnTo>
                  <a:pt x="266124" y="51784"/>
                </a:lnTo>
                <a:lnTo>
                  <a:pt x="266960" y="58323"/>
                </a:lnTo>
                <a:lnTo>
                  <a:pt x="266723" y="65064"/>
                </a:lnTo>
                <a:lnTo>
                  <a:pt x="265771" y="71939"/>
                </a:lnTo>
                <a:lnTo>
                  <a:pt x="264343" y="78903"/>
                </a:lnTo>
                <a:lnTo>
                  <a:pt x="262597" y="85927"/>
                </a:lnTo>
                <a:lnTo>
                  <a:pt x="260640" y="92992"/>
                </a:lnTo>
                <a:lnTo>
                  <a:pt x="256348" y="107191"/>
                </a:lnTo>
                <a:lnTo>
                  <a:pt x="254092" y="114311"/>
                </a:lnTo>
                <a:lnTo>
                  <a:pt x="251001" y="121439"/>
                </a:lnTo>
                <a:lnTo>
                  <a:pt x="247352" y="128572"/>
                </a:lnTo>
                <a:lnTo>
                  <a:pt x="243332" y="135709"/>
                </a:lnTo>
                <a:lnTo>
                  <a:pt x="239065" y="142054"/>
                </a:lnTo>
                <a:lnTo>
                  <a:pt x="234633" y="147872"/>
                </a:lnTo>
                <a:lnTo>
                  <a:pt x="230090" y="153338"/>
                </a:lnTo>
                <a:lnTo>
                  <a:pt x="224681" y="159363"/>
                </a:lnTo>
                <a:lnTo>
                  <a:pt x="212320" y="172408"/>
                </a:lnTo>
                <a:lnTo>
                  <a:pt x="195766" y="189347"/>
                </a:lnTo>
                <a:lnTo>
                  <a:pt x="189892" y="194482"/>
                </a:lnTo>
                <a:lnTo>
                  <a:pt x="183594" y="199492"/>
                </a:lnTo>
                <a:lnTo>
                  <a:pt x="177014" y="204420"/>
                </a:lnTo>
                <a:lnTo>
                  <a:pt x="163354" y="214129"/>
                </a:lnTo>
                <a:lnTo>
                  <a:pt x="135182" y="233297"/>
                </a:lnTo>
                <a:lnTo>
                  <a:pt x="128071" y="237275"/>
                </a:lnTo>
                <a:lnTo>
                  <a:pt x="120949" y="240721"/>
                </a:lnTo>
                <a:lnTo>
                  <a:pt x="113820" y="243813"/>
                </a:lnTo>
                <a:lnTo>
                  <a:pt x="106686" y="246667"/>
                </a:lnTo>
                <a:lnTo>
                  <a:pt x="92409" y="251955"/>
                </a:lnTo>
                <a:lnTo>
                  <a:pt x="85268" y="253683"/>
                </a:lnTo>
                <a:lnTo>
                  <a:pt x="78127" y="254835"/>
                </a:lnTo>
                <a:lnTo>
                  <a:pt x="70984" y="255603"/>
                </a:lnTo>
                <a:lnTo>
                  <a:pt x="63841" y="256908"/>
                </a:lnTo>
                <a:lnTo>
                  <a:pt x="56698" y="258573"/>
                </a:lnTo>
                <a:lnTo>
                  <a:pt x="49555" y="260476"/>
                </a:lnTo>
                <a:lnTo>
                  <a:pt x="43999" y="260951"/>
                </a:lnTo>
                <a:lnTo>
                  <a:pt x="39501" y="260474"/>
                </a:lnTo>
                <a:lnTo>
                  <a:pt x="31593" y="257827"/>
                </a:lnTo>
                <a:lnTo>
                  <a:pt x="22787" y="254005"/>
                </a:lnTo>
                <a:lnTo>
                  <a:pt x="15698" y="249660"/>
                </a:lnTo>
                <a:lnTo>
                  <a:pt x="7245" y="242752"/>
                </a:lnTo>
                <a:lnTo>
                  <a:pt x="4680" y="240404"/>
                </a:lnTo>
                <a:lnTo>
                  <a:pt x="2969" y="237251"/>
                </a:lnTo>
                <a:lnTo>
                  <a:pt x="1069" y="229514"/>
                </a:lnTo>
                <a:lnTo>
                  <a:pt x="562" y="225229"/>
                </a:lnTo>
                <a:lnTo>
                  <a:pt x="225" y="220784"/>
                </a:lnTo>
                <a:lnTo>
                  <a:pt x="0" y="216233"/>
                </a:lnTo>
                <a:lnTo>
                  <a:pt x="643" y="211612"/>
                </a:lnTo>
                <a:lnTo>
                  <a:pt x="1866" y="206944"/>
                </a:lnTo>
                <a:lnTo>
                  <a:pt x="3475" y="202244"/>
                </a:lnTo>
                <a:lnTo>
                  <a:pt x="6135" y="197524"/>
                </a:lnTo>
                <a:lnTo>
                  <a:pt x="9496" y="192789"/>
                </a:lnTo>
                <a:lnTo>
                  <a:pt x="13324" y="188045"/>
                </a:lnTo>
                <a:lnTo>
                  <a:pt x="17464" y="183295"/>
                </a:lnTo>
                <a:lnTo>
                  <a:pt x="21811" y="178541"/>
                </a:lnTo>
                <a:lnTo>
                  <a:pt x="26297" y="173784"/>
                </a:lnTo>
                <a:lnTo>
                  <a:pt x="30874" y="169819"/>
                </a:lnTo>
                <a:lnTo>
                  <a:pt x="35514" y="166382"/>
                </a:lnTo>
                <a:lnTo>
                  <a:pt x="58159" y="151369"/>
                </a:lnTo>
                <a:lnTo>
                  <a:pt x="64816" y="147732"/>
                </a:lnTo>
                <a:lnTo>
                  <a:pt x="71636" y="144513"/>
                </a:lnTo>
                <a:lnTo>
                  <a:pt x="78563" y="141574"/>
                </a:lnTo>
                <a:lnTo>
                  <a:pt x="84769" y="139614"/>
                </a:lnTo>
                <a:lnTo>
                  <a:pt x="90494" y="138308"/>
                </a:lnTo>
                <a:lnTo>
                  <a:pt x="95898" y="137437"/>
                </a:lnTo>
                <a:lnTo>
                  <a:pt x="101882" y="136856"/>
                </a:lnTo>
                <a:lnTo>
                  <a:pt x="108252" y="136469"/>
                </a:lnTo>
                <a:lnTo>
                  <a:pt x="121681" y="136039"/>
                </a:lnTo>
                <a:lnTo>
                  <a:pt x="153010" y="135740"/>
                </a:lnTo>
                <a:lnTo>
                  <a:pt x="158212" y="136519"/>
                </a:lnTo>
                <a:lnTo>
                  <a:pt x="163269" y="137832"/>
                </a:lnTo>
                <a:lnTo>
                  <a:pt x="168227" y="139501"/>
                </a:lnTo>
                <a:lnTo>
                  <a:pt x="173120" y="141407"/>
                </a:lnTo>
                <a:lnTo>
                  <a:pt x="177969" y="143472"/>
                </a:lnTo>
                <a:lnTo>
                  <a:pt x="187590" y="147882"/>
                </a:lnTo>
                <a:lnTo>
                  <a:pt x="197159" y="152488"/>
                </a:lnTo>
                <a:lnTo>
                  <a:pt x="201933" y="155622"/>
                </a:lnTo>
                <a:lnTo>
                  <a:pt x="206703" y="159298"/>
                </a:lnTo>
                <a:lnTo>
                  <a:pt x="211470" y="163337"/>
                </a:lnTo>
                <a:lnTo>
                  <a:pt x="216236" y="166823"/>
                </a:lnTo>
                <a:lnTo>
                  <a:pt x="221001" y="169941"/>
                </a:lnTo>
                <a:lnTo>
                  <a:pt x="225765" y="172813"/>
                </a:lnTo>
                <a:lnTo>
                  <a:pt x="230529" y="175521"/>
                </a:lnTo>
                <a:lnTo>
                  <a:pt x="240055" y="180647"/>
                </a:lnTo>
                <a:lnTo>
                  <a:pt x="247464" y="185572"/>
                </a:lnTo>
                <a:lnTo>
                  <a:pt x="254196" y="190406"/>
                </a:lnTo>
                <a:lnTo>
                  <a:pt x="262480" y="195200"/>
                </a:lnTo>
                <a:lnTo>
                  <a:pt x="271453" y="199977"/>
                </a:lnTo>
                <a:lnTo>
                  <a:pt x="279939" y="203952"/>
                </a:lnTo>
                <a:lnTo>
                  <a:pt x="283313" y="205012"/>
                </a:lnTo>
                <a:lnTo>
                  <a:pt x="292443" y="2071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701"/>
          <p:cNvSpPr/>
          <p:nvPr/>
        </p:nvSpPr>
        <p:spPr>
          <a:xfrm>
            <a:off x="3622302" y="1914525"/>
            <a:ext cx="113880" cy="300038"/>
          </a:xfrm>
          <a:custGeom>
            <a:avLst/>
            <a:gdLst/>
            <a:ahLst/>
            <a:cxnLst/>
            <a:rect l="0" t="0" r="0" b="0"/>
            <a:pathLst>
              <a:path w="113880" h="300038">
                <a:moveTo>
                  <a:pt x="113879" y="0"/>
                </a:moveTo>
                <a:lnTo>
                  <a:pt x="107728" y="0"/>
                </a:lnTo>
                <a:lnTo>
                  <a:pt x="105060" y="2116"/>
                </a:lnTo>
                <a:lnTo>
                  <a:pt x="103237" y="3792"/>
                </a:lnTo>
                <a:lnTo>
                  <a:pt x="99095" y="7771"/>
                </a:lnTo>
                <a:lnTo>
                  <a:pt x="96879" y="9943"/>
                </a:lnTo>
                <a:lnTo>
                  <a:pt x="94608" y="12978"/>
                </a:lnTo>
                <a:lnTo>
                  <a:pt x="92301" y="16590"/>
                </a:lnTo>
                <a:lnTo>
                  <a:pt x="89968" y="20585"/>
                </a:lnTo>
                <a:lnTo>
                  <a:pt x="86826" y="24835"/>
                </a:lnTo>
                <a:lnTo>
                  <a:pt x="83144" y="29257"/>
                </a:lnTo>
                <a:lnTo>
                  <a:pt x="79101" y="33792"/>
                </a:lnTo>
                <a:lnTo>
                  <a:pt x="70376" y="43064"/>
                </a:lnTo>
                <a:lnTo>
                  <a:pt x="65827" y="47759"/>
                </a:lnTo>
                <a:lnTo>
                  <a:pt x="61207" y="53271"/>
                </a:lnTo>
                <a:lnTo>
                  <a:pt x="56539" y="59326"/>
                </a:lnTo>
                <a:lnTo>
                  <a:pt x="51840" y="65744"/>
                </a:lnTo>
                <a:lnTo>
                  <a:pt x="42385" y="79226"/>
                </a:lnTo>
                <a:lnTo>
                  <a:pt x="37641" y="86154"/>
                </a:lnTo>
                <a:lnTo>
                  <a:pt x="33685" y="93155"/>
                </a:lnTo>
                <a:lnTo>
                  <a:pt x="30254" y="100203"/>
                </a:lnTo>
                <a:lnTo>
                  <a:pt x="27172" y="107283"/>
                </a:lnTo>
                <a:lnTo>
                  <a:pt x="24325" y="114385"/>
                </a:lnTo>
                <a:lnTo>
                  <a:pt x="19043" y="128625"/>
                </a:lnTo>
                <a:lnTo>
                  <a:pt x="9186" y="157169"/>
                </a:lnTo>
                <a:lnTo>
                  <a:pt x="4378" y="171453"/>
                </a:lnTo>
                <a:lnTo>
                  <a:pt x="2778" y="177802"/>
                </a:lnTo>
                <a:lnTo>
                  <a:pt x="1712" y="183622"/>
                </a:lnTo>
                <a:lnTo>
                  <a:pt x="1001" y="189089"/>
                </a:lnTo>
                <a:lnTo>
                  <a:pt x="527" y="194322"/>
                </a:lnTo>
                <a:lnTo>
                  <a:pt x="211" y="199398"/>
                </a:lnTo>
                <a:lnTo>
                  <a:pt x="0" y="204369"/>
                </a:lnTo>
                <a:lnTo>
                  <a:pt x="653" y="209271"/>
                </a:lnTo>
                <a:lnTo>
                  <a:pt x="1882" y="214126"/>
                </a:lnTo>
                <a:lnTo>
                  <a:pt x="4571" y="222961"/>
                </a:lnTo>
                <a:lnTo>
                  <a:pt x="5766" y="229533"/>
                </a:lnTo>
                <a:lnTo>
                  <a:pt x="7672" y="233190"/>
                </a:lnTo>
                <a:lnTo>
                  <a:pt x="10531" y="237217"/>
                </a:lnTo>
                <a:lnTo>
                  <a:pt x="14024" y="241488"/>
                </a:lnTo>
                <a:lnTo>
                  <a:pt x="16353" y="245129"/>
                </a:lnTo>
                <a:lnTo>
                  <a:pt x="18940" y="251292"/>
                </a:lnTo>
                <a:lnTo>
                  <a:pt x="22207" y="256677"/>
                </a:lnTo>
                <a:lnTo>
                  <a:pt x="24189" y="259224"/>
                </a:lnTo>
                <a:lnTo>
                  <a:pt x="27098" y="261716"/>
                </a:lnTo>
                <a:lnTo>
                  <a:pt x="30625" y="264171"/>
                </a:lnTo>
                <a:lnTo>
                  <a:pt x="34564" y="266601"/>
                </a:lnTo>
                <a:lnTo>
                  <a:pt x="37983" y="269015"/>
                </a:lnTo>
                <a:lnTo>
                  <a:pt x="41057" y="271418"/>
                </a:lnTo>
                <a:lnTo>
                  <a:pt x="43900" y="273814"/>
                </a:lnTo>
                <a:lnTo>
                  <a:pt x="46589" y="276205"/>
                </a:lnTo>
                <a:lnTo>
                  <a:pt x="51693" y="280978"/>
                </a:lnTo>
                <a:lnTo>
                  <a:pt x="54959" y="282569"/>
                </a:lnTo>
                <a:lnTo>
                  <a:pt x="58724" y="283629"/>
                </a:lnTo>
                <a:lnTo>
                  <a:pt x="62821" y="284336"/>
                </a:lnTo>
                <a:lnTo>
                  <a:pt x="67141" y="285601"/>
                </a:lnTo>
                <a:lnTo>
                  <a:pt x="71608" y="287238"/>
                </a:lnTo>
                <a:lnTo>
                  <a:pt x="76173" y="289123"/>
                </a:lnTo>
                <a:lnTo>
                  <a:pt x="80010" y="291174"/>
                </a:lnTo>
                <a:lnTo>
                  <a:pt x="83362" y="293334"/>
                </a:lnTo>
                <a:lnTo>
                  <a:pt x="86391" y="295568"/>
                </a:lnTo>
                <a:lnTo>
                  <a:pt x="89997" y="297058"/>
                </a:lnTo>
                <a:lnTo>
                  <a:pt x="93989" y="298051"/>
                </a:lnTo>
                <a:lnTo>
                  <a:pt x="98237" y="298713"/>
                </a:lnTo>
                <a:lnTo>
                  <a:pt x="101864" y="299154"/>
                </a:lnTo>
                <a:lnTo>
                  <a:pt x="105075" y="299449"/>
                </a:lnTo>
                <a:lnTo>
                  <a:pt x="113879" y="3000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702"/>
          <p:cNvSpPr/>
          <p:nvPr/>
        </p:nvSpPr>
        <p:spPr>
          <a:xfrm>
            <a:off x="3801502" y="1981904"/>
            <a:ext cx="98655" cy="175509"/>
          </a:xfrm>
          <a:custGeom>
            <a:avLst/>
            <a:gdLst/>
            <a:ahLst/>
            <a:cxnLst/>
            <a:rect l="0" t="0" r="0" b="0"/>
            <a:pathLst>
              <a:path w="98655" h="175509">
                <a:moveTo>
                  <a:pt x="41835" y="11202"/>
                </a:moveTo>
                <a:lnTo>
                  <a:pt x="41835" y="7410"/>
                </a:lnTo>
                <a:lnTo>
                  <a:pt x="41041" y="6292"/>
                </a:lnTo>
                <a:lnTo>
                  <a:pt x="39718" y="5547"/>
                </a:lnTo>
                <a:lnTo>
                  <a:pt x="35684" y="4352"/>
                </a:lnTo>
                <a:lnTo>
                  <a:pt x="33016" y="2072"/>
                </a:lnTo>
                <a:lnTo>
                  <a:pt x="31193" y="353"/>
                </a:lnTo>
                <a:lnTo>
                  <a:pt x="29978" y="0"/>
                </a:lnTo>
                <a:lnTo>
                  <a:pt x="29168" y="559"/>
                </a:lnTo>
                <a:lnTo>
                  <a:pt x="28628" y="1726"/>
                </a:lnTo>
                <a:lnTo>
                  <a:pt x="25911" y="5138"/>
                </a:lnTo>
                <a:lnTo>
                  <a:pt x="24076" y="7159"/>
                </a:lnTo>
                <a:lnTo>
                  <a:pt x="22852" y="9301"/>
                </a:lnTo>
                <a:lnTo>
                  <a:pt x="21492" y="13796"/>
                </a:lnTo>
                <a:lnTo>
                  <a:pt x="18771" y="18440"/>
                </a:lnTo>
                <a:lnTo>
                  <a:pt x="16934" y="20790"/>
                </a:lnTo>
                <a:lnTo>
                  <a:pt x="14916" y="23944"/>
                </a:lnTo>
                <a:lnTo>
                  <a:pt x="12776" y="27634"/>
                </a:lnTo>
                <a:lnTo>
                  <a:pt x="10556" y="31682"/>
                </a:lnTo>
                <a:lnTo>
                  <a:pt x="9076" y="35967"/>
                </a:lnTo>
                <a:lnTo>
                  <a:pt x="8090" y="40412"/>
                </a:lnTo>
                <a:lnTo>
                  <a:pt x="7432" y="44963"/>
                </a:lnTo>
                <a:lnTo>
                  <a:pt x="6993" y="50378"/>
                </a:lnTo>
                <a:lnTo>
                  <a:pt x="6701" y="56369"/>
                </a:lnTo>
                <a:lnTo>
                  <a:pt x="6506" y="62745"/>
                </a:lnTo>
                <a:lnTo>
                  <a:pt x="5583" y="68582"/>
                </a:lnTo>
                <a:lnTo>
                  <a:pt x="4173" y="74062"/>
                </a:lnTo>
                <a:lnTo>
                  <a:pt x="2439" y="79302"/>
                </a:lnTo>
                <a:lnTo>
                  <a:pt x="1284" y="85177"/>
                </a:lnTo>
                <a:lnTo>
                  <a:pt x="513" y="91475"/>
                </a:lnTo>
                <a:lnTo>
                  <a:pt x="0" y="98055"/>
                </a:lnTo>
                <a:lnTo>
                  <a:pt x="451" y="104029"/>
                </a:lnTo>
                <a:lnTo>
                  <a:pt x="1546" y="109599"/>
                </a:lnTo>
                <a:lnTo>
                  <a:pt x="3069" y="114900"/>
                </a:lnTo>
                <a:lnTo>
                  <a:pt x="4085" y="119228"/>
                </a:lnTo>
                <a:lnTo>
                  <a:pt x="4762" y="122907"/>
                </a:lnTo>
                <a:lnTo>
                  <a:pt x="5214" y="126153"/>
                </a:lnTo>
                <a:lnTo>
                  <a:pt x="7102" y="129904"/>
                </a:lnTo>
                <a:lnTo>
                  <a:pt x="9949" y="133993"/>
                </a:lnTo>
                <a:lnTo>
                  <a:pt x="13434" y="138306"/>
                </a:lnTo>
                <a:lnTo>
                  <a:pt x="15757" y="141976"/>
                </a:lnTo>
                <a:lnTo>
                  <a:pt x="17306" y="145216"/>
                </a:lnTo>
                <a:lnTo>
                  <a:pt x="18338" y="148169"/>
                </a:lnTo>
                <a:lnTo>
                  <a:pt x="20614" y="150932"/>
                </a:lnTo>
                <a:lnTo>
                  <a:pt x="23719" y="153568"/>
                </a:lnTo>
                <a:lnTo>
                  <a:pt x="27377" y="156119"/>
                </a:lnTo>
                <a:lnTo>
                  <a:pt x="30609" y="158613"/>
                </a:lnTo>
                <a:lnTo>
                  <a:pt x="33557" y="161070"/>
                </a:lnTo>
                <a:lnTo>
                  <a:pt x="36316" y="163501"/>
                </a:lnTo>
                <a:lnTo>
                  <a:pt x="39743" y="165122"/>
                </a:lnTo>
                <a:lnTo>
                  <a:pt x="43616" y="166203"/>
                </a:lnTo>
                <a:lnTo>
                  <a:pt x="47785" y="166923"/>
                </a:lnTo>
                <a:lnTo>
                  <a:pt x="51358" y="167404"/>
                </a:lnTo>
                <a:lnTo>
                  <a:pt x="54533" y="167724"/>
                </a:lnTo>
                <a:lnTo>
                  <a:pt x="57445" y="167937"/>
                </a:lnTo>
                <a:lnTo>
                  <a:pt x="60179" y="168080"/>
                </a:lnTo>
                <a:lnTo>
                  <a:pt x="65334" y="168238"/>
                </a:lnTo>
                <a:lnTo>
                  <a:pt x="67819" y="167486"/>
                </a:lnTo>
                <a:lnTo>
                  <a:pt x="70270" y="166191"/>
                </a:lnTo>
                <a:lnTo>
                  <a:pt x="72698" y="164534"/>
                </a:lnTo>
                <a:lnTo>
                  <a:pt x="75111" y="162636"/>
                </a:lnTo>
                <a:lnTo>
                  <a:pt x="77512" y="160577"/>
                </a:lnTo>
                <a:lnTo>
                  <a:pt x="79907" y="158410"/>
                </a:lnTo>
                <a:lnTo>
                  <a:pt x="84685" y="153886"/>
                </a:lnTo>
                <a:lnTo>
                  <a:pt x="87070" y="151568"/>
                </a:lnTo>
                <a:lnTo>
                  <a:pt x="88661" y="149230"/>
                </a:lnTo>
                <a:lnTo>
                  <a:pt x="90428" y="144514"/>
                </a:lnTo>
                <a:lnTo>
                  <a:pt x="93330" y="139773"/>
                </a:lnTo>
                <a:lnTo>
                  <a:pt x="95215" y="137397"/>
                </a:lnTo>
                <a:lnTo>
                  <a:pt x="96471" y="135019"/>
                </a:lnTo>
                <a:lnTo>
                  <a:pt x="97868" y="130261"/>
                </a:lnTo>
                <a:lnTo>
                  <a:pt x="98489" y="125500"/>
                </a:lnTo>
                <a:lnTo>
                  <a:pt x="98654" y="123120"/>
                </a:lnTo>
                <a:lnTo>
                  <a:pt x="97971" y="120739"/>
                </a:lnTo>
                <a:lnTo>
                  <a:pt x="95095" y="115976"/>
                </a:lnTo>
                <a:lnTo>
                  <a:pt x="92805" y="112625"/>
                </a:lnTo>
                <a:lnTo>
                  <a:pt x="90153" y="109725"/>
                </a:lnTo>
                <a:lnTo>
                  <a:pt x="88334" y="107840"/>
                </a:lnTo>
                <a:lnTo>
                  <a:pt x="86329" y="106584"/>
                </a:lnTo>
                <a:lnTo>
                  <a:pt x="84198" y="105746"/>
                </a:lnTo>
                <a:lnTo>
                  <a:pt x="81983" y="105187"/>
                </a:lnTo>
                <a:lnTo>
                  <a:pt x="78919" y="104815"/>
                </a:lnTo>
                <a:lnTo>
                  <a:pt x="75289" y="104567"/>
                </a:lnTo>
                <a:lnTo>
                  <a:pt x="67816" y="104291"/>
                </a:lnTo>
                <a:lnTo>
                  <a:pt x="61849" y="104169"/>
                </a:lnTo>
                <a:lnTo>
                  <a:pt x="59940" y="104930"/>
                </a:lnTo>
                <a:lnTo>
                  <a:pt x="58668" y="106231"/>
                </a:lnTo>
                <a:lnTo>
                  <a:pt x="57819" y="107892"/>
                </a:lnTo>
                <a:lnTo>
                  <a:pt x="55666" y="109793"/>
                </a:lnTo>
                <a:lnTo>
                  <a:pt x="52644" y="111854"/>
                </a:lnTo>
                <a:lnTo>
                  <a:pt x="49041" y="114022"/>
                </a:lnTo>
                <a:lnTo>
                  <a:pt x="45845" y="116261"/>
                </a:lnTo>
                <a:lnTo>
                  <a:pt x="42921" y="118548"/>
                </a:lnTo>
                <a:lnTo>
                  <a:pt x="40178" y="120866"/>
                </a:lnTo>
                <a:lnTo>
                  <a:pt x="37555" y="123999"/>
                </a:lnTo>
                <a:lnTo>
                  <a:pt x="35013" y="127675"/>
                </a:lnTo>
                <a:lnTo>
                  <a:pt x="32525" y="131713"/>
                </a:lnTo>
                <a:lnTo>
                  <a:pt x="30072" y="135199"/>
                </a:lnTo>
                <a:lnTo>
                  <a:pt x="27643" y="138316"/>
                </a:lnTo>
                <a:lnTo>
                  <a:pt x="25230" y="141189"/>
                </a:lnTo>
                <a:lnTo>
                  <a:pt x="23621" y="144691"/>
                </a:lnTo>
                <a:lnTo>
                  <a:pt x="22549" y="148614"/>
                </a:lnTo>
                <a:lnTo>
                  <a:pt x="21834" y="152816"/>
                </a:lnTo>
                <a:lnTo>
                  <a:pt x="21357" y="156411"/>
                </a:lnTo>
                <a:lnTo>
                  <a:pt x="21039" y="159602"/>
                </a:lnTo>
                <a:lnTo>
                  <a:pt x="20828" y="162523"/>
                </a:lnTo>
                <a:lnTo>
                  <a:pt x="20592" y="167885"/>
                </a:lnTo>
                <a:lnTo>
                  <a:pt x="20441" y="174002"/>
                </a:lnTo>
                <a:lnTo>
                  <a:pt x="22016" y="174504"/>
                </a:lnTo>
                <a:lnTo>
                  <a:pt x="24653" y="174839"/>
                </a:lnTo>
                <a:lnTo>
                  <a:pt x="34691" y="17550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703"/>
          <p:cNvSpPr/>
          <p:nvPr/>
        </p:nvSpPr>
        <p:spPr>
          <a:xfrm>
            <a:off x="3936206" y="1936974"/>
            <a:ext cx="169585" cy="256158"/>
          </a:xfrm>
          <a:custGeom>
            <a:avLst/>
            <a:gdLst/>
            <a:ahLst/>
            <a:cxnLst/>
            <a:rect l="0" t="0" r="0" b="0"/>
            <a:pathLst>
              <a:path w="169585" h="256158">
                <a:moveTo>
                  <a:pt x="0" y="13269"/>
                </a:moveTo>
                <a:lnTo>
                  <a:pt x="0" y="6420"/>
                </a:lnTo>
                <a:lnTo>
                  <a:pt x="3792" y="2420"/>
                </a:lnTo>
                <a:lnTo>
                  <a:pt x="5703" y="1274"/>
                </a:lnTo>
                <a:lnTo>
                  <a:pt x="9943" y="0"/>
                </a:lnTo>
                <a:lnTo>
                  <a:pt x="12185" y="455"/>
                </a:lnTo>
                <a:lnTo>
                  <a:pt x="16792" y="3076"/>
                </a:lnTo>
                <a:lnTo>
                  <a:pt x="19926" y="4092"/>
                </a:lnTo>
                <a:lnTo>
                  <a:pt x="23603" y="4770"/>
                </a:lnTo>
                <a:lnTo>
                  <a:pt x="27641" y="5222"/>
                </a:lnTo>
                <a:lnTo>
                  <a:pt x="32715" y="6317"/>
                </a:lnTo>
                <a:lnTo>
                  <a:pt x="38478" y="7841"/>
                </a:lnTo>
                <a:lnTo>
                  <a:pt x="44703" y="9650"/>
                </a:lnTo>
                <a:lnTo>
                  <a:pt x="50439" y="11650"/>
                </a:lnTo>
                <a:lnTo>
                  <a:pt x="55851" y="13777"/>
                </a:lnTo>
                <a:lnTo>
                  <a:pt x="61046" y="15989"/>
                </a:lnTo>
                <a:lnTo>
                  <a:pt x="66891" y="18258"/>
                </a:lnTo>
                <a:lnTo>
                  <a:pt x="79736" y="22895"/>
                </a:lnTo>
                <a:lnTo>
                  <a:pt x="86495" y="26036"/>
                </a:lnTo>
                <a:lnTo>
                  <a:pt x="93382" y="29718"/>
                </a:lnTo>
                <a:lnTo>
                  <a:pt x="100354" y="33760"/>
                </a:lnTo>
                <a:lnTo>
                  <a:pt x="114452" y="42485"/>
                </a:lnTo>
                <a:lnTo>
                  <a:pt x="121545" y="47034"/>
                </a:lnTo>
                <a:lnTo>
                  <a:pt x="127861" y="51654"/>
                </a:lnTo>
                <a:lnTo>
                  <a:pt x="133659" y="56322"/>
                </a:lnTo>
                <a:lnTo>
                  <a:pt x="139112" y="61021"/>
                </a:lnTo>
                <a:lnTo>
                  <a:pt x="144336" y="65741"/>
                </a:lnTo>
                <a:lnTo>
                  <a:pt x="154372" y="75219"/>
                </a:lnTo>
                <a:lnTo>
                  <a:pt x="158477" y="80763"/>
                </a:lnTo>
                <a:lnTo>
                  <a:pt x="162007" y="86840"/>
                </a:lnTo>
                <a:lnTo>
                  <a:pt x="165155" y="93273"/>
                </a:lnTo>
                <a:lnTo>
                  <a:pt x="167253" y="99942"/>
                </a:lnTo>
                <a:lnTo>
                  <a:pt x="168652" y="106770"/>
                </a:lnTo>
                <a:lnTo>
                  <a:pt x="169584" y="113703"/>
                </a:lnTo>
                <a:lnTo>
                  <a:pt x="169413" y="121500"/>
                </a:lnTo>
                <a:lnTo>
                  <a:pt x="168504" y="129873"/>
                </a:lnTo>
                <a:lnTo>
                  <a:pt x="167105" y="138630"/>
                </a:lnTo>
                <a:lnTo>
                  <a:pt x="166172" y="146056"/>
                </a:lnTo>
                <a:lnTo>
                  <a:pt x="165550" y="152593"/>
                </a:lnTo>
                <a:lnTo>
                  <a:pt x="165135" y="158539"/>
                </a:lnTo>
                <a:lnTo>
                  <a:pt x="163271" y="164885"/>
                </a:lnTo>
                <a:lnTo>
                  <a:pt x="160442" y="171496"/>
                </a:lnTo>
                <a:lnTo>
                  <a:pt x="156967" y="178285"/>
                </a:lnTo>
                <a:lnTo>
                  <a:pt x="153064" y="185192"/>
                </a:lnTo>
                <a:lnTo>
                  <a:pt x="148874" y="192178"/>
                </a:lnTo>
                <a:lnTo>
                  <a:pt x="144493" y="199217"/>
                </a:lnTo>
                <a:lnTo>
                  <a:pt x="140778" y="205497"/>
                </a:lnTo>
                <a:lnTo>
                  <a:pt x="137509" y="211271"/>
                </a:lnTo>
                <a:lnTo>
                  <a:pt x="134535" y="216708"/>
                </a:lnTo>
                <a:lnTo>
                  <a:pt x="130965" y="221920"/>
                </a:lnTo>
                <a:lnTo>
                  <a:pt x="126997" y="226982"/>
                </a:lnTo>
                <a:lnTo>
                  <a:pt x="122765" y="231945"/>
                </a:lnTo>
                <a:lnTo>
                  <a:pt x="119149" y="236047"/>
                </a:lnTo>
                <a:lnTo>
                  <a:pt x="113016" y="242721"/>
                </a:lnTo>
                <a:lnTo>
                  <a:pt x="105100" y="250941"/>
                </a:lnTo>
                <a:lnTo>
                  <a:pt x="102610" y="252680"/>
                </a:lnTo>
                <a:lnTo>
                  <a:pt x="97728" y="254611"/>
                </a:lnTo>
                <a:lnTo>
                  <a:pt x="92869" y="2561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704"/>
          <p:cNvSpPr/>
          <p:nvPr/>
        </p:nvSpPr>
        <p:spPr>
          <a:xfrm>
            <a:off x="6086475" y="1743075"/>
            <a:ext cx="228601" cy="14288"/>
          </a:xfrm>
          <a:custGeom>
            <a:avLst/>
            <a:gdLst/>
            <a:ahLst/>
            <a:cxnLst/>
            <a:rect l="0" t="0" r="0" b="0"/>
            <a:pathLst>
              <a:path w="228601" h="14288">
                <a:moveTo>
                  <a:pt x="0" y="14287"/>
                </a:moveTo>
                <a:lnTo>
                  <a:pt x="0" y="8136"/>
                </a:lnTo>
                <a:lnTo>
                  <a:pt x="794" y="7805"/>
                </a:lnTo>
                <a:lnTo>
                  <a:pt x="3792" y="7437"/>
                </a:lnTo>
                <a:lnTo>
                  <a:pt x="9887" y="7274"/>
                </a:lnTo>
                <a:lnTo>
                  <a:pt x="26735" y="7169"/>
                </a:lnTo>
                <a:lnTo>
                  <a:pt x="32111" y="6367"/>
                </a:lnTo>
                <a:lnTo>
                  <a:pt x="38076" y="5038"/>
                </a:lnTo>
                <a:lnTo>
                  <a:pt x="44434" y="3359"/>
                </a:lnTo>
                <a:lnTo>
                  <a:pt x="51053" y="2239"/>
                </a:lnTo>
                <a:lnTo>
                  <a:pt x="57848" y="1492"/>
                </a:lnTo>
                <a:lnTo>
                  <a:pt x="64759" y="995"/>
                </a:lnTo>
                <a:lnTo>
                  <a:pt x="71747" y="663"/>
                </a:lnTo>
                <a:lnTo>
                  <a:pt x="85863" y="294"/>
                </a:lnTo>
                <a:lnTo>
                  <a:pt x="22860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705"/>
          <p:cNvSpPr/>
          <p:nvPr/>
        </p:nvSpPr>
        <p:spPr>
          <a:xfrm>
            <a:off x="6186600" y="1817600"/>
            <a:ext cx="185626" cy="18337"/>
          </a:xfrm>
          <a:custGeom>
            <a:avLst/>
            <a:gdLst/>
            <a:ahLst/>
            <a:cxnLst/>
            <a:rect l="0" t="0" r="0" b="0"/>
            <a:pathLst>
              <a:path w="185626" h="18337">
                <a:moveTo>
                  <a:pt x="14175" y="4056"/>
                </a:moveTo>
                <a:lnTo>
                  <a:pt x="10382" y="7848"/>
                </a:lnTo>
                <a:lnTo>
                  <a:pt x="8471" y="8965"/>
                </a:lnTo>
                <a:lnTo>
                  <a:pt x="6404" y="9710"/>
                </a:lnTo>
                <a:lnTo>
                  <a:pt x="268" y="11112"/>
                </a:lnTo>
                <a:lnTo>
                  <a:pt x="141" y="11935"/>
                </a:lnTo>
                <a:lnTo>
                  <a:pt x="57" y="13277"/>
                </a:lnTo>
                <a:lnTo>
                  <a:pt x="0" y="14966"/>
                </a:lnTo>
                <a:lnTo>
                  <a:pt x="756" y="16092"/>
                </a:lnTo>
                <a:lnTo>
                  <a:pt x="2054" y="16842"/>
                </a:lnTo>
                <a:lnTo>
                  <a:pt x="3713" y="17343"/>
                </a:lnTo>
                <a:lnTo>
                  <a:pt x="7673" y="17899"/>
                </a:lnTo>
                <a:lnTo>
                  <a:pt x="12079" y="18146"/>
                </a:lnTo>
                <a:lnTo>
                  <a:pt x="16682" y="18255"/>
                </a:lnTo>
                <a:lnTo>
                  <a:pt x="40797" y="18336"/>
                </a:lnTo>
                <a:lnTo>
                  <a:pt x="46211" y="17544"/>
                </a:lnTo>
                <a:lnTo>
                  <a:pt x="52201" y="16223"/>
                </a:lnTo>
                <a:lnTo>
                  <a:pt x="58575" y="14549"/>
                </a:lnTo>
                <a:lnTo>
                  <a:pt x="65206" y="13432"/>
                </a:lnTo>
                <a:lnTo>
                  <a:pt x="72008" y="12688"/>
                </a:lnTo>
                <a:lnTo>
                  <a:pt x="78924" y="12192"/>
                </a:lnTo>
                <a:lnTo>
                  <a:pt x="85122" y="11861"/>
                </a:lnTo>
                <a:lnTo>
                  <a:pt x="96242" y="11494"/>
                </a:lnTo>
                <a:lnTo>
                  <a:pt x="102224" y="10602"/>
                </a:lnTo>
                <a:lnTo>
                  <a:pt x="108593" y="9214"/>
                </a:lnTo>
                <a:lnTo>
                  <a:pt x="115220" y="7494"/>
                </a:lnTo>
                <a:lnTo>
                  <a:pt x="122020" y="6348"/>
                </a:lnTo>
                <a:lnTo>
                  <a:pt x="128934" y="5584"/>
                </a:lnTo>
                <a:lnTo>
                  <a:pt x="135924" y="5074"/>
                </a:lnTo>
                <a:lnTo>
                  <a:pt x="142173" y="4735"/>
                </a:lnTo>
                <a:lnTo>
                  <a:pt x="153348" y="4358"/>
                </a:lnTo>
                <a:lnTo>
                  <a:pt x="158551" y="3463"/>
                </a:lnTo>
                <a:lnTo>
                  <a:pt x="163606" y="2073"/>
                </a:lnTo>
                <a:lnTo>
                  <a:pt x="168565" y="353"/>
                </a:lnTo>
                <a:lnTo>
                  <a:pt x="172664" y="0"/>
                </a:lnTo>
                <a:lnTo>
                  <a:pt x="176190" y="558"/>
                </a:lnTo>
                <a:lnTo>
                  <a:pt x="185625" y="405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706"/>
          <p:cNvSpPr/>
          <p:nvPr/>
        </p:nvSpPr>
        <p:spPr>
          <a:xfrm>
            <a:off x="6507956" y="1536236"/>
            <a:ext cx="100013" cy="256512"/>
          </a:xfrm>
          <a:custGeom>
            <a:avLst/>
            <a:gdLst/>
            <a:ahLst/>
            <a:cxnLst/>
            <a:rect l="0" t="0" r="0" b="0"/>
            <a:pathLst>
              <a:path w="100013" h="256512">
                <a:moveTo>
                  <a:pt x="0" y="35389"/>
                </a:moveTo>
                <a:lnTo>
                  <a:pt x="0" y="18389"/>
                </a:lnTo>
                <a:lnTo>
                  <a:pt x="1587" y="16118"/>
                </a:lnTo>
                <a:lnTo>
                  <a:pt x="4233" y="13810"/>
                </a:lnTo>
                <a:lnTo>
                  <a:pt x="7585" y="11478"/>
                </a:lnTo>
                <a:lnTo>
                  <a:pt x="10612" y="9923"/>
                </a:lnTo>
                <a:lnTo>
                  <a:pt x="13425" y="8887"/>
                </a:lnTo>
                <a:lnTo>
                  <a:pt x="16093" y="8196"/>
                </a:lnTo>
                <a:lnTo>
                  <a:pt x="19461" y="6941"/>
                </a:lnTo>
                <a:lnTo>
                  <a:pt x="23292" y="5311"/>
                </a:lnTo>
                <a:lnTo>
                  <a:pt x="27434" y="3431"/>
                </a:lnTo>
                <a:lnTo>
                  <a:pt x="31783" y="2177"/>
                </a:lnTo>
                <a:lnTo>
                  <a:pt x="36270" y="1341"/>
                </a:lnTo>
                <a:lnTo>
                  <a:pt x="40848" y="784"/>
                </a:lnTo>
                <a:lnTo>
                  <a:pt x="45488" y="413"/>
                </a:lnTo>
                <a:lnTo>
                  <a:pt x="50170" y="165"/>
                </a:lnTo>
                <a:lnTo>
                  <a:pt x="54878" y="0"/>
                </a:lnTo>
                <a:lnTo>
                  <a:pt x="59604" y="684"/>
                </a:lnTo>
                <a:lnTo>
                  <a:pt x="64342" y="1933"/>
                </a:lnTo>
                <a:lnTo>
                  <a:pt x="69089" y="3560"/>
                </a:lnTo>
                <a:lnTo>
                  <a:pt x="73840" y="5438"/>
                </a:lnTo>
                <a:lnTo>
                  <a:pt x="78596" y="7484"/>
                </a:lnTo>
                <a:lnTo>
                  <a:pt x="83354" y="9642"/>
                </a:lnTo>
                <a:lnTo>
                  <a:pt x="86525" y="11874"/>
                </a:lnTo>
                <a:lnTo>
                  <a:pt x="88639" y="14156"/>
                </a:lnTo>
                <a:lnTo>
                  <a:pt x="90049" y="16471"/>
                </a:lnTo>
                <a:lnTo>
                  <a:pt x="91783" y="19602"/>
                </a:lnTo>
                <a:lnTo>
                  <a:pt x="95826" y="27314"/>
                </a:lnTo>
                <a:lnTo>
                  <a:pt x="97221" y="31593"/>
                </a:lnTo>
                <a:lnTo>
                  <a:pt x="98152" y="36033"/>
                </a:lnTo>
                <a:lnTo>
                  <a:pt x="98771" y="40581"/>
                </a:lnTo>
                <a:lnTo>
                  <a:pt x="98391" y="45994"/>
                </a:lnTo>
                <a:lnTo>
                  <a:pt x="97344" y="51984"/>
                </a:lnTo>
                <a:lnTo>
                  <a:pt x="95852" y="58358"/>
                </a:lnTo>
                <a:lnTo>
                  <a:pt x="94064" y="64989"/>
                </a:lnTo>
                <a:lnTo>
                  <a:pt x="89960" y="78707"/>
                </a:lnTo>
                <a:lnTo>
                  <a:pt x="86961" y="85699"/>
                </a:lnTo>
                <a:lnTo>
                  <a:pt x="83374" y="92741"/>
                </a:lnTo>
                <a:lnTo>
                  <a:pt x="79395" y="99818"/>
                </a:lnTo>
                <a:lnTo>
                  <a:pt x="70741" y="116147"/>
                </a:lnTo>
                <a:lnTo>
                  <a:pt x="66210" y="124946"/>
                </a:lnTo>
                <a:lnTo>
                  <a:pt x="61602" y="133193"/>
                </a:lnTo>
                <a:lnTo>
                  <a:pt x="56944" y="141073"/>
                </a:lnTo>
                <a:lnTo>
                  <a:pt x="52250" y="148708"/>
                </a:lnTo>
                <a:lnTo>
                  <a:pt x="47533" y="155384"/>
                </a:lnTo>
                <a:lnTo>
                  <a:pt x="42801" y="161423"/>
                </a:lnTo>
                <a:lnTo>
                  <a:pt x="38059" y="167037"/>
                </a:lnTo>
                <a:lnTo>
                  <a:pt x="34104" y="173160"/>
                </a:lnTo>
                <a:lnTo>
                  <a:pt x="30673" y="179624"/>
                </a:lnTo>
                <a:lnTo>
                  <a:pt x="27593" y="186314"/>
                </a:lnTo>
                <a:lnTo>
                  <a:pt x="23951" y="192362"/>
                </a:lnTo>
                <a:lnTo>
                  <a:pt x="19937" y="197981"/>
                </a:lnTo>
                <a:lnTo>
                  <a:pt x="15672" y="203315"/>
                </a:lnTo>
                <a:lnTo>
                  <a:pt x="12829" y="207664"/>
                </a:lnTo>
                <a:lnTo>
                  <a:pt x="10934" y="211358"/>
                </a:lnTo>
                <a:lnTo>
                  <a:pt x="8034" y="218372"/>
                </a:lnTo>
                <a:lnTo>
                  <a:pt x="4099" y="226781"/>
                </a:lnTo>
                <a:lnTo>
                  <a:pt x="1822" y="233694"/>
                </a:lnTo>
                <a:lnTo>
                  <a:pt x="1214" y="236648"/>
                </a:lnTo>
                <a:lnTo>
                  <a:pt x="1604" y="239412"/>
                </a:lnTo>
                <a:lnTo>
                  <a:pt x="2656" y="242048"/>
                </a:lnTo>
                <a:lnTo>
                  <a:pt x="6258" y="248189"/>
                </a:lnTo>
                <a:lnTo>
                  <a:pt x="8866" y="251146"/>
                </a:lnTo>
                <a:lnTo>
                  <a:pt x="10674" y="253046"/>
                </a:lnTo>
                <a:lnTo>
                  <a:pt x="12672" y="254312"/>
                </a:lnTo>
                <a:lnTo>
                  <a:pt x="14798" y="255156"/>
                </a:lnTo>
                <a:lnTo>
                  <a:pt x="17009" y="255719"/>
                </a:lnTo>
                <a:lnTo>
                  <a:pt x="19277" y="256094"/>
                </a:lnTo>
                <a:lnTo>
                  <a:pt x="21582" y="256344"/>
                </a:lnTo>
                <a:lnTo>
                  <a:pt x="23913" y="256511"/>
                </a:lnTo>
                <a:lnTo>
                  <a:pt x="26261" y="255829"/>
                </a:lnTo>
                <a:lnTo>
                  <a:pt x="28620" y="254580"/>
                </a:lnTo>
                <a:lnTo>
                  <a:pt x="30986" y="252954"/>
                </a:lnTo>
                <a:lnTo>
                  <a:pt x="34151" y="251076"/>
                </a:lnTo>
                <a:lnTo>
                  <a:pt x="37849" y="249030"/>
                </a:lnTo>
                <a:lnTo>
                  <a:pt x="46191" y="244640"/>
                </a:lnTo>
                <a:lnTo>
                  <a:pt x="55189" y="240043"/>
                </a:lnTo>
                <a:lnTo>
                  <a:pt x="59812" y="236913"/>
                </a:lnTo>
                <a:lnTo>
                  <a:pt x="64480" y="233238"/>
                </a:lnTo>
                <a:lnTo>
                  <a:pt x="69180" y="229201"/>
                </a:lnTo>
                <a:lnTo>
                  <a:pt x="73901" y="225715"/>
                </a:lnTo>
                <a:lnTo>
                  <a:pt x="78636" y="222598"/>
                </a:lnTo>
                <a:lnTo>
                  <a:pt x="83380" y="219726"/>
                </a:lnTo>
                <a:lnTo>
                  <a:pt x="87337" y="217018"/>
                </a:lnTo>
                <a:lnTo>
                  <a:pt x="90768" y="214418"/>
                </a:lnTo>
                <a:lnTo>
                  <a:pt x="100012" y="20683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707"/>
          <p:cNvSpPr/>
          <p:nvPr/>
        </p:nvSpPr>
        <p:spPr>
          <a:xfrm>
            <a:off x="6665126" y="1543442"/>
            <a:ext cx="135299" cy="242389"/>
          </a:xfrm>
          <a:custGeom>
            <a:avLst/>
            <a:gdLst/>
            <a:ahLst/>
            <a:cxnLst/>
            <a:rect l="0" t="0" r="0" b="0"/>
            <a:pathLst>
              <a:path w="135299" h="242389">
                <a:moveTo>
                  <a:pt x="7136" y="42470"/>
                </a:moveTo>
                <a:lnTo>
                  <a:pt x="3343" y="42470"/>
                </a:lnTo>
                <a:lnTo>
                  <a:pt x="2226" y="41676"/>
                </a:lnTo>
                <a:lnTo>
                  <a:pt x="1482" y="40353"/>
                </a:lnTo>
                <a:lnTo>
                  <a:pt x="287" y="36319"/>
                </a:lnTo>
                <a:lnTo>
                  <a:pt x="50" y="29819"/>
                </a:lnTo>
                <a:lnTo>
                  <a:pt x="0" y="18560"/>
                </a:lnTo>
                <a:lnTo>
                  <a:pt x="791" y="17005"/>
                </a:lnTo>
                <a:lnTo>
                  <a:pt x="2112" y="15968"/>
                </a:lnTo>
                <a:lnTo>
                  <a:pt x="3787" y="15277"/>
                </a:lnTo>
                <a:lnTo>
                  <a:pt x="7765" y="12393"/>
                </a:lnTo>
                <a:lnTo>
                  <a:pt x="9936" y="10512"/>
                </a:lnTo>
                <a:lnTo>
                  <a:pt x="12178" y="8465"/>
                </a:lnTo>
                <a:lnTo>
                  <a:pt x="16785" y="4073"/>
                </a:lnTo>
                <a:lnTo>
                  <a:pt x="19919" y="2585"/>
                </a:lnTo>
                <a:lnTo>
                  <a:pt x="23595" y="1592"/>
                </a:lnTo>
                <a:lnTo>
                  <a:pt x="27634" y="931"/>
                </a:lnTo>
                <a:lnTo>
                  <a:pt x="31914" y="490"/>
                </a:lnTo>
                <a:lnTo>
                  <a:pt x="36354" y="196"/>
                </a:lnTo>
                <a:lnTo>
                  <a:pt x="40902" y="0"/>
                </a:lnTo>
                <a:lnTo>
                  <a:pt x="44728" y="663"/>
                </a:lnTo>
                <a:lnTo>
                  <a:pt x="48072" y="1899"/>
                </a:lnTo>
                <a:lnTo>
                  <a:pt x="51095" y="3516"/>
                </a:lnTo>
                <a:lnTo>
                  <a:pt x="54699" y="4595"/>
                </a:lnTo>
                <a:lnTo>
                  <a:pt x="58689" y="5313"/>
                </a:lnTo>
                <a:lnTo>
                  <a:pt x="62935" y="5793"/>
                </a:lnTo>
                <a:lnTo>
                  <a:pt x="66561" y="6906"/>
                </a:lnTo>
                <a:lnTo>
                  <a:pt x="69771" y="8442"/>
                </a:lnTo>
                <a:lnTo>
                  <a:pt x="72705" y="10260"/>
                </a:lnTo>
                <a:lnTo>
                  <a:pt x="75455" y="13059"/>
                </a:lnTo>
                <a:lnTo>
                  <a:pt x="78082" y="16513"/>
                </a:lnTo>
                <a:lnTo>
                  <a:pt x="80627" y="20403"/>
                </a:lnTo>
                <a:lnTo>
                  <a:pt x="83455" y="26841"/>
                </a:lnTo>
                <a:lnTo>
                  <a:pt x="84712" y="33143"/>
                </a:lnTo>
                <a:lnTo>
                  <a:pt x="85047" y="37046"/>
                </a:lnTo>
                <a:lnTo>
                  <a:pt x="85270" y="41235"/>
                </a:lnTo>
                <a:lnTo>
                  <a:pt x="84626" y="45615"/>
                </a:lnTo>
                <a:lnTo>
                  <a:pt x="83402" y="50123"/>
                </a:lnTo>
                <a:lnTo>
                  <a:pt x="81793" y="54716"/>
                </a:lnTo>
                <a:lnTo>
                  <a:pt x="77887" y="61936"/>
                </a:lnTo>
                <a:lnTo>
                  <a:pt x="75735" y="64972"/>
                </a:lnTo>
                <a:lnTo>
                  <a:pt x="73506" y="68584"/>
                </a:lnTo>
                <a:lnTo>
                  <a:pt x="71227" y="72579"/>
                </a:lnTo>
                <a:lnTo>
                  <a:pt x="68913" y="76830"/>
                </a:lnTo>
                <a:lnTo>
                  <a:pt x="66577" y="80458"/>
                </a:lnTo>
                <a:lnTo>
                  <a:pt x="64226" y="83670"/>
                </a:lnTo>
                <a:lnTo>
                  <a:pt x="61864" y="86606"/>
                </a:lnTo>
                <a:lnTo>
                  <a:pt x="59497" y="89356"/>
                </a:lnTo>
                <a:lnTo>
                  <a:pt x="57124" y="91984"/>
                </a:lnTo>
                <a:lnTo>
                  <a:pt x="51406" y="98112"/>
                </a:lnTo>
                <a:lnTo>
                  <a:pt x="50936" y="99408"/>
                </a:lnTo>
                <a:lnTo>
                  <a:pt x="50122" y="105638"/>
                </a:lnTo>
                <a:lnTo>
                  <a:pt x="52170" y="108380"/>
                </a:lnTo>
                <a:lnTo>
                  <a:pt x="53828" y="110223"/>
                </a:lnTo>
                <a:lnTo>
                  <a:pt x="55727" y="111451"/>
                </a:lnTo>
                <a:lnTo>
                  <a:pt x="59952" y="112816"/>
                </a:lnTo>
                <a:lnTo>
                  <a:pt x="62191" y="113180"/>
                </a:lnTo>
                <a:lnTo>
                  <a:pt x="64477" y="113422"/>
                </a:lnTo>
                <a:lnTo>
                  <a:pt x="66794" y="113584"/>
                </a:lnTo>
                <a:lnTo>
                  <a:pt x="69928" y="113692"/>
                </a:lnTo>
                <a:lnTo>
                  <a:pt x="84244" y="113865"/>
                </a:lnTo>
                <a:lnTo>
                  <a:pt x="87117" y="113879"/>
                </a:lnTo>
                <a:lnTo>
                  <a:pt x="89826" y="114682"/>
                </a:lnTo>
                <a:lnTo>
                  <a:pt x="92425" y="116011"/>
                </a:lnTo>
                <a:lnTo>
                  <a:pt x="94952" y="117692"/>
                </a:lnTo>
                <a:lnTo>
                  <a:pt x="98223" y="118811"/>
                </a:lnTo>
                <a:lnTo>
                  <a:pt x="101992" y="119558"/>
                </a:lnTo>
                <a:lnTo>
                  <a:pt x="106093" y="120056"/>
                </a:lnTo>
                <a:lnTo>
                  <a:pt x="109620" y="121975"/>
                </a:lnTo>
                <a:lnTo>
                  <a:pt x="112764" y="124842"/>
                </a:lnTo>
                <a:lnTo>
                  <a:pt x="115655" y="128341"/>
                </a:lnTo>
                <a:lnTo>
                  <a:pt x="118376" y="131467"/>
                </a:lnTo>
                <a:lnTo>
                  <a:pt x="120983" y="134345"/>
                </a:lnTo>
                <a:lnTo>
                  <a:pt x="125997" y="139660"/>
                </a:lnTo>
                <a:lnTo>
                  <a:pt x="130871" y="144668"/>
                </a:lnTo>
                <a:lnTo>
                  <a:pt x="132489" y="147908"/>
                </a:lnTo>
                <a:lnTo>
                  <a:pt x="133567" y="151656"/>
                </a:lnTo>
                <a:lnTo>
                  <a:pt x="134286" y="155742"/>
                </a:lnTo>
                <a:lnTo>
                  <a:pt x="135085" y="162398"/>
                </a:lnTo>
                <a:lnTo>
                  <a:pt x="135298" y="165285"/>
                </a:lnTo>
                <a:lnTo>
                  <a:pt x="133852" y="168797"/>
                </a:lnTo>
                <a:lnTo>
                  <a:pt x="131301" y="172725"/>
                </a:lnTo>
                <a:lnTo>
                  <a:pt x="128013" y="176932"/>
                </a:lnTo>
                <a:lnTo>
                  <a:pt x="125027" y="181324"/>
                </a:lnTo>
                <a:lnTo>
                  <a:pt x="122243" y="185839"/>
                </a:lnTo>
                <a:lnTo>
                  <a:pt x="119592" y="190437"/>
                </a:lnTo>
                <a:lnTo>
                  <a:pt x="116238" y="195090"/>
                </a:lnTo>
                <a:lnTo>
                  <a:pt x="112415" y="199779"/>
                </a:lnTo>
                <a:lnTo>
                  <a:pt x="108278" y="204493"/>
                </a:lnTo>
                <a:lnTo>
                  <a:pt x="103933" y="208429"/>
                </a:lnTo>
                <a:lnTo>
                  <a:pt x="99448" y="211847"/>
                </a:lnTo>
                <a:lnTo>
                  <a:pt x="94871" y="214919"/>
                </a:lnTo>
                <a:lnTo>
                  <a:pt x="90232" y="218555"/>
                </a:lnTo>
                <a:lnTo>
                  <a:pt x="85552" y="222566"/>
                </a:lnTo>
                <a:lnTo>
                  <a:pt x="80845" y="226828"/>
                </a:lnTo>
                <a:lnTo>
                  <a:pt x="76912" y="229669"/>
                </a:lnTo>
                <a:lnTo>
                  <a:pt x="73498" y="231563"/>
                </a:lnTo>
                <a:lnTo>
                  <a:pt x="70427" y="232826"/>
                </a:lnTo>
                <a:lnTo>
                  <a:pt x="67587" y="234461"/>
                </a:lnTo>
                <a:lnTo>
                  <a:pt x="64899" y="236346"/>
                </a:lnTo>
                <a:lnTo>
                  <a:pt x="62313" y="238395"/>
                </a:lnTo>
                <a:lnTo>
                  <a:pt x="59796" y="239762"/>
                </a:lnTo>
                <a:lnTo>
                  <a:pt x="57324" y="240673"/>
                </a:lnTo>
                <a:lnTo>
                  <a:pt x="54882" y="241281"/>
                </a:lnTo>
                <a:lnTo>
                  <a:pt x="52460" y="241685"/>
                </a:lnTo>
                <a:lnTo>
                  <a:pt x="50052" y="241955"/>
                </a:lnTo>
                <a:lnTo>
                  <a:pt x="44276" y="242388"/>
                </a:lnTo>
                <a:lnTo>
                  <a:pt x="43803" y="241630"/>
                </a:lnTo>
                <a:lnTo>
                  <a:pt x="43276" y="238671"/>
                </a:lnTo>
                <a:lnTo>
                  <a:pt x="42980" y="232543"/>
                </a:lnTo>
                <a:lnTo>
                  <a:pt x="42892" y="225700"/>
                </a:lnTo>
                <a:lnTo>
                  <a:pt x="43673" y="224154"/>
                </a:lnTo>
                <a:lnTo>
                  <a:pt x="44988" y="223124"/>
                </a:lnTo>
                <a:lnTo>
                  <a:pt x="49999" y="2210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708"/>
          <p:cNvSpPr/>
          <p:nvPr/>
        </p:nvSpPr>
        <p:spPr>
          <a:xfrm>
            <a:off x="6893718" y="1535906"/>
            <a:ext cx="49687" cy="207170"/>
          </a:xfrm>
          <a:custGeom>
            <a:avLst/>
            <a:gdLst/>
            <a:ahLst/>
            <a:cxnLst/>
            <a:rect l="0" t="0" r="0" b="0"/>
            <a:pathLst>
              <a:path w="49687" h="207170">
                <a:moveTo>
                  <a:pt x="0" y="0"/>
                </a:moveTo>
                <a:lnTo>
                  <a:pt x="0" y="9943"/>
                </a:lnTo>
                <a:lnTo>
                  <a:pt x="794" y="12979"/>
                </a:lnTo>
                <a:lnTo>
                  <a:pt x="2117" y="16590"/>
                </a:lnTo>
                <a:lnTo>
                  <a:pt x="3793" y="20585"/>
                </a:lnTo>
                <a:lnTo>
                  <a:pt x="5704" y="24836"/>
                </a:lnTo>
                <a:lnTo>
                  <a:pt x="9943" y="33792"/>
                </a:lnTo>
                <a:lnTo>
                  <a:pt x="11392" y="38403"/>
                </a:lnTo>
                <a:lnTo>
                  <a:pt x="12357" y="43064"/>
                </a:lnTo>
                <a:lnTo>
                  <a:pt x="13001" y="47759"/>
                </a:lnTo>
                <a:lnTo>
                  <a:pt x="14223" y="53271"/>
                </a:lnTo>
                <a:lnTo>
                  <a:pt x="15833" y="59326"/>
                </a:lnTo>
                <a:lnTo>
                  <a:pt x="17699" y="65745"/>
                </a:lnTo>
                <a:lnTo>
                  <a:pt x="18943" y="71611"/>
                </a:lnTo>
                <a:lnTo>
                  <a:pt x="19773" y="77109"/>
                </a:lnTo>
                <a:lnTo>
                  <a:pt x="20326" y="82362"/>
                </a:lnTo>
                <a:lnTo>
                  <a:pt x="20694" y="87452"/>
                </a:lnTo>
                <a:lnTo>
                  <a:pt x="20940" y="92432"/>
                </a:lnTo>
                <a:lnTo>
                  <a:pt x="21104" y="97340"/>
                </a:lnTo>
                <a:lnTo>
                  <a:pt x="22007" y="102993"/>
                </a:lnTo>
                <a:lnTo>
                  <a:pt x="23403" y="109144"/>
                </a:lnTo>
                <a:lnTo>
                  <a:pt x="25127" y="115625"/>
                </a:lnTo>
                <a:lnTo>
                  <a:pt x="27070" y="121533"/>
                </a:lnTo>
                <a:lnTo>
                  <a:pt x="29160" y="127059"/>
                </a:lnTo>
                <a:lnTo>
                  <a:pt x="31346" y="132331"/>
                </a:lnTo>
                <a:lnTo>
                  <a:pt x="32804" y="137433"/>
                </a:lnTo>
                <a:lnTo>
                  <a:pt x="33776" y="142422"/>
                </a:lnTo>
                <a:lnTo>
                  <a:pt x="34424" y="147336"/>
                </a:lnTo>
                <a:lnTo>
                  <a:pt x="34855" y="152199"/>
                </a:lnTo>
                <a:lnTo>
                  <a:pt x="35144" y="157028"/>
                </a:lnTo>
                <a:lnTo>
                  <a:pt x="35335" y="161835"/>
                </a:lnTo>
                <a:lnTo>
                  <a:pt x="36257" y="165834"/>
                </a:lnTo>
                <a:lnTo>
                  <a:pt x="37665" y="169293"/>
                </a:lnTo>
                <a:lnTo>
                  <a:pt x="39398" y="172393"/>
                </a:lnTo>
                <a:lnTo>
                  <a:pt x="40553" y="176048"/>
                </a:lnTo>
                <a:lnTo>
                  <a:pt x="41323" y="180071"/>
                </a:lnTo>
                <a:lnTo>
                  <a:pt x="41836" y="184341"/>
                </a:lnTo>
                <a:lnTo>
                  <a:pt x="42972" y="187982"/>
                </a:lnTo>
                <a:lnTo>
                  <a:pt x="44523" y="191202"/>
                </a:lnTo>
                <a:lnTo>
                  <a:pt x="48924" y="198282"/>
                </a:lnTo>
                <a:lnTo>
                  <a:pt x="49525" y="201367"/>
                </a:lnTo>
                <a:lnTo>
                  <a:pt x="49686" y="203301"/>
                </a:lnTo>
                <a:lnTo>
                  <a:pt x="48999" y="204590"/>
                </a:lnTo>
                <a:lnTo>
                  <a:pt x="47748" y="205449"/>
                </a:lnTo>
                <a:lnTo>
                  <a:pt x="42863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709"/>
          <p:cNvSpPr/>
          <p:nvPr/>
        </p:nvSpPr>
        <p:spPr>
          <a:xfrm>
            <a:off x="6801151" y="1600200"/>
            <a:ext cx="228300" cy="35719"/>
          </a:xfrm>
          <a:custGeom>
            <a:avLst/>
            <a:gdLst/>
            <a:ahLst/>
            <a:cxnLst/>
            <a:rect l="0" t="0" r="0" b="0"/>
            <a:pathLst>
              <a:path w="228300" h="35719">
                <a:moveTo>
                  <a:pt x="13986" y="35718"/>
                </a:moveTo>
                <a:lnTo>
                  <a:pt x="7137" y="35718"/>
                </a:lnTo>
                <a:lnTo>
                  <a:pt x="6245" y="34925"/>
                </a:lnTo>
                <a:lnTo>
                  <a:pt x="0" y="28869"/>
                </a:lnTo>
                <a:lnTo>
                  <a:pt x="5462" y="28633"/>
                </a:lnTo>
                <a:lnTo>
                  <a:pt x="27342" y="28577"/>
                </a:lnTo>
                <a:lnTo>
                  <a:pt x="31621" y="27782"/>
                </a:lnTo>
                <a:lnTo>
                  <a:pt x="36061" y="26459"/>
                </a:lnTo>
                <a:lnTo>
                  <a:pt x="40609" y="24783"/>
                </a:lnTo>
                <a:lnTo>
                  <a:pt x="46022" y="23666"/>
                </a:lnTo>
                <a:lnTo>
                  <a:pt x="52012" y="22921"/>
                </a:lnTo>
                <a:lnTo>
                  <a:pt x="58386" y="22424"/>
                </a:lnTo>
                <a:lnTo>
                  <a:pt x="65018" y="21299"/>
                </a:lnTo>
                <a:lnTo>
                  <a:pt x="71820" y="19756"/>
                </a:lnTo>
                <a:lnTo>
                  <a:pt x="78736" y="17933"/>
                </a:lnTo>
                <a:lnTo>
                  <a:pt x="85727" y="16717"/>
                </a:lnTo>
                <a:lnTo>
                  <a:pt x="92770" y="15907"/>
                </a:lnTo>
                <a:lnTo>
                  <a:pt x="99846" y="15367"/>
                </a:lnTo>
                <a:lnTo>
                  <a:pt x="106945" y="14213"/>
                </a:lnTo>
                <a:lnTo>
                  <a:pt x="114059" y="12650"/>
                </a:lnTo>
                <a:lnTo>
                  <a:pt x="121182" y="10815"/>
                </a:lnTo>
                <a:lnTo>
                  <a:pt x="128312" y="8797"/>
                </a:lnTo>
                <a:lnTo>
                  <a:pt x="142585" y="4439"/>
                </a:lnTo>
                <a:lnTo>
                  <a:pt x="149725" y="2959"/>
                </a:lnTo>
                <a:lnTo>
                  <a:pt x="156866" y="1972"/>
                </a:lnTo>
                <a:lnTo>
                  <a:pt x="164008" y="1315"/>
                </a:lnTo>
                <a:lnTo>
                  <a:pt x="170357" y="876"/>
                </a:lnTo>
                <a:lnTo>
                  <a:pt x="176177" y="584"/>
                </a:lnTo>
                <a:lnTo>
                  <a:pt x="186877" y="259"/>
                </a:lnTo>
                <a:lnTo>
                  <a:pt x="211400" y="22"/>
                </a:lnTo>
                <a:lnTo>
                  <a:pt x="22829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710"/>
          <p:cNvSpPr/>
          <p:nvPr/>
        </p:nvSpPr>
        <p:spPr>
          <a:xfrm>
            <a:off x="6822281" y="1764506"/>
            <a:ext cx="214313" cy="42863"/>
          </a:xfrm>
          <a:custGeom>
            <a:avLst/>
            <a:gdLst/>
            <a:ahLst/>
            <a:cxnLst/>
            <a:rect l="0" t="0" r="0" b="0"/>
            <a:pathLst>
              <a:path w="214313" h="42863">
                <a:moveTo>
                  <a:pt x="0" y="42862"/>
                </a:moveTo>
                <a:lnTo>
                  <a:pt x="0" y="36711"/>
                </a:lnTo>
                <a:lnTo>
                  <a:pt x="794" y="36381"/>
                </a:lnTo>
                <a:lnTo>
                  <a:pt x="3793" y="36013"/>
                </a:lnTo>
                <a:lnTo>
                  <a:pt x="6497" y="35121"/>
                </a:lnTo>
                <a:lnTo>
                  <a:pt x="9888" y="33733"/>
                </a:lnTo>
                <a:lnTo>
                  <a:pt x="13735" y="32013"/>
                </a:lnTo>
                <a:lnTo>
                  <a:pt x="17888" y="30867"/>
                </a:lnTo>
                <a:lnTo>
                  <a:pt x="22244" y="30103"/>
                </a:lnTo>
                <a:lnTo>
                  <a:pt x="26735" y="29593"/>
                </a:lnTo>
                <a:lnTo>
                  <a:pt x="32111" y="28460"/>
                </a:lnTo>
                <a:lnTo>
                  <a:pt x="38076" y="26911"/>
                </a:lnTo>
                <a:lnTo>
                  <a:pt x="44434" y="25084"/>
                </a:lnTo>
                <a:lnTo>
                  <a:pt x="57849" y="20938"/>
                </a:lnTo>
                <a:lnTo>
                  <a:pt x="64759" y="18721"/>
                </a:lnTo>
                <a:lnTo>
                  <a:pt x="72541" y="16450"/>
                </a:lnTo>
                <a:lnTo>
                  <a:pt x="89656" y="11809"/>
                </a:lnTo>
                <a:lnTo>
                  <a:pt x="97870" y="10254"/>
                </a:lnTo>
                <a:lnTo>
                  <a:pt x="105728" y="9217"/>
                </a:lnTo>
                <a:lnTo>
                  <a:pt x="113348" y="8526"/>
                </a:lnTo>
                <a:lnTo>
                  <a:pt x="120809" y="7271"/>
                </a:lnTo>
                <a:lnTo>
                  <a:pt x="128164" y="5641"/>
                </a:lnTo>
                <a:lnTo>
                  <a:pt x="135449" y="3761"/>
                </a:lnTo>
                <a:lnTo>
                  <a:pt x="141893" y="2507"/>
                </a:lnTo>
                <a:lnTo>
                  <a:pt x="147777" y="1671"/>
                </a:lnTo>
                <a:lnTo>
                  <a:pt x="153287" y="1114"/>
                </a:lnTo>
                <a:lnTo>
                  <a:pt x="158547" y="743"/>
                </a:lnTo>
                <a:lnTo>
                  <a:pt x="163642" y="495"/>
                </a:lnTo>
                <a:lnTo>
                  <a:pt x="173536" y="220"/>
                </a:lnTo>
                <a:lnTo>
                  <a:pt x="21431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711"/>
          <p:cNvSpPr/>
          <p:nvPr/>
        </p:nvSpPr>
        <p:spPr>
          <a:xfrm>
            <a:off x="7100887" y="1336876"/>
            <a:ext cx="1577973" cy="470456"/>
          </a:xfrm>
          <a:custGeom>
            <a:avLst/>
            <a:gdLst/>
            <a:ahLst/>
            <a:cxnLst/>
            <a:rect l="0" t="0" r="0" b="0"/>
            <a:pathLst>
              <a:path w="1577973" h="470456">
                <a:moveTo>
                  <a:pt x="0" y="349049"/>
                </a:moveTo>
                <a:lnTo>
                  <a:pt x="0" y="352841"/>
                </a:lnTo>
                <a:lnTo>
                  <a:pt x="794" y="354752"/>
                </a:lnTo>
                <a:lnTo>
                  <a:pt x="4910" y="361233"/>
                </a:lnTo>
                <a:lnTo>
                  <a:pt x="6151" y="365841"/>
                </a:lnTo>
                <a:lnTo>
                  <a:pt x="8069" y="368181"/>
                </a:lnTo>
                <a:lnTo>
                  <a:pt x="17560" y="376060"/>
                </a:lnTo>
                <a:lnTo>
                  <a:pt x="28280" y="390426"/>
                </a:lnTo>
                <a:lnTo>
                  <a:pt x="33207" y="396808"/>
                </a:lnTo>
                <a:lnTo>
                  <a:pt x="40442" y="409325"/>
                </a:lnTo>
                <a:lnTo>
                  <a:pt x="47614" y="422294"/>
                </a:lnTo>
                <a:lnTo>
                  <a:pt x="59265" y="436307"/>
                </a:lnTo>
                <a:lnTo>
                  <a:pt x="72826" y="450334"/>
                </a:lnTo>
                <a:lnTo>
                  <a:pt x="88019" y="465633"/>
                </a:lnTo>
                <a:lnTo>
                  <a:pt x="90429" y="467252"/>
                </a:lnTo>
                <a:lnTo>
                  <a:pt x="98594" y="470066"/>
                </a:lnTo>
                <a:lnTo>
                  <a:pt x="106038" y="470455"/>
                </a:lnTo>
                <a:lnTo>
                  <a:pt x="106411" y="469674"/>
                </a:lnTo>
                <a:lnTo>
                  <a:pt x="106935" y="464782"/>
                </a:lnTo>
                <a:lnTo>
                  <a:pt x="107137" y="451359"/>
                </a:lnTo>
                <a:lnTo>
                  <a:pt x="107156" y="388105"/>
                </a:lnTo>
                <a:lnTo>
                  <a:pt x="105040" y="375932"/>
                </a:lnTo>
                <a:lnTo>
                  <a:pt x="102246" y="362584"/>
                </a:lnTo>
                <a:lnTo>
                  <a:pt x="101005" y="348714"/>
                </a:lnTo>
                <a:lnTo>
                  <a:pt x="98337" y="336729"/>
                </a:lnTo>
                <a:lnTo>
                  <a:pt x="90157" y="312308"/>
                </a:lnTo>
                <a:lnTo>
                  <a:pt x="87695" y="298588"/>
                </a:lnTo>
                <a:lnTo>
                  <a:pt x="85806" y="285347"/>
                </a:lnTo>
                <a:lnTo>
                  <a:pt x="82321" y="274170"/>
                </a:lnTo>
                <a:lnTo>
                  <a:pt x="80244" y="261794"/>
                </a:lnTo>
                <a:lnTo>
                  <a:pt x="78526" y="249150"/>
                </a:lnTo>
                <a:lnTo>
                  <a:pt x="75118" y="238239"/>
                </a:lnTo>
                <a:lnTo>
                  <a:pt x="68735" y="219379"/>
                </a:lnTo>
                <a:lnTo>
                  <a:pt x="66268" y="207809"/>
                </a:lnTo>
                <a:lnTo>
                  <a:pt x="64377" y="197375"/>
                </a:lnTo>
                <a:lnTo>
                  <a:pt x="60892" y="187447"/>
                </a:lnTo>
                <a:lnTo>
                  <a:pt x="57095" y="168137"/>
                </a:lnTo>
                <a:lnTo>
                  <a:pt x="51666" y="153805"/>
                </a:lnTo>
                <a:lnTo>
                  <a:pt x="45030" y="139504"/>
                </a:lnTo>
                <a:lnTo>
                  <a:pt x="38831" y="125213"/>
                </a:lnTo>
                <a:lnTo>
                  <a:pt x="35847" y="111718"/>
                </a:lnTo>
                <a:lnTo>
                  <a:pt x="28130" y="97528"/>
                </a:lnTo>
                <a:lnTo>
                  <a:pt x="21299" y="86405"/>
                </a:lnTo>
                <a:lnTo>
                  <a:pt x="18962" y="83465"/>
                </a:lnTo>
                <a:lnTo>
                  <a:pt x="16365" y="78082"/>
                </a:lnTo>
                <a:lnTo>
                  <a:pt x="15672" y="75536"/>
                </a:lnTo>
                <a:lnTo>
                  <a:pt x="12786" y="70589"/>
                </a:lnTo>
                <a:lnTo>
                  <a:pt x="10906" y="68159"/>
                </a:lnTo>
                <a:lnTo>
                  <a:pt x="8816" y="63342"/>
                </a:lnTo>
                <a:lnTo>
                  <a:pt x="7639" y="56168"/>
                </a:lnTo>
                <a:lnTo>
                  <a:pt x="7145" y="42165"/>
                </a:lnTo>
                <a:lnTo>
                  <a:pt x="40936" y="41870"/>
                </a:lnTo>
                <a:lnTo>
                  <a:pt x="50209" y="43985"/>
                </a:lnTo>
                <a:lnTo>
                  <a:pt x="60415" y="46777"/>
                </a:lnTo>
                <a:lnTo>
                  <a:pt x="104484" y="48924"/>
                </a:lnTo>
                <a:lnTo>
                  <a:pt x="130264" y="48200"/>
                </a:lnTo>
                <a:lnTo>
                  <a:pt x="178803" y="42528"/>
                </a:lnTo>
                <a:lnTo>
                  <a:pt x="204761" y="41269"/>
                </a:lnTo>
                <a:lnTo>
                  <a:pt x="250155" y="35742"/>
                </a:lnTo>
                <a:lnTo>
                  <a:pt x="290860" y="34925"/>
                </a:lnTo>
                <a:lnTo>
                  <a:pt x="336295" y="32647"/>
                </a:lnTo>
                <a:lnTo>
                  <a:pt x="379695" y="28581"/>
                </a:lnTo>
                <a:lnTo>
                  <a:pt x="424545" y="27777"/>
                </a:lnTo>
                <a:lnTo>
                  <a:pt x="471622" y="25502"/>
                </a:lnTo>
                <a:lnTo>
                  <a:pt x="519139" y="21437"/>
                </a:lnTo>
                <a:lnTo>
                  <a:pt x="567537" y="19840"/>
                </a:lnTo>
                <a:lnTo>
                  <a:pt x="608161" y="15585"/>
                </a:lnTo>
                <a:lnTo>
                  <a:pt x="649567" y="13972"/>
                </a:lnTo>
                <a:lnTo>
                  <a:pt x="701632" y="13426"/>
                </a:lnTo>
                <a:lnTo>
                  <a:pt x="743408" y="11215"/>
                </a:lnTo>
                <a:lnTo>
                  <a:pt x="783832" y="7650"/>
                </a:lnTo>
                <a:lnTo>
                  <a:pt x="823061" y="6593"/>
                </a:lnTo>
                <a:lnTo>
                  <a:pt x="917841" y="6175"/>
                </a:lnTo>
                <a:lnTo>
                  <a:pt x="954489" y="2364"/>
                </a:lnTo>
                <a:lnTo>
                  <a:pt x="994277" y="0"/>
                </a:lnTo>
                <a:lnTo>
                  <a:pt x="1032435" y="3092"/>
                </a:lnTo>
                <a:lnTo>
                  <a:pt x="1072669" y="5243"/>
                </a:lnTo>
                <a:lnTo>
                  <a:pt x="1110960" y="5880"/>
                </a:lnTo>
                <a:lnTo>
                  <a:pt x="1424886" y="6149"/>
                </a:lnTo>
                <a:lnTo>
                  <a:pt x="1472827" y="12630"/>
                </a:lnTo>
                <a:lnTo>
                  <a:pt x="1519744" y="13287"/>
                </a:lnTo>
                <a:lnTo>
                  <a:pt x="1545127" y="13292"/>
                </a:lnTo>
                <a:lnTo>
                  <a:pt x="1547609" y="14086"/>
                </a:lnTo>
                <a:lnTo>
                  <a:pt x="1554896" y="18202"/>
                </a:lnTo>
                <a:lnTo>
                  <a:pt x="1559692" y="19443"/>
                </a:lnTo>
                <a:lnTo>
                  <a:pt x="1575461" y="20419"/>
                </a:lnTo>
                <a:lnTo>
                  <a:pt x="1573859" y="20428"/>
                </a:lnTo>
                <a:lnTo>
                  <a:pt x="1573909" y="21225"/>
                </a:lnTo>
                <a:lnTo>
                  <a:pt x="1577972" y="26586"/>
                </a:lnTo>
                <a:lnTo>
                  <a:pt x="1577444" y="26917"/>
                </a:lnTo>
                <a:lnTo>
                  <a:pt x="1574741" y="27285"/>
                </a:lnTo>
                <a:lnTo>
                  <a:pt x="1573702" y="28177"/>
                </a:lnTo>
                <a:lnTo>
                  <a:pt x="1573009" y="29566"/>
                </a:lnTo>
                <a:lnTo>
                  <a:pt x="1571625" y="3472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712"/>
          <p:cNvSpPr/>
          <p:nvPr/>
        </p:nvSpPr>
        <p:spPr>
          <a:xfrm>
            <a:off x="7266214" y="1465464"/>
            <a:ext cx="156106" cy="341871"/>
          </a:xfrm>
          <a:custGeom>
            <a:avLst/>
            <a:gdLst/>
            <a:ahLst/>
            <a:cxnLst/>
            <a:rect l="0" t="0" r="0" b="0"/>
            <a:pathLst>
              <a:path w="156106" h="341871">
                <a:moveTo>
                  <a:pt x="127567" y="27579"/>
                </a:moveTo>
                <a:lnTo>
                  <a:pt x="123774" y="27579"/>
                </a:lnTo>
                <a:lnTo>
                  <a:pt x="122657" y="26786"/>
                </a:lnTo>
                <a:lnTo>
                  <a:pt x="121913" y="25463"/>
                </a:lnTo>
                <a:lnTo>
                  <a:pt x="121416" y="23787"/>
                </a:lnTo>
                <a:lnTo>
                  <a:pt x="120291" y="22670"/>
                </a:lnTo>
                <a:lnTo>
                  <a:pt x="118748" y="21925"/>
                </a:lnTo>
                <a:lnTo>
                  <a:pt x="114916" y="21097"/>
                </a:lnTo>
                <a:lnTo>
                  <a:pt x="110567" y="20730"/>
                </a:lnTo>
                <a:lnTo>
                  <a:pt x="103872" y="20566"/>
                </a:lnTo>
                <a:lnTo>
                  <a:pt x="99864" y="20523"/>
                </a:lnTo>
                <a:lnTo>
                  <a:pt x="97192" y="19700"/>
                </a:lnTo>
                <a:lnTo>
                  <a:pt x="95411" y="18358"/>
                </a:lnTo>
                <a:lnTo>
                  <a:pt x="94223" y="16669"/>
                </a:lnTo>
                <a:lnTo>
                  <a:pt x="91843" y="15543"/>
                </a:lnTo>
                <a:lnTo>
                  <a:pt x="88670" y="14793"/>
                </a:lnTo>
                <a:lnTo>
                  <a:pt x="84968" y="14293"/>
                </a:lnTo>
                <a:lnTo>
                  <a:pt x="81704" y="13165"/>
                </a:lnTo>
                <a:lnTo>
                  <a:pt x="78736" y="11620"/>
                </a:lnTo>
                <a:lnTo>
                  <a:pt x="75963" y="9796"/>
                </a:lnTo>
                <a:lnTo>
                  <a:pt x="73320" y="8580"/>
                </a:lnTo>
                <a:lnTo>
                  <a:pt x="70765" y="7769"/>
                </a:lnTo>
                <a:lnTo>
                  <a:pt x="68267" y="7229"/>
                </a:lnTo>
                <a:lnTo>
                  <a:pt x="65809" y="6869"/>
                </a:lnTo>
                <a:lnTo>
                  <a:pt x="60960" y="6468"/>
                </a:lnTo>
                <a:lnTo>
                  <a:pt x="56159" y="6290"/>
                </a:lnTo>
                <a:lnTo>
                  <a:pt x="46610" y="6176"/>
                </a:lnTo>
                <a:lnTo>
                  <a:pt x="45021" y="5373"/>
                </a:lnTo>
                <a:lnTo>
                  <a:pt x="43961" y="4044"/>
                </a:lnTo>
                <a:lnTo>
                  <a:pt x="42260" y="0"/>
                </a:lnTo>
                <a:lnTo>
                  <a:pt x="41327" y="462"/>
                </a:lnTo>
                <a:lnTo>
                  <a:pt x="37015" y="4110"/>
                </a:lnTo>
                <a:lnTo>
                  <a:pt x="35003" y="5880"/>
                </a:lnTo>
                <a:lnTo>
                  <a:pt x="34789" y="9861"/>
                </a:lnTo>
                <a:lnTo>
                  <a:pt x="33965" y="11798"/>
                </a:lnTo>
                <a:lnTo>
                  <a:pt x="29806" y="18317"/>
                </a:lnTo>
                <a:lnTo>
                  <a:pt x="28556" y="22934"/>
                </a:lnTo>
                <a:lnTo>
                  <a:pt x="27999" y="29748"/>
                </a:lnTo>
                <a:lnTo>
                  <a:pt x="27686" y="40393"/>
                </a:lnTo>
                <a:lnTo>
                  <a:pt x="27643" y="43265"/>
                </a:lnTo>
                <a:lnTo>
                  <a:pt x="25477" y="50690"/>
                </a:lnTo>
                <a:lnTo>
                  <a:pt x="22662" y="58488"/>
                </a:lnTo>
                <a:lnTo>
                  <a:pt x="21078" y="68135"/>
                </a:lnTo>
                <a:lnTo>
                  <a:pt x="20707" y="76296"/>
                </a:lnTo>
                <a:lnTo>
                  <a:pt x="20499" y="89815"/>
                </a:lnTo>
                <a:lnTo>
                  <a:pt x="19676" y="93676"/>
                </a:lnTo>
                <a:lnTo>
                  <a:pt x="15519" y="103696"/>
                </a:lnTo>
                <a:lnTo>
                  <a:pt x="14268" y="111944"/>
                </a:lnTo>
                <a:lnTo>
                  <a:pt x="11595" y="118785"/>
                </a:lnTo>
                <a:lnTo>
                  <a:pt x="9771" y="121721"/>
                </a:lnTo>
                <a:lnTo>
                  <a:pt x="7745" y="129216"/>
                </a:lnTo>
                <a:lnTo>
                  <a:pt x="6443" y="139378"/>
                </a:lnTo>
                <a:lnTo>
                  <a:pt x="4149" y="142884"/>
                </a:lnTo>
                <a:lnTo>
                  <a:pt x="0" y="147810"/>
                </a:lnTo>
                <a:lnTo>
                  <a:pt x="454" y="148215"/>
                </a:lnTo>
                <a:lnTo>
                  <a:pt x="5219" y="148917"/>
                </a:lnTo>
                <a:lnTo>
                  <a:pt x="9836" y="149014"/>
                </a:lnTo>
                <a:lnTo>
                  <a:pt x="10979" y="148223"/>
                </a:lnTo>
                <a:lnTo>
                  <a:pt x="11742" y="146902"/>
                </a:lnTo>
                <a:lnTo>
                  <a:pt x="12251" y="145228"/>
                </a:lnTo>
                <a:lnTo>
                  <a:pt x="14932" y="141251"/>
                </a:lnTo>
                <a:lnTo>
                  <a:pt x="18770" y="136838"/>
                </a:lnTo>
                <a:lnTo>
                  <a:pt x="23120" y="132230"/>
                </a:lnTo>
                <a:lnTo>
                  <a:pt x="26186" y="130684"/>
                </a:lnTo>
                <a:lnTo>
                  <a:pt x="29817" y="129653"/>
                </a:lnTo>
                <a:lnTo>
                  <a:pt x="33825" y="128966"/>
                </a:lnTo>
                <a:lnTo>
                  <a:pt x="38085" y="127714"/>
                </a:lnTo>
                <a:lnTo>
                  <a:pt x="42512" y="126086"/>
                </a:lnTo>
                <a:lnTo>
                  <a:pt x="47052" y="124206"/>
                </a:lnTo>
                <a:lnTo>
                  <a:pt x="51664" y="122954"/>
                </a:lnTo>
                <a:lnTo>
                  <a:pt x="56328" y="122118"/>
                </a:lnTo>
                <a:lnTo>
                  <a:pt x="61024" y="121562"/>
                </a:lnTo>
                <a:lnTo>
                  <a:pt x="65743" y="120397"/>
                </a:lnTo>
                <a:lnTo>
                  <a:pt x="70476" y="118826"/>
                </a:lnTo>
                <a:lnTo>
                  <a:pt x="75218" y="116986"/>
                </a:lnTo>
                <a:lnTo>
                  <a:pt x="79174" y="115758"/>
                </a:lnTo>
                <a:lnTo>
                  <a:pt x="82605" y="114940"/>
                </a:lnTo>
                <a:lnTo>
                  <a:pt x="85686" y="114395"/>
                </a:lnTo>
                <a:lnTo>
                  <a:pt x="88534" y="114825"/>
                </a:lnTo>
                <a:lnTo>
                  <a:pt x="91226" y="115906"/>
                </a:lnTo>
                <a:lnTo>
                  <a:pt x="93815" y="117420"/>
                </a:lnTo>
                <a:lnTo>
                  <a:pt x="97128" y="118429"/>
                </a:lnTo>
                <a:lnTo>
                  <a:pt x="100924" y="119102"/>
                </a:lnTo>
                <a:lnTo>
                  <a:pt x="105043" y="119551"/>
                </a:lnTo>
                <a:lnTo>
                  <a:pt x="109376" y="120644"/>
                </a:lnTo>
                <a:lnTo>
                  <a:pt x="113852" y="122166"/>
                </a:lnTo>
                <a:lnTo>
                  <a:pt x="118423" y="123975"/>
                </a:lnTo>
                <a:lnTo>
                  <a:pt x="122265" y="125974"/>
                </a:lnTo>
                <a:lnTo>
                  <a:pt x="125620" y="128101"/>
                </a:lnTo>
                <a:lnTo>
                  <a:pt x="128650" y="130312"/>
                </a:lnTo>
                <a:lnTo>
                  <a:pt x="131464" y="132580"/>
                </a:lnTo>
                <a:lnTo>
                  <a:pt x="134134" y="134886"/>
                </a:lnTo>
                <a:lnTo>
                  <a:pt x="136707" y="137217"/>
                </a:lnTo>
                <a:lnTo>
                  <a:pt x="141684" y="141924"/>
                </a:lnTo>
                <a:lnTo>
                  <a:pt x="144122" y="144290"/>
                </a:lnTo>
                <a:lnTo>
                  <a:pt x="148948" y="151153"/>
                </a:lnTo>
                <a:lnTo>
                  <a:pt x="151345" y="155206"/>
                </a:lnTo>
                <a:lnTo>
                  <a:pt x="154010" y="163942"/>
                </a:lnTo>
                <a:lnTo>
                  <a:pt x="155195" y="173116"/>
                </a:lnTo>
                <a:lnTo>
                  <a:pt x="155721" y="182485"/>
                </a:lnTo>
                <a:lnTo>
                  <a:pt x="155954" y="191941"/>
                </a:lnTo>
                <a:lnTo>
                  <a:pt x="156105" y="210947"/>
                </a:lnTo>
                <a:lnTo>
                  <a:pt x="154009" y="220466"/>
                </a:lnTo>
                <a:lnTo>
                  <a:pt x="150432" y="229988"/>
                </a:lnTo>
                <a:lnTo>
                  <a:pt x="146195" y="239511"/>
                </a:lnTo>
                <a:lnTo>
                  <a:pt x="143955" y="245067"/>
                </a:lnTo>
                <a:lnTo>
                  <a:pt x="139349" y="257591"/>
                </a:lnTo>
                <a:lnTo>
                  <a:pt x="134655" y="266861"/>
                </a:lnTo>
                <a:lnTo>
                  <a:pt x="121383" y="286864"/>
                </a:lnTo>
                <a:lnTo>
                  <a:pt x="117887" y="291717"/>
                </a:lnTo>
                <a:lnTo>
                  <a:pt x="114764" y="295746"/>
                </a:lnTo>
                <a:lnTo>
                  <a:pt x="111887" y="299226"/>
                </a:lnTo>
                <a:lnTo>
                  <a:pt x="108383" y="303133"/>
                </a:lnTo>
                <a:lnTo>
                  <a:pt x="100255" y="311708"/>
                </a:lnTo>
                <a:lnTo>
                  <a:pt x="90547" y="321668"/>
                </a:lnTo>
                <a:lnTo>
                  <a:pt x="87012" y="323651"/>
                </a:lnTo>
                <a:lnTo>
                  <a:pt x="83067" y="324973"/>
                </a:lnTo>
                <a:lnTo>
                  <a:pt x="78851" y="325854"/>
                </a:lnTo>
                <a:lnTo>
                  <a:pt x="75246" y="327236"/>
                </a:lnTo>
                <a:lnTo>
                  <a:pt x="72048" y="328950"/>
                </a:lnTo>
                <a:lnTo>
                  <a:pt x="69124" y="330887"/>
                </a:lnTo>
                <a:lnTo>
                  <a:pt x="66379" y="332972"/>
                </a:lnTo>
                <a:lnTo>
                  <a:pt x="63757" y="335155"/>
                </a:lnTo>
                <a:lnTo>
                  <a:pt x="61214" y="337405"/>
                </a:lnTo>
                <a:lnTo>
                  <a:pt x="57931" y="338905"/>
                </a:lnTo>
                <a:lnTo>
                  <a:pt x="54156" y="339905"/>
                </a:lnTo>
                <a:lnTo>
                  <a:pt x="50051" y="340571"/>
                </a:lnTo>
                <a:lnTo>
                  <a:pt x="46521" y="341016"/>
                </a:lnTo>
                <a:lnTo>
                  <a:pt x="43374" y="341312"/>
                </a:lnTo>
                <a:lnTo>
                  <a:pt x="36412" y="341787"/>
                </a:lnTo>
                <a:lnTo>
                  <a:pt x="33343" y="341852"/>
                </a:lnTo>
                <a:lnTo>
                  <a:pt x="31414" y="341870"/>
                </a:lnTo>
                <a:lnTo>
                  <a:pt x="29333" y="341087"/>
                </a:lnTo>
                <a:lnTo>
                  <a:pt x="24906" y="338102"/>
                </a:lnTo>
                <a:lnTo>
                  <a:pt x="20291" y="336246"/>
                </a:lnTo>
                <a:lnTo>
                  <a:pt x="13267" y="33476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713"/>
          <p:cNvSpPr/>
          <p:nvPr/>
        </p:nvSpPr>
        <p:spPr>
          <a:xfrm>
            <a:off x="7429500" y="1514777"/>
            <a:ext cx="185738" cy="235442"/>
          </a:xfrm>
          <a:custGeom>
            <a:avLst/>
            <a:gdLst/>
            <a:ahLst/>
            <a:cxnLst/>
            <a:rect l="0" t="0" r="0" b="0"/>
            <a:pathLst>
              <a:path w="185738" h="235442">
                <a:moveTo>
                  <a:pt x="0" y="35416"/>
                </a:moveTo>
                <a:lnTo>
                  <a:pt x="0" y="29266"/>
                </a:lnTo>
                <a:lnTo>
                  <a:pt x="4909" y="22765"/>
                </a:lnTo>
                <a:lnTo>
                  <a:pt x="6151" y="18417"/>
                </a:lnTo>
                <a:lnTo>
                  <a:pt x="7275" y="16939"/>
                </a:lnTo>
                <a:lnTo>
                  <a:pt x="8818" y="15955"/>
                </a:lnTo>
                <a:lnTo>
                  <a:pt x="10642" y="15298"/>
                </a:lnTo>
                <a:lnTo>
                  <a:pt x="14784" y="12452"/>
                </a:lnTo>
                <a:lnTo>
                  <a:pt x="20118" y="7950"/>
                </a:lnTo>
                <a:lnTo>
                  <a:pt x="22964" y="7334"/>
                </a:lnTo>
                <a:lnTo>
                  <a:pt x="24834" y="7170"/>
                </a:lnTo>
                <a:lnTo>
                  <a:pt x="26875" y="6266"/>
                </a:lnTo>
                <a:lnTo>
                  <a:pt x="31259" y="3146"/>
                </a:lnTo>
                <a:lnTo>
                  <a:pt x="34332" y="1997"/>
                </a:lnTo>
                <a:lnTo>
                  <a:pt x="37970" y="1230"/>
                </a:lnTo>
                <a:lnTo>
                  <a:pt x="41981" y="719"/>
                </a:lnTo>
                <a:lnTo>
                  <a:pt x="45450" y="379"/>
                </a:lnTo>
                <a:lnTo>
                  <a:pt x="48556" y="152"/>
                </a:lnTo>
                <a:lnTo>
                  <a:pt x="51421" y="0"/>
                </a:lnTo>
                <a:lnTo>
                  <a:pt x="54124" y="693"/>
                </a:lnTo>
                <a:lnTo>
                  <a:pt x="59244" y="3580"/>
                </a:lnTo>
                <a:lnTo>
                  <a:pt x="64166" y="5392"/>
                </a:lnTo>
                <a:lnTo>
                  <a:pt x="69000" y="6197"/>
                </a:lnTo>
                <a:lnTo>
                  <a:pt x="73793" y="6555"/>
                </a:lnTo>
                <a:lnTo>
                  <a:pt x="76976" y="7444"/>
                </a:lnTo>
                <a:lnTo>
                  <a:pt x="80686" y="8831"/>
                </a:lnTo>
                <a:lnTo>
                  <a:pt x="84747" y="10549"/>
                </a:lnTo>
                <a:lnTo>
                  <a:pt x="88248" y="12488"/>
                </a:lnTo>
                <a:lnTo>
                  <a:pt x="91375" y="14574"/>
                </a:lnTo>
                <a:lnTo>
                  <a:pt x="96968" y="19009"/>
                </a:lnTo>
                <a:lnTo>
                  <a:pt x="102098" y="23626"/>
                </a:lnTo>
                <a:lnTo>
                  <a:pt x="107025" y="28324"/>
                </a:lnTo>
                <a:lnTo>
                  <a:pt x="116655" y="37808"/>
                </a:lnTo>
                <a:lnTo>
                  <a:pt x="118250" y="40186"/>
                </a:lnTo>
                <a:lnTo>
                  <a:pt x="120025" y="44944"/>
                </a:lnTo>
                <a:lnTo>
                  <a:pt x="120813" y="51822"/>
                </a:lnTo>
                <a:lnTo>
                  <a:pt x="121023" y="55878"/>
                </a:lnTo>
                <a:lnTo>
                  <a:pt x="121256" y="64619"/>
                </a:lnTo>
                <a:lnTo>
                  <a:pt x="121318" y="69172"/>
                </a:lnTo>
                <a:lnTo>
                  <a:pt x="120567" y="73795"/>
                </a:lnTo>
                <a:lnTo>
                  <a:pt x="119271" y="78465"/>
                </a:lnTo>
                <a:lnTo>
                  <a:pt x="117614" y="83165"/>
                </a:lnTo>
                <a:lnTo>
                  <a:pt x="115716" y="87886"/>
                </a:lnTo>
                <a:lnTo>
                  <a:pt x="113656" y="92621"/>
                </a:lnTo>
                <a:lnTo>
                  <a:pt x="111490" y="97366"/>
                </a:lnTo>
                <a:lnTo>
                  <a:pt x="108458" y="102116"/>
                </a:lnTo>
                <a:lnTo>
                  <a:pt x="104848" y="106870"/>
                </a:lnTo>
                <a:lnTo>
                  <a:pt x="100855" y="111627"/>
                </a:lnTo>
                <a:lnTo>
                  <a:pt x="96605" y="117180"/>
                </a:lnTo>
                <a:lnTo>
                  <a:pt x="92185" y="123263"/>
                </a:lnTo>
                <a:lnTo>
                  <a:pt x="87650" y="129699"/>
                </a:lnTo>
                <a:lnTo>
                  <a:pt x="83833" y="135578"/>
                </a:lnTo>
                <a:lnTo>
                  <a:pt x="80495" y="141085"/>
                </a:lnTo>
                <a:lnTo>
                  <a:pt x="77476" y="146343"/>
                </a:lnTo>
                <a:lnTo>
                  <a:pt x="73876" y="151436"/>
                </a:lnTo>
                <a:lnTo>
                  <a:pt x="69887" y="156419"/>
                </a:lnTo>
                <a:lnTo>
                  <a:pt x="65641" y="161329"/>
                </a:lnTo>
                <a:lnTo>
                  <a:pt x="61224" y="165395"/>
                </a:lnTo>
                <a:lnTo>
                  <a:pt x="56691" y="168900"/>
                </a:lnTo>
                <a:lnTo>
                  <a:pt x="52082" y="172030"/>
                </a:lnTo>
                <a:lnTo>
                  <a:pt x="49008" y="175705"/>
                </a:lnTo>
                <a:lnTo>
                  <a:pt x="46959" y="179742"/>
                </a:lnTo>
                <a:lnTo>
                  <a:pt x="45594" y="184021"/>
                </a:lnTo>
                <a:lnTo>
                  <a:pt x="41960" y="190892"/>
                </a:lnTo>
                <a:lnTo>
                  <a:pt x="39879" y="193836"/>
                </a:lnTo>
                <a:lnTo>
                  <a:pt x="37568" y="199223"/>
                </a:lnTo>
                <a:lnTo>
                  <a:pt x="36541" y="204263"/>
                </a:lnTo>
                <a:lnTo>
                  <a:pt x="35962" y="210769"/>
                </a:lnTo>
                <a:lnTo>
                  <a:pt x="35751" y="217376"/>
                </a:lnTo>
                <a:lnTo>
                  <a:pt x="35728" y="220034"/>
                </a:lnTo>
                <a:lnTo>
                  <a:pt x="39513" y="224614"/>
                </a:lnTo>
                <a:lnTo>
                  <a:pt x="41423" y="225842"/>
                </a:lnTo>
                <a:lnTo>
                  <a:pt x="45662" y="227206"/>
                </a:lnTo>
                <a:lnTo>
                  <a:pt x="50193" y="227812"/>
                </a:lnTo>
                <a:lnTo>
                  <a:pt x="52511" y="227974"/>
                </a:lnTo>
                <a:lnTo>
                  <a:pt x="54850" y="228876"/>
                </a:lnTo>
                <a:lnTo>
                  <a:pt x="59568" y="231994"/>
                </a:lnTo>
                <a:lnTo>
                  <a:pt x="62731" y="233143"/>
                </a:lnTo>
                <a:lnTo>
                  <a:pt x="66426" y="233909"/>
                </a:lnTo>
                <a:lnTo>
                  <a:pt x="70477" y="234420"/>
                </a:lnTo>
                <a:lnTo>
                  <a:pt x="73973" y="234760"/>
                </a:lnTo>
                <a:lnTo>
                  <a:pt x="77096" y="234987"/>
                </a:lnTo>
                <a:lnTo>
                  <a:pt x="82684" y="235240"/>
                </a:lnTo>
                <a:lnTo>
                  <a:pt x="87813" y="235352"/>
                </a:lnTo>
                <a:lnTo>
                  <a:pt x="144953" y="235441"/>
                </a:lnTo>
                <a:lnTo>
                  <a:pt x="148230" y="234648"/>
                </a:lnTo>
                <a:lnTo>
                  <a:pt x="152000" y="233325"/>
                </a:lnTo>
                <a:lnTo>
                  <a:pt x="156102" y="231649"/>
                </a:lnTo>
                <a:lnTo>
                  <a:pt x="159631" y="230532"/>
                </a:lnTo>
                <a:lnTo>
                  <a:pt x="162776" y="229787"/>
                </a:lnTo>
                <a:lnTo>
                  <a:pt x="165668" y="229290"/>
                </a:lnTo>
                <a:lnTo>
                  <a:pt x="170996" y="226622"/>
                </a:lnTo>
                <a:lnTo>
                  <a:pt x="173528" y="224799"/>
                </a:lnTo>
                <a:lnTo>
                  <a:pt x="178459" y="222774"/>
                </a:lnTo>
                <a:lnTo>
                  <a:pt x="185737" y="22115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714"/>
          <p:cNvSpPr/>
          <p:nvPr/>
        </p:nvSpPr>
        <p:spPr>
          <a:xfrm>
            <a:off x="7637785" y="1514572"/>
            <a:ext cx="148903" cy="249935"/>
          </a:xfrm>
          <a:custGeom>
            <a:avLst/>
            <a:gdLst/>
            <a:ahLst/>
            <a:cxnLst/>
            <a:rect l="0" t="0" r="0" b="0"/>
            <a:pathLst>
              <a:path w="148903" h="249935">
                <a:moveTo>
                  <a:pt x="98896" y="35621"/>
                </a:moveTo>
                <a:lnTo>
                  <a:pt x="98896" y="18130"/>
                </a:lnTo>
                <a:lnTo>
                  <a:pt x="98102" y="16023"/>
                </a:lnTo>
                <a:lnTo>
                  <a:pt x="95103" y="11565"/>
                </a:lnTo>
                <a:lnTo>
                  <a:pt x="93192" y="10059"/>
                </a:lnTo>
                <a:lnTo>
                  <a:pt x="91125" y="9055"/>
                </a:lnTo>
                <a:lnTo>
                  <a:pt x="88953" y="8385"/>
                </a:lnTo>
                <a:lnTo>
                  <a:pt x="84422" y="5525"/>
                </a:lnTo>
                <a:lnTo>
                  <a:pt x="82103" y="3651"/>
                </a:lnTo>
                <a:lnTo>
                  <a:pt x="79764" y="2401"/>
                </a:lnTo>
                <a:lnTo>
                  <a:pt x="77409" y="1568"/>
                </a:lnTo>
                <a:lnTo>
                  <a:pt x="75046" y="1013"/>
                </a:lnTo>
                <a:lnTo>
                  <a:pt x="72678" y="643"/>
                </a:lnTo>
                <a:lnTo>
                  <a:pt x="70304" y="396"/>
                </a:lnTo>
                <a:lnTo>
                  <a:pt x="67929" y="232"/>
                </a:lnTo>
                <a:lnTo>
                  <a:pt x="64757" y="122"/>
                </a:lnTo>
                <a:lnTo>
                  <a:pt x="57001" y="0"/>
                </a:lnTo>
                <a:lnTo>
                  <a:pt x="53502" y="761"/>
                </a:lnTo>
                <a:lnTo>
                  <a:pt x="50378" y="2063"/>
                </a:lnTo>
                <a:lnTo>
                  <a:pt x="47500" y="3724"/>
                </a:lnTo>
                <a:lnTo>
                  <a:pt x="44788" y="5625"/>
                </a:lnTo>
                <a:lnTo>
                  <a:pt x="42187" y="7686"/>
                </a:lnTo>
                <a:lnTo>
                  <a:pt x="39659" y="9854"/>
                </a:lnTo>
                <a:lnTo>
                  <a:pt x="37180" y="12093"/>
                </a:lnTo>
                <a:lnTo>
                  <a:pt x="32308" y="16698"/>
                </a:lnTo>
                <a:lnTo>
                  <a:pt x="15557" y="33247"/>
                </a:lnTo>
                <a:lnTo>
                  <a:pt x="10792" y="38006"/>
                </a:lnTo>
                <a:lnTo>
                  <a:pt x="9204" y="40386"/>
                </a:lnTo>
                <a:lnTo>
                  <a:pt x="6174" y="47528"/>
                </a:lnTo>
                <a:lnTo>
                  <a:pt x="2653" y="52290"/>
                </a:lnTo>
                <a:lnTo>
                  <a:pt x="558" y="57053"/>
                </a:lnTo>
                <a:lnTo>
                  <a:pt x="0" y="59434"/>
                </a:lnTo>
                <a:lnTo>
                  <a:pt x="421" y="61815"/>
                </a:lnTo>
                <a:lnTo>
                  <a:pt x="3006" y="66578"/>
                </a:lnTo>
                <a:lnTo>
                  <a:pt x="4685" y="73457"/>
                </a:lnTo>
                <a:lnTo>
                  <a:pt x="5132" y="77514"/>
                </a:lnTo>
                <a:lnTo>
                  <a:pt x="6224" y="80218"/>
                </a:lnTo>
                <a:lnTo>
                  <a:pt x="7745" y="82021"/>
                </a:lnTo>
                <a:lnTo>
                  <a:pt x="11554" y="84818"/>
                </a:lnTo>
                <a:lnTo>
                  <a:pt x="15892" y="88708"/>
                </a:lnTo>
                <a:lnTo>
                  <a:pt x="18160" y="90062"/>
                </a:lnTo>
                <a:lnTo>
                  <a:pt x="22797" y="91567"/>
                </a:lnTo>
                <a:lnTo>
                  <a:pt x="25144" y="91969"/>
                </a:lnTo>
                <a:lnTo>
                  <a:pt x="27502" y="92236"/>
                </a:lnTo>
                <a:lnTo>
                  <a:pt x="29870" y="92415"/>
                </a:lnTo>
                <a:lnTo>
                  <a:pt x="33035" y="92533"/>
                </a:lnTo>
                <a:lnTo>
                  <a:pt x="40785" y="92666"/>
                </a:lnTo>
                <a:lnTo>
                  <a:pt x="44280" y="91907"/>
                </a:lnTo>
                <a:lnTo>
                  <a:pt x="47404" y="90608"/>
                </a:lnTo>
                <a:lnTo>
                  <a:pt x="50280" y="88948"/>
                </a:lnTo>
                <a:lnTo>
                  <a:pt x="52992" y="87841"/>
                </a:lnTo>
                <a:lnTo>
                  <a:pt x="55594" y="87103"/>
                </a:lnTo>
                <a:lnTo>
                  <a:pt x="58121" y="86611"/>
                </a:lnTo>
                <a:lnTo>
                  <a:pt x="61393" y="85490"/>
                </a:lnTo>
                <a:lnTo>
                  <a:pt x="65164" y="83948"/>
                </a:lnTo>
                <a:lnTo>
                  <a:pt x="69263" y="82127"/>
                </a:lnTo>
                <a:lnTo>
                  <a:pt x="72791" y="80119"/>
                </a:lnTo>
                <a:lnTo>
                  <a:pt x="75937" y="77986"/>
                </a:lnTo>
                <a:lnTo>
                  <a:pt x="78827" y="75771"/>
                </a:lnTo>
                <a:lnTo>
                  <a:pt x="82342" y="73500"/>
                </a:lnTo>
                <a:lnTo>
                  <a:pt x="86272" y="71193"/>
                </a:lnTo>
                <a:lnTo>
                  <a:pt x="90481" y="68860"/>
                </a:lnTo>
                <a:lnTo>
                  <a:pt x="94080" y="65718"/>
                </a:lnTo>
                <a:lnTo>
                  <a:pt x="97272" y="62036"/>
                </a:lnTo>
                <a:lnTo>
                  <a:pt x="100195" y="57994"/>
                </a:lnTo>
                <a:lnTo>
                  <a:pt x="102937" y="54505"/>
                </a:lnTo>
                <a:lnTo>
                  <a:pt x="105559" y="51385"/>
                </a:lnTo>
                <a:lnTo>
                  <a:pt x="108100" y="48512"/>
                </a:lnTo>
                <a:lnTo>
                  <a:pt x="113041" y="43203"/>
                </a:lnTo>
                <a:lnTo>
                  <a:pt x="115470" y="40675"/>
                </a:lnTo>
                <a:lnTo>
                  <a:pt x="117088" y="38197"/>
                </a:lnTo>
                <a:lnTo>
                  <a:pt x="118888" y="33326"/>
                </a:lnTo>
                <a:lnTo>
                  <a:pt x="119901" y="26122"/>
                </a:lnTo>
                <a:lnTo>
                  <a:pt x="120201" y="18960"/>
                </a:lnTo>
                <a:lnTo>
                  <a:pt x="119449" y="16576"/>
                </a:lnTo>
                <a:lnTo>
                  <a:pt x="115393" y="10223"/>
                </a:lnTo>
                <a:lnTo>
                  <a:pt x="113210" y="7083"/>
                </a:lnTo>
                <a:lnTo>
                  <a:pt x="109399" y="7057"/>
                </a:lnTo>
                <a:lnTo>
                  <a:pt x="108279" y="7847"/>
                </a:lnTo>
                <a:lnTo>
                  <a:pt x="107532" y="9168"/>
                </a:lnTo>
                <a:lnTo>
                  <a:pt x="107035" y="10842"/>
                </a:lnTo>
                <a:lnTo>
                  <a:pt x="107497" y="12752"/>
                </a:lnTo>
                <a:lnTo>
                  <a:pt x="111145" y="19232"/>
                </a:lnTo>
                <a:lnTo>
                  <a:pt x="112277" y="23839"/>
                </a:lnTo>
                <a:lnTo>
                  <a:pt x="112780" y="30649"/>
                </a:lnTo>
                <a:lnTo>
                  <a:pt x="113004" y="38968"/>
                </a:lnTo>
                <a:lnTo>
                  <a:pt x="113160" y="61942"/>
                </a:lnTo>
                <a:lnTo>
                  <a:pt x="113961" y="66662"/>
                </a:lnTo>
                <a:lnTo>
                  <a:pt x="115289" y="71396"/>
                </a:lnTo>
                <a:lnTo>
                  <a:pt x="116969" y="76140"/>
                </a:lnTo>
                <a:lnTo>
                  <a:pt x="118088" y="80890"/>
                </a:lnTo>
                <a:lnTo>
                  <a:pt x="118834" y="85644"/>
                </a:lnTo>
                <a:lnTo>
                  <a:pt x="119332" y="90401"/>
                </a:lnTo>
                <a:lnTo>
                  <a:pt x="119663" y="95160"/>
                </a:lnTo>
                <a:lnTo>
                  <a:pt x="119885" y="99920"/>
                </a:lnTo>
                <a:lnTo>
                  <a:pt x="120032" y="104681"/>
                </a:lnTo>
                <a:lnTo>
                  <a:pt x="120925" y="110236"/>
                </a:lnTo>
                <a:lnTo>
                  <a:pt x="122313" y="116321"/>
                </a:lnTo>
                <a:lnTo>
                  <a:pt x="124032" y="122758"/>
                </a:lnTo>
                <a:lnTo>
                  <a:pt x="125178" y="128638"/>
                </a:lnTo>
                <a:lnTo>
                  <a:pt x="125943" y="134145"/>
                </a:lnTo>
                <a:lnTo>
                  <a:pt x="126452" y="139404"/>
                </a:lnTo>
                <a:lnTo>
                  <a:pt x="127585" y="144497"/>
                </a:lnTo>
                <a:lnTo>
                  <a:pt x="129134" y="149480"/>
                </a:lnTo>
                <a:lnTo>
                  <a:pt x="130961" y="154390"/>
                </a:lnTo>
                <a:lnTo>
                  <a:pt x="132974" y="159250"/>
                </a:lnTo>
                <a:lnTo>
                  <a:pt x="135108" y="164078"/>
                </a:lnTo>
                <a:lnTo>
                  <a:pt x="137324" y="168884"/>
                </a:lnTo>
                <a:lnTo>
                  <a:pt x="139788" y="176341"/>
                </a:lnTo>
                <a:lnTo>
                  <a:pt x="141676" y="183094"/>
                </a:lnTo>
                <a:lnTo>
                  <a:pt x="143291" y="187118"/>
                </a:lnTo>
                <a:lnTo>
                  <a:pt x="145162" y="191388"/>
                </a:lnTo>
                <a:lnTo>
                  <a:pt x="147240" y="198249"/>
                </a:lnTo>
                <a:lnTo>
                  <a:pt x="148163" y="204738"/>
                </a:lnTo>
                <a:lnTo>
                  <a:pt x="148409" y="208691"/>
                </a:lnTo>
                <a:lnTo>
                  <a:pt x="148805" y="218856"/>
                </a:lnTo>
                <a:lnTo>
                  <a:pt x="148883" y="226568"/>
                </a:lnTo>
                <a:lnTo>
                  <a:pt x="148902" y="24993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715"/>
          <p:cNvSpPr/>
          <p:nvPr/>
        </p:nvSpPr>
        <p:spPr>
          <a:xfrm>
            <a:off x="7879556" y="1593056"/>
            <a:ext cx="150020" cy="35720"/>
          </a:xfrm>
          <a:custGeom>
            <a:avLst/>
            <a:gdLst/>
            <a:ahLst/>
            <a:cxnLst/>
            <a:rect l="0" t="0" r="0" b="0"/>
            <a:pathLst>
              <a:path w="150020" h="35720">
                <a:moveTo>
                  <a:pt x="0" y="35719"/>
                </a:moveTo>
                <a:lnTo>
                  <a:pt x="4116" y="35719"/>
                </a:lnTo>
                <a:lnTo>
                  <a:pt x="2359" y="35719"/>
                </a:lnTo>
                <a:lnTo>
                  <a:pt x="1572" y="34925"/>
                </a:lnTo>
                <a:lnTo>
                  <a:pt x="1048" y="33602"/>
                </a:lnTo>
                <a:lnTo>
                  <a:pt x="698" y="31926"/>
                </a:lnTo>
                <a:lnTo>
                  <a:pt x="1259" y="30809"/>
                </a:lnTo>
                <a:lnTo>
                  <a:pt x="2427" y="30064"/>
                </a:lnTo>
                <a:lnTo>
                  <a:pt x="6212" y="28869"/>
                </a:lnTo>
                <a:lnTo>
                  <a:pt x="10660" y="28662"/>
                </a:lnTo>
                <a:lnTo>
                  <a:pt x="12663" y="27839"/>
                </a:lnTo>
                <a:lnTo>
                  <a:pt x="14792" y="26497"/>
                </a:lnTo>
                <a:lnTo>
                  <a:pt x="17006" y="24808"/>
                </a:lnTo>
                <a:lnTo>
                  <a:pt x="20068" y="23682"/>
                </a:lnTo>
                <a:lnTo>
                  <a:pt x="23698" y="22932"/>
                </a:lnTo>
                <a:lnTo>
                  <a:pt x="27704" y="22432"/>
                </a:lnTo>
                <a:lnTo>
                  <a:pt x="31964" y="22098"/>
                </a:lnTo>
                <a:lnTo>
                  <a:pt x="36390" y="21876"/>
                </a:lnTo>
                <a:lnTo>
                  <a:pt x="40929" y="21727"/>
                </a:lnTo>
                <a:lnTo>
                  <a:pt x="45542" y="20835"/>
                </a:lnTo>
                <a:lnTo>
                  <a:pt x="50204" y="19446"/>
                </a:lnTo>
                <a:lnTo>
                  <a:pt x="54902" y="17726"/>
                </a:lnTo>
                <a:lnTo>
                  <a:pt x="59619" y="16580"/>
                </a:lnTo>
                <a:lnTo>
                  <a:pt x="64352" y="15816"/>
                </a:lnTo>
                <a:lnTo>
                  <a:pt x="69095" y="15306"/>
                </a:lnTo>
                <a:lnTo>
                  <a:pt x="73845" y="14173"/>
                </a:lnTo>
                <a:lnTo>
                  <a:pt x="78598" y="12624"/>
                </a:lnTo>
                <a:lnTo>
                  <a:pt x="83355" y="10797"/>
                </a:lnTo>
                <a:lnTo>
                  <a:pt x="88114" y="9579"/>
                </a:lnTo>
                <a:lnTo>
                  <a:pt x="92874" y="8767"/>
                </a:lnTo>
                <a:lnTo>
                  <a:pt x="97635" y="8226"/>
                </a:lnTo>
                <a:lnTo>
                  <a:pt x="102397" y="7071"/>
                </a:lnTo>
                <a:lnTo>
                  <a:pt x="107158" y="5508"/>
                </a:lnTo>
                <a:lnTo>
                  <a:pt x="111920" y="3672"/>
                </a:lnTo>
                <a:lnTo>
                  <a:pt x="115888" y="2448"/>
                </a:lnTo>
                <a:lnTo>
                  <a:pt x="119327" y="1632"/>
                </a:lnTo>
                <a:lnTo>
                  <a:pt x="122414" y="1088"/>
                </a:lnTo>
                <a:lnTo>
                  <a:pt x="125266" y="725"/>
                </a:lnTo>
                <a:lnTo>
                  <a:pt x="127960" y="483"/>
                </a:lnTo>
                <a:lnTo>
                  <a:pt x="130550" y="322"/>
                </a:lnTo>
                <a:lnTo>
                  <a:pt x="135545" y="143"/>
                </a:lnTo>
                <a:lnTo>
                  <a:pt x="15001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716"/>
          <p:cNvSpPr/>
          <p:nvPr/>
        </p:nvSpPr>
        <p:spPr>
          <a:xfrm>
            <a:off x="8051006" y="1507331"/>
            <a:ext cx="128475" cy="268435"/>
          </a:xfrm>
          <a:custGeom>
            <a:avLst/>
            <a:gdLst/>
            <a:ahLst/>
            <a:cxnLst/>
            <a:rect l="0" t="0" r="0" b="0"/>
            <a:pathLst>
              <a:path w="128475" h="268435">
                <a:moveTo>
                  <a:pt x="50006" y="14287"/>
                </a:moveTo>
                <a:lnTo>
                  <a:pt x="36738" y="14287"/>
                </a:lnTo>
                <a:lnTo>
                  <a:pt x="42855" y="14287"/>
                </a:lnTo>
                <a:lnTo>
                  <a:pt x="36012" y="14287"/>
                </a:lnTo>
                <a:lnTo>
                  <a:pt x="35719" y="7169"/>
                </a:lnTo>
                <a:lnTo>
                  <a:pt x="39511" y="7151"/>
                </a:lnTo>
                <a:lnTo>
                  <a:pt x="40628" y="6355"/>
                </a:lnTo>
                <a:lnTo>
                  <a:pt x="41372" y="5030"/>
                </a:lnTo>
                <a:lnTo>
                  <a:pt x="41870" y="3353"/>
                </a:lnTo>
                <a:lnTo>
                  <a:pt x="42994" y="2236"/>
                </a:lnTo>
                <a:lnTo>
                  <a:pt x="44537" y="1490"/>
                </a:lnTo>
                <a:lnTo>
                  <a:pt x="48926" y="294"/>
                </a:lnTo>
                <a:lnTo>
                  <a:pt x="51643" y="131"/>
                </a:lnTo>
                <a:lnTo>
                  <a:pt x="56062" y="26"/>
                </a:lnTo>
                <a:lnTo>
                  <a:pt x="91759" y="0"/>
                </a:lnTo>
                <a:lnTo>
                  <a:pt x="92129" y="794"/>
                </a:lnTo>
                <a:lnTo>
                  <a:pt x="92540" y="3792"/>
                </a:lnTo>
                <a:lnTo>
                  <a:pt x="93443" y="4909"/>
                </a:lnTo>
                <a:lnTo>
                  <a:pt x="94839" y="5654"/>
                </a:lnTo>
                <a:lnTo>
                  <a:pt x="96564" y="6151"/>
                </a:lnTo>
                <a:lnTo>
                  <a:pt x="98507" y="7275"/>
                </a:lnTo>
                <a:lnTo>
                  <a:pt x="100597" y="8819"/>
                </a:lnTo>
                <a:lnTo>
                  <a:pt x="105860" y="13207"/>
                </a:lnTo>
                <a:lnTo>
                  <a:pt x="108697" y="15924"/>
                </a:lnTo>
                <a:lnTo>
                  <a:pt x="110565" y="17760"/>
                </a:lnTo>
                <a:lnTo>
                  <a:pt x="111810" y="19777"/>
                </a:lnTo>
                <a:lnTo>
                  <a:pt x="113972" y="27260"/>
                </a:lnTo>
                <a:lnTo>
                  <a:pt x="116270" y="30107"/>
                </a:lnTo>
                <a:lnTo>
                  <a:pt x="119938" y="34018"/>
                </a:lnTo>
                <a:lnTo>
                  <a:pt x="124215" y="38402"/>
                </a:lnTo>
                <a:lnTo>
                  <a:pt x="125672" y="40683"/>
                </a:lnTo>
                <a:lnTo>
                  <a:pt x="127291" y="45333"/>
                </a:lnTo>
                <a:lnTo>
                  <a:pt x="128012" y="52163"/>
                </a:lnTo>
                <a:lnTo>
                  <a:pt x="128331" y="59696"/>
                </a:lnTo>
                <a:lnTo>
                  <a:pt x="128474" y="65690"/>
                </a:lnTo>
                <a:lnTo>
                  <a:pt x="127718" y="68399"/>
                </a:lnTo>
                <a:lnTo>
                  <a:pt x="124762" y="73527"/>
                </a:lnTo>
                <a:lnTo>
                  <a:pt x="122918" y="78451"/>
                </a:lnTo>
                <a:lnTo>
                  <a:pt x="121305" y="84080"/>
                </a:lnTo>
                <a:lnTo>
                  <a:pt x="117942" y="91873"/>
                </a:lnTo>
                <a:lnTo>
                  <a:pt x="115919" y="98511"/>
                </a:lnTo>
                <a:lnTo>
                  <a:pt x="115380" y="101393"/>
                </a:lnTo>
                <a:lnTo>
                  <a:pt x="112663" y="106711"/>
                </a:lnTo>
                <a:lnTo>
                  <a:pt x="108809" y="112515"/>
                </a:lnTo>
                <a:lnTo>
                  <a:pt x="106671" y="116285"/>
                </a:lnTo>
                <a:lnTo>
                  <a:pt x="102972" y="123913"/>
                </a:lnTo>
                <a:lnTo>
                  <a:pt x="101327" y="129949"/>
                </a:lnTo>
                <a:lnTo>
                  <a:pt x="98480" y="135278"/>
                </a:lnTo>
                <a:lnTo>
                  <a:pt x="94569" y="140292"/>
                </a:lnTo>
                <a:lnTo>
                  <a:pt x="92414" y="142741"/>
                </a:lnTo>
                <a:lnTo>
                  <a:pt x="90184" y="145167"/>
                </a:lnTo>
                <a:lnTo>
                  <a:pt x="88697" y="148372"/>
                </a:lnTo>
                <a:lnTo>
                  <a:pt x="87046" y="156166"/>
                </a:lnTo>
                <a:lnTo>
                  <a:pt x="84195" y="162805"/>
                </a:lnTo>
                <a:lnTo>
                  <a:pt x="82323" y="165687"/>
                </a:lnTo>
                <a:lnTo>
                  <a:pt x="79489" y="168401"/>
                </a:lnTo>
                <a:lnTo>
                  <a:pt x="76011" y="171005"/>
                </a:lnTo>
                <a:lnTo>
                  <a:pt x="72105" y="173535"/>
                </a:lnTo>
                <a:lnTo>
                  <a:pt x="69501" y="176015"/>
                </a:lnTo>
                <a:lnTo>
                  <a:pt x="67766" y="178462"/>
                </a:lnTo>
                <a:lnTo>
                  <a:pt x="65042" y="183297"/>
                </a:lnTo>
                <a:lnTo>
                  <a:pt x="61187" y="188093"/>
                </a:lnTo>
                <a:lnTo>
                  <a:pt x="58347" y="191462"/>
                </a:lnTo>
                <a:lnTo>
                  <a:pt x="55565" y="194367"/>
                </a:lnTo>
                <a:lnTo>
                  <a:pt x="32337" y="217694"/>
                </a:lnTo>
                <a:lnTo>
                  <a:pt x="30289" y="218948"/>
                </a:lnTo>
                <a:lnTo>
                  <a:pt x="28130" y="219784"/>
                </a:lnTo>
                <a:lnTo>
                  <a:pt x="25897" y="220342"/>
                </a:lnTo>
                <a:lnTo>
                  <a:pt x="24408" y="221507"/>
                </a:lnTo>
                <a:lnTo>
                  <a:pt x="23415" y="223077"/>
                </a:lnTo>
                <a:lnTo>
                  <a:pt x="22755" y="224918"/>
                </a:lnTo>
                <a:lnTo>
                  <a:pt x="21520" y="226145"/>
                </a:lnTo>
                <a:lnTo>
                  <a:pt x="19902" y="226964"/>
                </a:lnTo>
                <a:lnTo>
                  <a:pt x="18031" y="227509"/>
                </a:lnTo>
                <a:lnTo>
                  <a:pt x="15989" y="228666"/>
                </a:lnTo>
                <a:lnTo>
                  <a:pt x="13835" y="230232"/>
                </a:lnTo>
                <a:lnTo>
                  <a:pt x="8466" y="234655"/>
                </a:lnTo>
                <a:lnTo>
                  <a:pt x="8025" y="235812"/>
                </a:lnTo>
                <a:lnTo>
                  <a:pt x="7535" y="239213"/>
                </a:lnTo>
                <a:lnTo>
                  <a:pt x="6611" y="240438"/>
                </a:lnTo>
                <a:lnTo>
                  <a:pt x="5202" y="241254"/>
                </a:lnTo>
                <a:lnTo>
                  <a:pt x="1027" y="242565"/>
                </a:lnTo>
                <a:lnTo>
                  <a:pt x="684" y="243466"/>
                </a:lnTo>
                <a:lnTo>
                  <a:pt x="8" y="249941"/>
                </a:lnTo>
                <a:lnTo>
                  <a:pt x="0" y="257087"/>
                </a:lnTo>
                <a:lnTo>
                  <a:pt x="3793" y="257149"/>
                </a:lnTo>
                <a:lnTo>
                  <a:pt x="4910" y="257951"/>
                </a:lnTo>
                <a:lnTo>
                  <a:pt x="5654" y="259280"/>
                </a:lnTo>
                <a:lnTo>
                  <a:pt x="6151" y="260959"/>
                </a:lnTo>
                <a:lnTo>
                  <a:pt x="7275" y="262079"/>
                </a:lnTo>
                <a:lnTo>
                  <a:pt x="8819" y="262826"/>
                </a:lnTo>
                <a:lnTo>
                  <a:pt x="13207" y="264024"/>
                </a:lnTo>
                <a:lnTo>
                  <a:pt x="15155" y="264122"/>
                </a:lnTo>
                <a:lnTo>
                  <a:pt x="26494" y="264293"/>
                </a:lnTo>
                <a:lnTo>
                  <a:pt x="47671" y="264318"/>
                </a:lnTo>
                <a:lnTo>
                  <a:pt x="49244" y="265112"/>
                </a:lnTo>
                <a:lnTo>
                  <a:pt x="53107" y="268111"/>
                </a:lnTo>
                <a:lnTo>
                  <a:pt x="55248" y="268434"/>
                </a:lnTo>
                <a:lnTo>
                  <a:pt x="57470" y="267856"/>
                </a:lnTo>
                <a:lnTo>
                  <a:pt x="59744" y="266677"/>
                </a:lnTo>
                <a:lnTo>
                  <a:pt x="62055" y="265891"/>
                </a:lnTo>
                <a:lnTo>
                  <a:pt x="64389" y="265367"/>
                </a:lnTo>
                <a:lnTo>
                  <a:pt x="66738" y="265017"/>
                </a:lnTo>
                <a:lnTo>
                  <a:pt x="69099" y="264784"/>
                </a:lnTo>
                <a:lnTo>
                  <a:pt x="71465" y="264629"/>
                </a:lnTo>
                <a:lnTo>
                  <a:pt x="73837" y="264526"/>
                </a:lnTo>
                <a:lnTo>
                  <a:pt x="78590" y="264411"/>
                </a:lnTo>
                <a:lnTo>
                  <a:pt x="116681" y="264319"/>
                </a:lnTo>
                <a:lnTo>
                  <a:pt x="118269" y="263525"/>
                </a:lnTo>
                <a:lnTo>
                  <a:pt x="119327" y="262202"/>
                </a:lnTo>
                <a:lnTo>
                  <a:pt x="121444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717"/>
          <p:cNvSpPr/>
          <p:nvPr/>
        </p:nvSpPr>
        <p:spPr>
          <a:xfrm>
            <a:off x="8222546" y="1514475"/>
            <a:ext cx="149930" cy="135732"/>
          </a:xfrm>
          <a:custGeom>
            <a:avLst/>
            <a:gdLst/>
            <a:ahLst/>
            <a:cxnLst/>
            <a:rect l="0" t="0" r="0" b="0"/>
            <a:pathLst>
              <a:path w="149930" h="135732">
                <a:moveTo>
                  <a:pt x="28485" y="0"/>
                </a:moveTo>
                <a:lnTo>
                  <a:pt x="28485" y="3792"/>
                </a:lnTo>
                <a:lnTo>
                  <a:pt x="29279" y="4909"/>
                </a:lnTo>
                <a:lnTo>
                  <a:pt x="30601" y="5654"/>
                </a:lnTo>
                <a:lnTo>
                  <a:pt x="32278" y="6150"/>
                </a:lnTo>
                <a:lnTo>
                  <a:pt x="33395" y="7275"/>
                </a:lnTo>
                <a:lnTo>
                  <a:pt x="34139" y="8819"/>
                </a:lnTo>
                <a:lnTo>
                  <a:pt x="35335" y="13207"/>
                </a:lnTo>
                <a:lnTo>
                  <a:pt x="35498" y="15924"/>
                </a:lnTo>
                <a:lnTo>
                  <a:pt x="35570" y="19777"/>
                </a:lnTo>
                <a:lnTo>
                  <a:pt x="35602" y="24135"/>
                </a:lnTo>
                <a:lnTo>
                  <a:pt x="34818" y="26409"/>
                </a:lnTo>
                <a:lnTo>
                  <a:pt x="33501" y="28718"/>
                </a:lnTo>
                <a:lnTo>
                  <a:pt x="31829" y="31051"/>
                </a:lnTo>
                <a:lnTo>
                  <a:pt x="30715" y="34195"/>
                </a:lnTo>
                <a:lnTo>
                  <a:pt x="29971" y="37877"/>
                </a:lnTo>
                <a:lnTo>
                  <a:pt x="29475" y="41920"/>
                </a:lnTo>
                <a:lnTo>
                  <a:pt x="28351" y="45409"/>
                </a:lnTo>
                <a:lnTo>
                  <a:pt x="26809" y="48529"/>
                </a:lnTo>
                <a:lnTo>
                  <a:pt x="24986" y="51403"/>
                </a:lnTo>
                <a:lnTo>
                  <a:pt x="22977" y="54112"/>
                </a:lnTo>
                <a:lnTo>
                  <a:pt x="20844" y="56712"/>
                </a:lnTo>
                <a:lnTo>
                  <a:pt x="18629" y="59239"/>
                </a:lnTo>
                <a:lnTo>
                  <a:pt x="17152" y="62511"/>
                </a:lnTo>
                <a:lnTo>
                  <a:pt x="16167" y="66280"/>
                </a:lnTo>
                <a:lnTo>
                  <a:pt x="15510" y="70380"/>
                </a:lnTo>
                <a:lnTo>
                  <a:pt x="14279" y="73908"/>
                </a:lnTo>
                <a:lnTo>
                  <a:pt x="12664" y="77053"/>
                </a:lnTo>
                <a:lnTo>
                  <a:pt x="8162" y="84012"/>
                </a:lnTo>
                <a:lnTo>
                  <a:pt x="7546" y="87080"/>
                </a:lnTo>
                <a:lnTo>
                  <a:pt x="7382" y="89009"/>
                </a:lnTo>
                <a:lnTo>
                  <a:pt x="6479" y="90296"/>
                </a:lnTo>
                <a:lnTo>
                  <a:pt x="5083" y="91153"/>
                </a:lnTo>
                <a:lnTo>
                  <a:pt x="3358" y="91725"/>
                </a:lnTo>
                <a:lnTo>
                  <a:pt x="2210" y="92900"/>
                </a:lnTo>
                <a:lnTo>
                  <a:pt x="1443" y="94477"/>
                </a:lnTo>
                <a:lnTo>
                  <a:pt x="0" y="99688"/>
                </a:lnTo>
                <a:lnTo>
                  <a:pt x="3728" y="99916"/>
                </a:lnTo>
                <a:lnTo>
                  <a:pt x="7191" y="99993"/>
                </a:lnTo>
                <a:lnTo>
                  <a:pt x="10554" y="100004"/>
                </a:lnTo>
                <a:lnTo>
                  <a:pt x="12562" y="100800"/>
                </a:lnTo>
                <a:lnTo>
                  <a:pt x="16910" y="103802"/>
                </a:lnTo>
                <a:lnTo>
                  <a:pt x="21488" y="105665"/>
                </a:lnTo>
                <a:lnTo>
                  <a:pt x="23820" y="106162"/>
                </a:lnTo>
                <a:lnTo>
                  <a:pt x="26963" y="106493"/>
                </a:lnTo>
                <a:lnTo>
                  <a:pt x="30645" y="106714"/>
                </a:lnTo>
                <a:lnTo>
                  <a:pt x="38970" y="106960"/>
                </a:lnTo>
                <a:lnTo>
                  <a:pt x="73622" y="107151"/>
                </a:lnTo>
                <a:lnTo>
                  <a:pt x="79767" y="107154"/>
                </a:lnTo>
                <a:lnTo>
                  <a:pt x="82516" y="107948"/>
                </a:lnTo>
                <a:lnTo>
                  <a:pt x="85144" y="109272"/>
                </a:lnTo>
                <a:lnTo>
                  <a:pt x="87688" y="110948"/>
                </a:lnTo>
                <a:lnTo>
                  <a:pt x="90179" y="112065"/>
                </a:lnTo>
                <a:lnTo>
                  <a:pt x="92633" y="112810"/>
                </a:lnTo>
                <a:lnTo>
                  <a:pt x="95062" y="113306"/>
                </a:lnTo>
                <a:lnTo>
                  <a:pt x="97476" y="114431"/>
                </a:lnTo>
                <a:lnTo>
                  <a:pt x="99880" y="115975"/>
                </a:lnTo>
                <a:lnTo>
                  <a:pt x="102275" y="117798"/>
                </a:lnTo>
                <a:lnTo>
                  <a:pt x="105460" y="119013"/>
                </a:lnTo>
                <a:lnTo>
                  <a:pt x="109171" y="119823"/>
                </a:lnTo>
                <a:lnTo>
                  <a:pt x="113232" y="120363"/>
                </a:lnTo>
                <a:lnTo>
                  <a:pt x="116733" y="120723"/>
                </a:lnTo>
                <a:lnTo>
                  <a:pt x="119861" y="120963"/>
                </a:lnTo>
                <a:lnTo>
                  <a:pt x="122739" y="121123"/>
                </a:lnTo>
                <a:lnTo>
                  <a:pt x="125453" y="122024"/>
                </a:lnTo>
                <a:lnTo>
                  <a:pt x="128055" y="123418"/>
                </a:lnTo>
                <a:lnTo>
                  <a:pt x="130583" y="125141"/>
                </a:lnTo>
                <a:lnTo>
                  <a:pt x="133063" y="126290"/>
                </a:lnTo>
                <a:lnTo>
                  <a:pt x="135510" y="127056"/>
                </a:lnTo>
                <a:lnTo>
                  <a:pt x="141348" y="128284"/>
                </a:lnTo>
                <a:lnTo>
                  <a:pt x="144263" y="128453"/>
                </a:lnTo>
                <a:lnTo>
                  <a:pt x="146152" y="128497"/>
                </a:lnTo>
                <a:lnTo>
                  <a:pt x="147411" y="129321"/>
                </a:lnTo>
                <a:lnTo>
                  <a:pt x="148250" y="130664"/>
                </a:lnTo>
                <a:lnTo>
                  <a:pt x="149929" y="1357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718"/>
          <p:cNvSpPr/>
          <p:nvPr/>
        </p:nvSpPr>
        <p:spPr>
          <a:xfrm>
            <a:off x="8308182" y="1528762"/>
            <a:ext cx="14287" cy="250032"/>
          </a:xfrm>
          <a:custGeom>
            <a:avLst/>
            <a:gdLst/>
            <a:ahLst/>
            <a:cxnLst/>
            <a:rect l="0" t="0" r="0" b="0"/>
            <a:pathLst>
              <a:path w="14287" h="250032">
                <a:moveTo>
                  <a:pt x="14286" y="0"/>
                </a:moveTo>
                <a:lnTo>
                  <a:pt x="14286" y="54903"/>
                </a:lnTo>
                <a:lnTo>
                  <a:pt x="13493" y="60415"/>
                </a:lnTo>
                <a:lnTo>
                  <a:pt x="12170" y="66470"/>
                </a:lnTo>
                <a:lnTo>
                  <a:pt x="10493" y="72888"/>
                </a:lnTo>
                <a:lnTo>
                  <a:pt x="9376" y="78755"/>
                </a:lnTo>
                <a:lnTo>
                  <a:pt x="8632" y="84253"/>
                </a:lnTo>
                <a:lnTo>
                  <a:pt x="8135" y="89506"/>
                </a:lnTo>
                <a:lnTo>
                  <a:pt x="7804" y="95390"/>
                </a:lnTo>
                <a:lnTo>
                  <a:pt x="7437" y="108277"/>
                </a:lnTo>
                <a:lnTo>
                  <a:pt x="7229" y="128919"/>
                </a:lnTo>
                <a:lnTo>
                  <a:pt x="6408" y="135159"/>
                </a:lnTo>
                <a:lnTo>
                  <a:pt x="5064" y="140906"/>
                </a:lnTo>
                <a:lnTo>
                  <a:pt x="3376" y="146325"/>
                </a:lnTo>
                <a:lnTo>
                  <a:pt x="2251" y="152319"/>
                </a:lnTo>
                <a:lnTo>
                  <a:pt x="1499" y="158696"/>
                </a:lnTo>
                <a:lnTo>
                  <a:pt x="999" y="165328"/>
                </a:lnTo>
                <a:lnTo>
                  <a:pt x="666" y="171338"/>
                </a:lnTo>
                <a:lnTo>
                  <a:pt x="295" y="182248"/>
                </a:lnTo>
                <a:lnTo>
                  <a:pt x="38" y="204906"/>
                </a:lnTo>
                <a:lnTo>
                  <a:pt x="0" y="238113"/>
                </a:lnTo>
                <a:lnTo>
                  <a:pt x="793" y="239705"/>
                </a:lnTo>
                <a:lnTo>
                  <a:pt x="2116" y="240766"/>
                </a:lnTo>
                <a:lnTo>
                  <a:pt x="3792" y="241473"/>
                </a:lnTo>
                <a:lnTo>
                  <a:pt x="4909" y="242738"/>
                </a:lnTo>
                <a:lnTo>
                  <a:pt x="5653" y="244375"/>
                </a:lnTo>
                <a:lnTo>
                  <a:pt x="7143" y="2500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719"/>
          <p:cNvSpPr/>
          <p:nvPr/>
        </p:nvSpPr>
        <p:spPr>
          <a:xfrm>
            <a:off x="8408194" y="1535906"/>
            <a:ext cx="164182" cy="228495"/>
          </a:xfrm>
          <a:custGeom>
            <a:avLst/>
            <a:gdLst/>
            <a:ahLst/>
            <a:cxnLst/>
            <a:rect l="0" t="0" r="0" b="0"/>
            <a:pathLst>
              <a:path w="164182" h="228495">
                <a:moveTo>
                  <a:pt x="21431" y="0"/>
                </a:moveTo>
                <a:lnTo>
                  <a:pt x="21431" y="3792"/>
                </a:lnTo>
                <a:lnTo>
                  <a:pt x="20637" y="4909"/>
                </a:lnTo>
                <a:lnTo>
                  <a:pt x="19314" y="5654"/>
                </a:lnTo>
                <a:lnTo>
                  <a:pt x="17638" y="6151"/>
                </a:lnTo>
                <a:lnTo>
                  <a:pt x="16521" y="7275"/>
                </a:lnTo>
                <a:lnTo>
                  <a:pt x="15777" y="8819"/>
                </a:lnTo>
                <a:lnTo>
                  <a:pt x="14949" y="12651"/>
                </a:lnTo>
                <a:lnTo>
                  <a:pt x="14581" y="16999"/>
                </a:lnTo>
                <a:lnTo>
                  <a:pt x="14418" y="23695"/>
                </a:lnTo>
                <a:lnTo>
                  <a:pt x="14313" y="40928"/>
                </a:lnTo>
                <a:lnTo>
                  <a:pt x="13511" y="45542"/>
                </a:lnTo>
                <a:lnTo>
                  <a:pt x="12181" y="50205"/>
                </a:lnTo>
                <a:lnTo>
                  <a:pt x="10502" y="54901"/>
                </a:lnTo>
                <a:lnTo>
                  <a:pt x="9382" y="58826"/>
                </a:lnTo>
                <a:lnTo>
                  <a:pt x="8138" y="65303"/>
                </a:lnTo>
                <a:lnTo>
                  <a:pt x="7013" y="68935"/>
                </a:lnTo>
                <a:lnTo>
                  <a:pt x="5469" y="72944"/>
                </a:lnTo>
                <a:lnTo>
                  <a:pt x="3646" y="77204"/>
                </a:lnTo>
                <a:lnTo>
                  <a:pt x="2430" y="81632"/>
                </a:lnTo>
                <a:lnTo>
                  <a:pt x="1620" y="86171"/>
                </a:lnTo>
                <a:lnTo>
                  <a:pt x="1080" y="90785"/>
                </a:lnTo>
                <a:lnTo>
                  <a:pt x="719" y="95448"/>
                </a:lnTo>
                <a:lnTo>
                  <a:pt x="480" y="100145"/>
                </a:lnTo>
                <a:lnTo>
                  <a:pt x="213" y="109596"/>
                </a:lnTo>
                <a:lnTo>
                  <a:pt x="12" y="142878"/>
                </a:lnTo>
                <a:lnTo>
                  <a:pt x="0" y="176213"/>
                </a:lnTo>
                <a:lnTo>
                  <a:pt x="794" y="180181"/>
                </a:lnTo>
                <a:lnTo>
                  <a:pt x="4909" y="189559"/>
                </a:lnTo>
                <a:lnTo>
                  <a:pt x="6151" y="194844"/>
                </a:lnTo>
                <a:lnTo>
                  <a:pt x="8818" y="199839"/>
                </a:lnTo>
                <a:lnTo>
                  <a:pt x="12651" y="205498"/>
                </a:lnTo>
                <a:lnTo>
                  <a:pt x="14784" y="209230"/>
                </a:lnTo>
                <a:lnTo>
                  <a:pt x="17000" y="213306"/>
                </a:lnTo>
                <a:lnTo>
                  <a:pt x="19270" y="216022"/>
                </a:lnTo>
                <a:lnTo>
                  <a:pt x="21578" y="217834"/>
                </a:lnTo>
                <a:lnTo>
                  <a:pt x="26258" y="220640"/>
                </a:lnTo>
                <a:lnTo>
                  <a:pt x="30985" y="224533"/>
                </a:lnTo>
                <a:lnTo>
                  <a:pt x="34150" y="225889"/>
                </a:lnTo>
                <a:lnTo>
                  <a:pt x="37847" y="226792"/>
                </a:lnTo>
                <a:lnTo>
                  <a:pt x="41900" y="227395"/>
                </a:lnTo>
                <a:lnTo>
                  <a:pt x="45396" y="227796"/>
                </a:lnTo>
                <a:lnTo>
                  <a:pt x="48520" y="228064"/>
                </a:lnTo>
                <a:lnTo>
                  <a:pt x="51396" y="228243"/>
                </a:lnTo>
                <a:lnTo>
                  <a:pt x="56709" y="228441"/>
                </a:lnTo>
                <a:lnTo>
                  <a:pt x="59237" y="228494"/>
                </a:lnTo>
                <a:lnTo>
                  <a:pt x="62509" y="227735"/>
                </a:lnTo>
                <a:lnTo>
                  <a:pt x="66280" y="226436"/>
                </a:lnTo>
                <a:lnTo>
                  <a:pt x="70379" y="224776"/>
                </a:lnTo>
                <a:lnTo>
                  <a:pt x="73907" y="223669"/>
                </a:lnTo>
                <a:lnTo>
                  <a:pt x="77053" y="222932"/>
                </a:lnTo>
                <a:lnTo>
                  <a:pt x="79943" y="222440"/>
                </a:lnTo>
                <a:lnTo>
                  <a:pt x="82664" y="220524"/>
                </a:lnTo>
                <a:lnTo>
                  <a:pt x="85272" y="217660"/>
                </a:lnTo>
                <a:lnTo>
                  <a:pt x="90286" y="211037"/>
                </a:lnTo>
                <a:lnTo>
                  <a:pt x="95159" y="205449"/>
                </a:lnTo>
                <a:lnTo>
                  <a:pt x="99972" y="200319"/>
                </a:lnTo>
                <a:lnTo>
                  <a:pt x="109261" y="190851"/>
                </a:lnTo>
                <a:lnTo>
                  <a:pt x="122829" y="177222"/>
                </a:lnTo>
                <a:lnTo>
                  <a:pt x="125543" y="173711"/>
                </a:lnTo>
                <a:lnTo>
                  <a:pt x="128145" y="169782"/>
                </a:lnTo>
                <a:lnTo>
                  <a:pt x="130673" y="165575"/>
                </a:lnTo>
                <a:lnTo>
                  <a:pt x="133152" y="161184"/>
                </a:lnTo>
                <a:lnTo>
                  <a:pt x="138025" y="152070"/>
                </a:lnTo>
                <a:lnTo>
                  <a:pt x="159541" y="109529"/>
                </a:lnTo>
                <a:lnTo>
                  <a:pt x="161130" y="105563"/>
                </a:lnTo>
                <a:lnTo>
                  <a:pt x="162894" y="99039"/>
                </a:lnTo>
                <a:lnTo>
                  <a:pt x="163364" y="95395"/>
                </a:lnTo>
                <a:lnTo>
                  <a:pt x="163678" y="91378"/>
                </a:lnTo>
                <a:lnTo>
                  <a:pt x="164026" y="83475"/>
                </a:lnTo>
                <a:lnTo>
                  <a:pt x="164181" y="77317"/>
                </a:lnTo>
                <a:lnTo>
                  <a:pt x="163429" y="74563"/>
                </a:lnTo>
                <a:lnTo>
                  <a:pt x="160476" y="69387"/>
                </a:lnTo>
                <a:lnTo>
                  <a:pt x="158635" y="62324"/>
                </a:lnTo>
                <a:lnTo>
                  <a:pt x="158145" y="58218"/>
                </a:lnTo>
                <a:lnTo>
                  <a:pt x="157023" y="54687"/>
                </a:lnTo>
                <a:lnTo>
                  <a:pt x="153660" y="48647"/>
                </a:lnTo>
                <a:lnTo>
                  <a:pt x="149520" y="43317"/>
                </a:lnTo>
                <a:lnTo>
                  <a:pt x="145035" y="38302"/>
                </a:lnTo>
                <a:lnTo>
                  <a:pt x="140395" y="33427"/>
                </a:lnTo>
                <a:lnTo>
                  <a:pt x="133320" y="26220"/>
                </a:lnTo>
                <a:lnTo>
                  <a:pt x="130949" y="24624"/>
                </a:lnTo>
                <a:lnTo>
                  <a:pt x="126196" y="22850"/>
                </a:lnTo>
                <a:lnTo>
                  <a:pt x="121440" y="19945"/>
                </a:lnTo>
                <a:lnTo>
                  <a:pt x="116679" y="16008"/>
                </a:lnTo>
                <a:lnTo>
                  <a:pt x="111918" y="11613"/>
                </a:lnTo>
                <a:lnTo>
                  <a:pt x="108743" y="10123"/>
                </a:lnTo>
                <a:lnTo>
                  <a:pt x="105039" y="9130"/>
                </a:lnTo>
                <a:lnTo>
                  <a:pt x="100981" y="8468"/>
                </a:lnTo>
                <a:lnTo>
                  <a:pt x="97484" y="7233"/>
                </a:lnTo>
                <a:lnTo>
                  <a:pt x="94358" y="5615"/>
                </a:lnTo>
                <a:lnTo>
                  <a:pt x="91480" y="3743"/>
                </a:lnTo>
                <a:lnTo>
                  <a:pt x="87974" y="2496"/>
                </a:lnTo>
                <a:lnTo>
                  <a:pt x="84049" y="1664"/>
                </a:lnTo>
                <a:lnTo>
                  <a:pt x="79845" y="1109"/>
                </a:lnTo>
                <a:lnTo>
                  <a:pt x="76249" y="739"/>
                </a:lnTo>
                <a:lnTo>
                  <a:pt x="73057" y="493"/>
                </a:lnTo>
                <a:lnTo>
                  <a:pt x="70136" y="328"/>
                </a:lnTo>
                <a:lnTo>
                  <a:pt x="62656" y="146"/>
                </a:lnTo>
                <a:lnTo>
                  <a:pt x="48713" y="29"/>
                </a:lnTo>
                <a:lnTo>
                  <a:pt x="45968" y="813"/>
                </a:lnTo>
                <a:lnTo>
                  <a:pt x="43345" y="2129"/>
                </a:lnTo>
                <a:lnTo>
                  <a:pt x="40803" y="3801"/>
                </a:lnTo>
                <a:lnTo>
                  <a:pt x="37520" y="4915"/>
                </a:lnTo>
                <a:lnTo>
                  <a:pt x="33744" y="5658"/>
                </a:lnTo>
                <a:lnTo>
                  <a:pt x="29640" y="6153"/>
                </a:lnTo>
                <a:lnTo>
                  <a:pt x="26903" y="7277"/>
                </a:lnTo>
                <a:lnTo>
                  <a:pt x="25079" y="8820"/>
                </a:lnTo>
                <a:lnTo>
                  <a:pt x="23863" y="10642"/>
                </a:lnTo>
                <a:lnTo>
                  <a:pt x="22258" y="11857"/>
                </a:lnTo>
                <a:lnTo>
                  <a:pt x="20396" y="12667"/>
                </a:lnTo>
                <a:lnTo>
                  <a:pt x="14287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720"/>
          <p:cNvSpPr/>
          <p:nvPr/>
        </p:nvSpPr>
        <p:spPr>
          <a:xfrm>
            <a:off x="6393656" y="1914525"/>
            <a:ext cx="2057401" cy="21432"/>
          </a:xfrm>
          <a:custGeom>
            <a:avLst/>
            <a:gdLst/>
            <a:ahLst/>
            <a:cxnLst/>
            <a:rect l="0" t="0" r="0" b="0"/>
            <a:pathLst>
              <a:path w="2057401" h="21432">
                <a:moveTo>
                  <a:pt x="0" y="21431"/>
                </a:moveTo>
                <a:lnTo>
                  <a:pt x="3792" y="21431"/>
                </a:lnTo>
                <a:lnTo>
                  <a:pt x="5703" y="20637"/>
                </a:lnTo>
                <a:lnTo>
                  <a:pt x="7771" y="19314"/>
                </a:lnTo>
                <a:lnTo>
                  <a:pt x="9943" y="17639"/>
                </a:lnTo>
                <a:lnTo>
                  <a:pt x="12185" y="16521"/>
                </a:lnTo>
                <a:lnTo>
                  <a:pt x="14473" y="15776"/>
                </a:lnTo>
                <a:lnTo>
                  <a:pt x="16793" y="15280"/>
                </a:lnTo>
                <a:lnTo>
                  <a:pt x="23603" y="14728"/>
                </a:lnTo>
                <a:lnTo>
                  <a:pt x="27641" y="14581"/>
                </a:lnTo>
                <a:lnTo>
                  <a:pt x="31128" y="13689"/>
                </a:lnTo>
                <a:lnTo>
                  <a:pt x="34246" y="12301"/>
                </a:lnTo>
                <a:lnTo>
                  <a:pt x="37118" y="10582"/>
                </a:lnTo>
                <a:lnTo>
                  <a:pt x="40620" y="9436"/>
                </a:lnTo>
                <a:lnTo>
                  <a:pt x="44543" y="8671"/>
                </a:lnTo>
                <a:lnTo>
                  <a:pt x="48745" y="8162"/>
                </a:lnTo>
                <a:lnTo>
                  <a:pt x="57648" y="7596"/>
                </a:lnTo>
                <a:lnTo>
                  <a:pt x="119065" y="7146"/>
                </a:lnTo>
                <a:lnTo>
                  <a:pt x="124620" y="6351"/>
                </a:lnTo>
                <a:lnTo>
                  <a:pt x="130705" y="5028"/>
                </a:lnTo>
                <a:lnTo>
                  <a:pt x="137143" y="3352"/>
                </a:lnTo>
                <a:lnTo>
                  <a:pt x="143022" y="2234"/>
                </a:lnTo>
                <a:lnTo>
                  <a:pt x="148529" y="1489"/>
                </a:lnTo>
                <a:lnTo>
                  <a:pt x="153788" y="993"/>
                </a:lnTo>
                <a:lnTo>
                  <a:pt x="165982" y="441"/>
                </a:lnTo>
                <a:lnTo>
                  <a:pt x="229621" y="7"/>
                </a:lnTo>
                <a:lnTo>
                  <a:pt x="289128" y="0"/>
                </a:lnTo>
                <a:lnTo>
                  <a:pt x="295145" y="793"/>
                </a:lnTo>
                <a:lnTo>
                  <a:pt x="301539" y="2116"/>
                </a:lnTo>
                <a:lnTo>
                  <a:pt x="308182" y="3792"/>
                </a:lnTo>
                <a:lnTo>
                  <a:pt x="314992" y="4909"/>
                </a:lnTo>
                <a:lnTo>
                  <a:pt x="321913" y="5654"/>
                </a:lnTo>
                <a:lnTo>
                  <a:pt x="328908" y="6150"/>
                </a:lnTo>
                <a:lnTo>
                  <a:pt x="343032" y="6702"/>
                </a:lnTo>
                <a:lnTo>
                  <a:pt x="402857" y="7117"/>
                </a:lnTo>
                <a:lnTo>
                  <a:pt x="411446" y="6332"/>
                </a:lnTo>
                <a:lnTo>
                  <a:pt x="419554" y="5015"/>
                </a:lnTo>
                <a:lnTo>
                  <a:pt x="427340" y="3343"/>
                </a:lnTo>
                <a:lnTo>
                  <a:pt x="434912" y="2229"/>
                </a:lnTo>
                <a:lnTo>
                  <a:pt x="442342" y="1486"/>
                </a:lnTo>
                <a:lnTo>
                  <a:pt x="449675" y="990"/>
                </a:lnTo>
                <a:lnTo>
                  <a:pt x="466291" y="440"/>
                </a:lnTo>
                <a:lnTo>
                  <a:pt x="524982" y="25"/>
                </a:lnTo>
                <a:lnTo>
                  <a:pt x="631127" y="0"/>
                </a:lnTo>
                <a:lnTo>
                  <a:pt x="640620" y="793"/>
                </a:lnTo>
                <a:lnTo>
                  <a:pt x="650124" y="2116"/>
                </a:lnTo>
                <a:lnTo>
                  <a:pt x="659635" y="3792"/>
                </a:lnTo>
                <a:lnTo>
                  <a:pt x="669150" y="4909"/>
                </a:lnTo>
                <a:lnTo>
                  <a:pt x="678668" y="5654"/>
                </a:lnTo>
                <a:lnTo>
                  <a:pt x="688189" y="6150"/>
                </a:lnTo>
                <a:lnTo>
                  <a:pt x="707235" y="6702"/>
                </a:lnTo>
                <a:lnTo>
                  <a:pt x="767755" y="7117"/>
                </a:lnTo>
                <a:lnTo>
                  <a:pt x="942067" y="7143"/>
                </a:lnTo>
                <a:lnTo>
                  <a:pt x="953482" y="7937"/>
                </a:lnTo>
                <a:lnTo>
                  <a:pt x="965061" y="9260"/>
                </a:lnTo>
                <a:lnTo>
                  <a:pt x="976749" y="10936"/>
                </a:lnTo>
                <a:lnTo>
                  <a:pt x="987715" y="12053"/>
                </a:lnTo>
                <a:lnTo>
                  <a:pt x="998202" y="12798"/>
                </a:lnTo>
                <a:lnTo>
                  <a:pt x="1008368" y="13294"/>
                </a:lnTo>
                <a:lnTo>
                  <a:pt x="1030247" y="13846"/>
                </a:lnTo>
                <a:lnTo>
                  <a:pt x="1194386" y="14286"/>
                </a:lnTo>
                <a:lnTo>
                  <a:pt x="1205039" y="15080"/>
                </a:lnTo>
                <a:lnTo>
                  <a:pt x="1216109" y="16404"/>
                </a:lnTo>
                <a:lnTo>
                  <a:pt x="1227458" y="18079"/>
                </a:lnTo>
                <a:lnTo>
                  <a:pt x="1238199" y="19196"/>
                </a:lnTo>
                <a:lnTo>
                  <a:pt x="1248535" y="19941"/>
                </a:lnTo>
                <a:lnTo>
                  <a:pt x="1258600" y="20438"/>
                </a:lnTo>
                <a:lnTo>
                  <a:pt x="1280368" y="20989"/>
                </a:lnTo>
                <a:lnTo>
                  <a:pt x="1455964" y="21430"/>
                </a:lnTo>
                <a:lnTo>
                  <a:pt x="1466737" y="20637"/>
                </a:lnTo>
                <a:lnTo>
                  <a:pt x="1477093" y="19314"/>
                </a:lnTo>
                <a:lnTo>
                  <a:pt x="1487173" y="17638"/>
                </a:lnTo>
                <a:lnTo>
                  <a:pt x="1497860" y="16521"/>
                </a:lnTo>
                <a:lnTo>
                  <a:pt x="1508955" y="15776"/>
                </a:lnTo>
                <a:lnTo>
                  <a:pt x="1531071" y="14949"/>
                </a:lnTo>
                <a:lnTo>
                  <a:pt x="1584619" y="14374"/>
                </a:lnTo>
                <a:lnTo>
                  <a:pt x="1715566" y="14288"/>
                </a:lnTo>
                <a:lnTo>
                  <a:pt x="1725529" y="15081"/>
                </a:lnTo>
                <a:lnTo>
                  <a:pt x="1735347" y="16404"/>
                </a:lnTo>
                <a:lnTo>
                  <a:pt x="1745067" y="18079"/>
                </a:lnTo>
                <a:lnTo>
                  <a:pt x="1754722" y="19197"/>
                </a:lnTo>
                <a:lnTo>
                  <a:pt x="1764333" y="19941"/>
                </a:lnTo>
                <a:lnTo>
                  <a:pt x="1782686" y="20769"/>
                </a:lnTo>
                <a:lnTo>
                  <a:pt x="1841408" y="21392"/>
                </a:lnTo>
                <a:lnTo>
                  <a:pt x="1849112" y="21405"/>
                </a:lnTo>
                <a:lnTo>
                  <a:pt x="1857422" y="20620"/>
                </a:lnTo>
                <a:lnTo>
                  <a:pt x="1866138" y="19303"/>
                </a:lnTo>
                <a:lnTo>
                  <a:pt x="1875123" y="17631"/>
                </a:lnTo>
                <a:lnTo>
                  <a:pt x="1883494" y="16516"/>
                </a:lnTo>
                <a:lnTo>
                  <a:pt x="1891456" y="15773"/>
                </a:lnTo>
                <a:lnTo>
                  <a:pt x="1899147" y="15278"/>
                </a:lnTo>
                <a:lnTo>
                  <a:pt x="1914040" y="14727"/>
                </a:lnTo>
                <a:lnTo>
                  <a:pt x="1973228" y="14304"/>
                </a:lnTo>
                <a:lnTo>
                  <a:pt x="1986653" y="14295"/>
                </a:lnTo>
                <a:lnTo>
                  <a:pt x="1992773" y="13498"/>
                </a:lnTo>
                <a:lnTo>
                  <a:pt x="1998441" y="12174"/>
                </a:lnTo>
                <a:lnTo>
                  <a:pt x="2003806" y="10497"/>
                </a:lnTo>
                <a:lnTo>
                  <a:pt x="2008970" y="9379"/>
                </a:lnTo>
                <a:lnTo>
                  <a:pt x="2014001" y="8634"/>
                </a:lnTo>
                <a:lnTo>
                  <a:pt x="2018942" y="8137"/>
                </a:lnTo>
                <a:lnTo>
                  <a:pt x="2026550" y="7585"/>
                </a:lnTo>
                <a:lnTo>
                  <a:pt x="2029689" y="7438"/>
                </a:lnTo>
                <a:lnTo>
                  <a:pt x="2032576" y="6546"/>
                </a:lnTo>
                <a:lnTo>
                  <a:pt x="2035294" y="5157"/>
                </a:lnTo>
                <a:lnTo>
                  <a:pt x="2037900" y="3438"/>
                </a:lnTo>
                <a:lnTo>
                  <a:pt x="2041226" y="2292"/>
                </a:lnTo>
                <a:lnTo>
                  <a:pt x="2045029" y="1528"/>
                </a:lnTo>
                <a:lnTo>
                  <a:pt x="205740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721"/>
          <p:cNvSpPr/>
          <p:nvPr/>
        </p:nvSpPr>
        <p:spPr>
          <a:xfrm>
            <a:off x="7179468" y="1993106"/>
            <a:ext cx="56855" cy="257176"/>
          </a:xfrm>
          <a:custGeom>
            <a:avLst/>
            <a:gdLst/>
            <a:ahLst/>
            <a:cxnLst/>
            <a:rect l="0" t="0" r="0" b="0"/>
            <a:pathLst>
              <a:path w="56855" h="257176">
                <a:moveTo>
                  <a:pt x="0" y="0"/>
                </a:moveTo>
                <a:lnTo>
                  <a:pt x="0" y="6151"/>
                </a:lnTo>
                <a:lnTo>
                  <a:pt x="794" y="7275"/>
                </a:lnTo>
                <a:lnTo>
                  <a:pt x="2117" y="8819"/>
                </a:lnTo>
                <a:lnTo>
                  <a:pt x="3793" y="10642"/>
                </a:lnTo>
                <a:lnTo>
                  <a:pt x="4910" y="13444"/>
                </a:lnTo>
                <a:lnTo>
                  <a:pt x="6151" y="20792"/>
                </a:lnTo>
                <a:lnTo>
                  <a:pt x="7276" y="24180"/>
                </a:lnTo>
                <a:lnTo>
                  <a:pt x="8820" y="27232"/>
                </a:lnTo>
                <a:lnTo>
                  <a:pt x="10643" y="30061"/>
                </a:lnTo>
                <a:lnTo>
                  <a:pt x="11858" y="33535"/>
                </a:lnTo>
                <a:lnTo>
                  <a:pt x="12668" y="37438"/>
                </a:lnTo>
                <a:lnTo>
                  <a:pt x="13208" y="41627"/>
                </a:lnTo>
                <a:lnTo>
                  <a:pt x="14361" y="46007"/>
                </a:lnTo>
                <a:lnTo>
                  <a:pt x="15925" y="50515"/>
                </a:lnTo>
                <a:lnTo>
                  <a:pt x="17760" y="55108"/>
                </a:lnTo>
                <a:lnTo>
                  <a:pt x="18984" y="59757"/>
                </a:lnTo>
                <a:lnTo>
                  <a:pt x="19800" y="64444"/>
                </a:lnTo>
                <a:lnTo>
                  <a:pt x="20344" y="69157"/>
                </a:lnTo>
                <a:lnTo>
                  <a:pt x="21500" y="73886"/>
                </a:lnTo>
                <a:lnTo>
                  <a:pt x="23065" y="78626"/>
                </a:lnTo>
                <a:lnTo>
                  <a:pt x="24902" y="83373"/>
                </a:lnTo>
                <a:lnTo>
                  <a:pt x="26920" y="88126"/>
                </a:lnTo>
                <a:lnTo>
                  <a:pt x="31279" y="97640"/>
                </a:lnTo>
                <a:lnTo>
                  <a:pt x="32759" y="102400"/>
                </a:lnTo>
                <a:lnTo>
                  <a:pt x="33745" y="107160"/>
                </a:lnTo>
                <a:lnTo>
                  <a:pt x="34404" y="111921"/>
                </a:lnTo>
                <a:lnTo>
                  <a:pt x="34842" y="116683"/>
                </a:lnTo>
                <a:lnTo>
                  <a:pt x="35135" y="121445"/>
                </a:lnTo>
                <a:lnTo>
                  <a:pt x="35329" y="126207"/>
                </a:lnTo>
                <a:lnTo>
                  <a:pt x="36253" y="130969"/>
                </a:lnTo>
                <a:lnTo>
                  <a:pt x="37663" y="135731"/>
                </a:lnTo>
                <a:lnTo>
                  <a:pt x="39396" y="140494"/>
                </a:lnTo>
                <a:lnTo>
                  <a:pt x="40551" y="145256"/>
                </a:lnTo>
                <a:lnTo>
                  <a:pt x="41322" y="150019"/>
                </a:lnTo>
                <a:lnTo>
                  <a:pt x="41836" y="154781"/>
                </a:lnTo>
                <a:lnTo>
                  <a:pt x="42178" y="159544"/>
                </a:lnTo>
                <a:lnTo>
                  <a:pt x="42406" y="164306"/>
                </a:lnTo>
                <a:lnTo>
                  <a:pt x="42660" y="173831"/>
                </a:lnTo>
                <a:lnTo>
                  <a:pt x="42773" y="183356"/>
                </a:lnTo>
                <a:lnTo>
                  <a:pt x="43597" y="188119"/>
                </a:lnTo>
                <a:lnTo>
                  <a:pt x="44939" y="192881"/>
                </a:lnTo>
                <a:lnTo>
                  <a:pt x="46628" y="197644"/>
                </a:lnTo>
                <a:lnTo>
                  <a:pt x="47755" y="202406"/>
                </a:lnTo>
                <a:lnTo>
                  <a:pt x="48505" y="207169"/>
                </a:lnTo>
                <a:lnTo>
                  <a:pt x="49005" y="211931"/>
                </a:lnTo>
                <a:lnTo>
                  <a:pt x="49562" y="219339"/>
                </a:lnTo>
                <a:lnTo>
                  <a:pt x="49809" y="226071"/>
                </a:lnTo>
                <a:lnTo>
                  <a:pt x="49919" y="234355"/>
                </a:lnTo>
                <a:lnTo>
                  <a:pt x="50741" y="237993"/>
                </a:lnTo>
                <a:lnTo>
                  <a:pt x="52084" y="241212"/>
                </a:lnTo>
                <a:lnTo>
                  <a:pt x="53773" y="244152"/>
                </a:lnTo>
                <a:lnTo>
                  <a:pt x="54898" y="246905"/>
                </a:lnTo>
                <a:lnTo>
                  <a:pt x="56483" y="253779"/>
                </a:lnTo>
                <a:lnTo>
                  <a:pt x="56854" y="255666"/>
                </a:lnTo>
                <a:lnTo>
                  <a:pt x="56159" y="256169"/>
                </a:lnTo>
                <a:lnTo>
                  <a:pt x="54902" y="256504"/>
                </a:lnTo>
                <a:lnTo>
                  <a:pt x="50007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722"/>
          <p:cNvSpPr/>
          <p:nvPr/>
        </p:nvSpPr>
        <p:spPr>
          <a:xfrm>
            <a:off x="7315200" y="2024773"/>
            <a:ext cx="264319" cy="189756"/>
          </a:xfrm>
          <a:custGeom>
            <a:avLst/>
            <a:gdLst/>
            <a:ahLst/>
            <a:cxnLst/>
            <a:rect l="0" t="0" r="0" b="0"/>
            <a:pathLst>
              <a:path w="264319" h="189756">
                <a:moveTo>
                  <a:pt x="0" y="39770"/>
                </a:moveTo>
                <a:lnTo>
                  <a:pt x="0" y="28842"/>
                </a:lnTo>
                <a:lnTo>
                  <a:pt x="793" y="27722"/>
                </a:lnTo>
                <a:lnTo>
                  <a:pt x="2116" y="26976"/>
                </a:lnTo>
                <a:lnTo>
                  <a:pt x="3792" y="26478"/>
                </a:lnTo>
                <a:lnTo>
                  <a:pt x="4909" y="25353"/>
                </a:lnTo>
                <a:lnTo>
                  <a:pt x="5653" y="23808"/>
                </a:lnTo>
                <a:lnTo>
                  <a:pt x="6151" y="21985"/>
                </a:lnTo>
                <a:lnTo>
                  <a:pt x="7275" y="20770"/>
                </a:lnTo>
                <a:lnTo>
                  <a:pt x="8818" y="19960"/>
                </a:lnTo>
                <a:lnTo>
                  <a:pt x="10642" y="19420"/>
                </a:lnTo>
                <a:lnTo>
                  <a:pt x="14784" y="16703"/>
                </a:lnTo>
                <a:lnTo>
                  <a:pt x="17000" y="14867"/>
                </a:lnTo>
                <a:lnTo>
                  <a:pt x="20064" y="13643"/>
                </a:lnTo>
                <a:lnTo>
                  <a:pt x="27702" y="12283"/>
                </a:lnTo>
                <a:lnTo>
                  <a:pt x="34273" y="9562"/>
                </a:lnTo>
                <a:lnTo>
                  <a:pt x="37136" y="7725"/>
                </a:lnTo>
                <a:lnTo>
                  <a:pt x="44550" y="5684"/>
                </a:lnTo>
                <a:lnTo>
                  <a:pt x="48750" y="5140"/>
                </a:lnTo>
                <a:lnTo>
                  <a:pt x="53137" y="4777"/>
                </a:lnTo>
                <a:lnTo>
                  <a:pt x="57650" y="4535"/>
                </a:lnTo>
                <a:lnTo>
                  <a:pt x="62245" y="4374"/>
                </a:lnTo>
                <a:lnTo>
                  <a:pt x="66102" y="3473"/>
                </a:lnTo>
                <a:lnTo>
                  <a:pt x="72506" y="355"/>
                </a:lnTo>
                <a:lnTo>
                  <a:pt x="76119" y="0"/>
                </a:lnTo>
                <a:lnTo>
                  <a:pt x="84366" y="1721"/>
                </a:lnTo>
                <a:lnTo>
                  <a:pt x="91206" y="3016"/>
                </a:lnTo>
                <a:lnTo>
                  <a:pt x="96892" y="3591"/>
                </a:lnTo>
                <a:lnTo>
                  <a:pt x="102065" y="3847"/>
                </a:lnTo>
                <a:lnTo>
                  <a:pt x="104556" y="4709"/>
                </a:lnTo>
                <a:lnTo>
                  <a:pt x="109439" y="7783"/>
                </a:lnTo>
                <a:lnTo>
                  <a:pt x="114257" y="11795"/>
                </a:lnTo>
                <a:lnTo>
                  <a:pt x="116652" y="13977"/>
                </a:lnTo>
                <a:lnTo>
                  <a:pt x="118249" y="16225"/>
                </a:lnTo>
                <a:lnTo>
                  <a:pt x="120023" y="20839"/>
                </a:lnTo>
                <a:lnTo>
                  <a:pt x="120813" y="25535"/>
                </a:lnTo>
                <a:lnTo>
                  <a:pt x="121163" y="30269"/>
                </a:lnTo>
                <a:lnTo>
                  <a:pt x="121318" y="35018"/>
                </a:lnTo>
                <a:lnTo>
                  <a:pt x="120567" y="37396"/>
                </a:lnTo>
                <a:lnTo>
                  <a:pt x="117614" y="42155"/>
                </a:lnTo>
                <a:lnTo>
                  <a:pt x="116509" y="45329"/>
                </a:lnTo>
                <a:lnTo>
                  <a:pt x="115772" y="49032"/>
                </a:lnTo>
                <a:lnTo>
                  <a:pt x="115282" y="53088"/>
                </a:lnTo>
                <a:lnTo>
                  <a:pt x="114161" y="56587"/>
                </a:lnTo>
                <a:lnTo>
                  <a:pt x="112620" y="59712"/>
                </a:lnTo>
                <a:lnTo>
                  <a:pt x="110798" y="62590"/>
                </a:lnTo>
                <a:lnTo>
                  <a:pt x="107996" y="66096"/>
                </a:lnTo>
                <a:lnTo>
                  <a:pt x="104541" y="70021"/>
                </a:lnTo>
                <a:lnTo>
                  <a:pt x="100651" y="74225"/>
                </a:lnTo>
                <a:lnTo>
                  <a:pt x="97263" y="78615"/>
                </a:lnTo>
                <a:lnTo>
                  <a:pt x="94210" y="83129"/>
                </a:lnTo>
                <a:lnTo>
                  <a:pt x="91382" y="87726"/>
                </a:lnTo>
                <a:lnTo>
                  <a:pt x="88703" y="91585"/>
                </a:lnTo>
                <a:lnTo>
                  <a:pt x="86122" y="94951"/>
                </a:lnTo>
                <a:lnTo>
                  <a:pt x="83608" y="97988"/>
                </a:lnTo>
                <a:lnTo>
                  <a:pt x="81139" y="101601"/>
                </a:lnTo>
                <a:lnTo>
                  <a:pt x="78699" y="105597"/>
                </a:lnTo>
                <a:lnTo>
                  <a:pt x="76278" y="109849"/>
                </a:lnTo>
                <a:lnTo>
                  <a:pt x="73077" y="114270"/>
                </a:lnTo>
                <a:lnTo>
                  <a:pt x="69356" y="118806"/>
                </a:lnTo>
                <a:lnTo>
                  <a:pt x="61780" y="127285"/>
                </a:lnTo>
                <a:lnTo>
                  <a:pt x="55768" y="133699"/>
                </a:lnTo>
                <a:lnTo>
                  <a:pt x="47921" y="141773"/>
                </a:lnTo>
                <a:lnTo>
                  <a:pt x="46234" y="144284"/>
                </a:lnTo>
                <a:lnTo>
                  <a:pt x="44361" y="149192"/>
                </a:lnTo>
                <a:lnTo>
                  <a:pt x="43529" y="154019"/>
                </a:lnTo>
                <a:lnTo>
                  <a:pt x="43307" y="156417"/>
                </a:lnTo>
                <a:lnTo>
                  <a:pt x="42365" y="158810"/>
                </a:lnTo>
                <a:lnTo>
                  <a:pt x="39201" y="163585"/>
                </a:lnTo>
                <a:lnTo>
                  <a:pt x="37266" y="168353"/>
                </a:lnTo>
                <a:lnTo>
                  <a:pt x="36024" y="174090"/>
                </a:lnTo>
                <a:lnTo>
                  <a:pt x="35809" y="178876"/>
                </a:lnTo>
                <a:lnTo>
                  <a:pt x="36572" y="180926"/>
                </a:lnTo>
                <a:lnTo>
                  <a:pt x="40646" y="186810"/>
                </a:lnTo>
                <a:lnTo>
                  <a:pt x="41878" y="188465"/>
                </a:lnTo>
                <a:lnTo>
                  <a:pt x="42999" y="188906"/>
                </a:lnTo>
                <a:lnTo>
                  <a:pt x="48371" y="189528"/>
                </a:lnTo>
                <a:lnTo>
                  <a:pt x="55783" y="189712"/>
                </a:lnTo>
                <a:lnTo>
                  <a:pt x="63421" y="189755"/>
                </a:lnTo>
                <a:lnTo>
                  <a:pt x="67681" y="188972"/>
                </a:lnTo>
                <a:lnTo>
                  <a:pt x="72108" y="187657"/>
                </a:lnTo>
                <a:lnTo>
                  <a:pt x="76648" y="185987"/>
                </a:lnTo>
                <a:lnTo>
                  <a:pt x="82054" y="184873"/>
                </a:lnTo>
                <a:lnTo>
                  <a:pt x="88040" y="184130"/>
                </a:lnTo>
                <a:lnTo>
                  <a:pt x="94412" y="183635"/>
                </a:lnTo>
                <a:lnTo>
                  <a:pt x="100248" y="182512"/>
                </a:lnTo>
                <a:lnTo>
                  <a:pt x="105726" y="180969"/>
                </a:lnTo>
                <a:lnTo>
                  <a:pt x="110964" y="179146"/>
                </a:lnTo>
                <a:lnTo>
                  <a:pt x="116839" y="177931"/>
                </a:lnTo>
                <a:lnTo>
                  <a:pt x="123136" y="177121"/>
                </a:lnTo>
                <a:lnTo>
                  <a:pt x="129716" y="176581"/>
                </a:lnTo>
                <a:lnTo>
                  <a:pt x="135690" y="175428"/>
                </a:lnTo>
                <a:lnTo>
                  <a:pt x="141259" y="173865"/>
                </a:lnTo>
                <a:lnTo>
                  <a:pt x="146560" y="172029"/>
                </a:lnTo>
                <a:lnTo>
                  <a:pt x="151682" y="170012"/>
                </a:lnTo>
                <a:lnTo>
                  <a:pt x="156685" y="167873"/>
                </a:lnTo>
                <a:lnTo>
                  <a:pt x="161606" y="165653"/>
                </a:lnTo>
                <a:lnTo>
                  <a:pt x="167268" y="164174"/>
                </a:lnTo>
                <a:lnTo>
                  <a:pt x="173425" y="163187"/>
                </a:lnTo>
                <a:lnTo>
                  <a:pt x="179910" y="162529"/>
                </a:lnTo>
                <a:lnTo>
                  <a:pt x="185821" y="162091"/>
                </a:lnTo>
                <a:lnTo>
                  <a:pt x="191349" y="161799"/>
                </a:lnTo>
                <a:lnTo>
                  <a:pt x="196622" y="161604"/>
                </a:lnTo>
                <a:lnTo>
                  <a:pt x="201725" y="160680"/>
                </a:lnTo>
                <a:lnTo>
                  <a:pt x="206715" y="159271"/>
                </a:lnTo>
                <a:lnTo>
                  <a:pt x="211628" y="157537"/>
                </a:lnTo>
                <a:lnTo>
                  <a:pt x="219205" y="155611"/>
                </a:lnTo>
                <a:lnTo>
                  <a:pt x="226011" y="154755"/>
                </a:lnTo>
                <a:lnTo>
                  <a:pt x="230050" y="154527"/>
                </a:lnTo>
                <a:lnTo>
                  <a:pt x="234329" y="154374"/>
                </a:lnTo>
                <a:lnTo>
                  <a:pt x="237975" y="155067"/>
                </a:lnTo>
                <a:lnTo>
                  <a:pt x="246899" y="159040"/>
                </a:lnTo>
                <a:lnTo>
                  <a:pt x="254572" y="160570"/>
                </a:lnTo>
                <a:lnTo>
                  <a:pt x="262158" y="161087"/>
                </a:lnTo>
                <a:lnTo>
                  <a:pt x="264192" y="161207"/>
                </a:lnTo>
                <a:lnTo>
                  <a:pt x="264262" y="163327"/>
                </a:lnTo>
                <a:lnTo>
                  <a:pt x="264318" y="1683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723"/>
          <p:cNvSpPr/>
          <p:nvPr/>
        </p:nvSpPr>
        <p:spPr>
          <a:xfrm>
            <a:off x="5779293" y="2736056"/>
            <a:ext cx="200026" cy="35720"/>
          </a:xfrm>
          <a:custGeom>
            <a:avLst/>
            <a:gdLst/>
            <a:ahLst/>
            <a:cxnLst/>
            <a:rect l="0" t="0" r="0" b="0"/>
            <a:pathLst>
              <a:path w="200026" h="35720">
                <a:moveTo>
                  <a:pt x="0" y="35719"/>
                </a:moveTo>
                <a:lnTo>
                  <a:pt x="6151" y="29568"/>
                </a:lnTo>
                <a:lnTo>
                  <a:pt x="10936" y="29016"/>
                </a:lnTo>
                <a:lnTo>
                  <a:pt x="17560" y="28771"/>
                </a:lnTo>
                <a:lnTo>
                  <a:pt x="23151" y="28662"/>
                </a:lnTo>
                <a:lnTo>
                  <a:pt x="26546" y="27839"/>
                </a:lnTo>
                <a:lnTo>
                  <a:pt x="30398" y="26497"/>
                </a:lnTo>
                <a:lnTo>
                  <a:pt x="34553" y="24808"/>
                </a:lnTo>
                <a:lnTo>
                  <a:pt x="38117" y="23682"/>
                </a:lnTo>
                <a:lnTo>
                  <a:pt x="41286" y="22932"/>
                </a:lnTo>
                <a:lnTo>
                  <a:pt x="44193" y="22432"/>
                </a:lnTo>
                <a:lnTo>
                  <a:pt x="47718" y="21304"/>
                </a:lnTo>
                <a:lnTo>
                  <a:pt x="51656" y="19759"/>
                </a:lnTo>
                <a:lnTo>
                  <a:pt x="55869" y="17935"/>
                </a:lnTo>
                <a:lnTo>
                  <a:pt x="60265" y="16719"/>
                </a:lnTo>
                <a:lnTo>
                  <a:pt x="64783" y="15909"/>
                </a:lnTo>
                <a:lnTo>
                  <a:pt x="69382" y="15368"/>
                </a:lnTo>
                <a:lnTo>
                  <a:pt x="74830" y="15008"/>
                </a:lnTo>
                <a:lnTo>
                  <a:pt x="80843" y="14768"/>
                </a:lnTo>
                <a:lnTo>
                  <a:pt x="87233" y="14608"/>
                </a:lnTo>
                <a:lnTo>
                  <a:pt x="93081" y="13707"/>
                </a:lnTo>
                <a:lnTo>
                  <a:pt x="98566" y="12313"/>
                </a:lnTo>
                <a:lnTo>
                  <a:pt x="103811" y="10590"/>
                </a:lnTo>
                <a:lnTo>
                  <a:pt x="109689" y="9441"/>
                </a:lnTo>
                <a:lnTo>
                  <a:pt x="115989" y="8675"/>
                </a:lnTo>
                <a:lnTo>
                  <a:pt x="122570" y="8165"/>
                </a:lnTo>
                <a:lnTo>
                  <a:pt x="128545" y="7031"/>
                </a:lnTo>
                <a:lnTo>
                  <a:pt x="134115" y="5481"/>
                </a:lnTo>
                <a:lnTo>
                  <a:pt x="139416" y="3654"/>
                </a:lnTo>
                <a:lnTo>
                  <a:pt x="144538" y="2436"/>
                </a:lnTo>
                <a:lnTo>
                  <a:pt x="149540" y="1624"/>
                </a:lnTo>
                <a:lnTo>
                  <a:pt x="154462" y="1082"/>
                </a:lnTo>
                <a:lnTo>
                  <a:pt x="159331" y="722"/>
                </a:lnTo>
                <a:lnTo>
                  <a:pt x="164165" y="481"/>
                </a:lnTo>
                <a:lnTo>
                  <a:pt x="176435" y="142"/>
                </a:lnTo>
                <a:lnTo>
                  <a:pt x="2000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724"/>
          <p:cNvSpPr/>
          <p:nvPr/>
        </p:nvSpPr>
        <p:spPr>
          <a:xfrm>
            <a:off x="5857875" y="2800350"/>
            <a:ext cx="200026" cy="21432"/>
          </a:xfrm>
          <a:custGeom>
            <a:avLst/>
            <a:gdLst/>
            <a:ahLst/>
            <a:cxnLst/>
            <a:rect l="0" t="0" r="0" b="0"/>
            <a:pathLst>
              <a:path w="200026" h="21432">
                <a:moveTo>
                  <a:pt x="0" y="21431"/>
                </a:moveTo>
                <a:lnTo>
                  <a:pt x="41895" y="21431"/>
                </a:lnTo>
                <a:lnTo>
                  <a:pt x="46186" y="20637"/>
                </a:lnTo>
                <a:lnTo>
                  <a:pt x="50634" y="19314"/>
                </a:lnTo>
                <a:lnTo>
                  <a:pt x="55188" y="17639"/>
                </a:lnTo>
                <a:lnTo>
                  <a:pt x="59016" y="16521"/>
                </a:lnTo>
                <a:lnTo>
                  <a:pt x="62363" y="15776"/>
                </a:lnTo>
                <a:lnTo>
                  <a:pt x="65388" y="15280"/>
                </a:lnTo>
                <a:lnTo>
                  <a:pt x="68991" y="14949"/>
                </a:lnTo>
                <a:lnTo>
                  <a:pt x="72982" y="14728"/>
                </a:lnTo>
                <a:lnTo>
                  <a:pt x="81649" y="14483"/>
                </a:lnTo>
                <a:lnTo>
                  <a:pt x="122716" y="14289"/>
                </a:lnTo>
                <a:lnTo>
                  <a:pt x="144166" y="14287"/>
                </a:lnTo>
                <a:lnTo>
                  <a:pt x="146910" y="13493"/>
                </a:lnTo>
                <a:lnTo>
                  <a:pt x="149534" y="12170"/>
                </a:lnTo>
                <a:lnTo>
                  <a:pt x="152077" y="10495"/>
                </a:lnTo>
                <a:lnTo>
                  <a:pt x="155359" y="9378"/>
                </a:lnTo>
                <a:lnTo>
                  <a:pt x="159136" y="8633"/>
                </a:lnTo>
                <a:lnTo>
                  <a:pt x="163240" y="8136"/>
                </a:lnTo>
                <a:lnTo>
                  <a:pt x="166770" y="7805"/>
                </a:lnTo>
                <a:lnTo>
                  <a:pt x="172809" y="7438"/>
                </a:lnTo>
                <a:lnTo>
                  <a:pt x="175531" y="6546"/>
                </a:lnTo>
                <a:lnTo>
                  <a:pt x="178139" y="5157"/>
                </a:lnTo>
                <a:lnTo>
                  <a:pt x="180672" y="3438"/>
                </a:lnTo>
                <a:lnTo>
                  <a:pt x="183154" y="2292"/>
                </a:lnTo>
                <a:lnTo>
                  <a:pt x="185603" y="1528"/>
                </a:lnTo>
                <a:lnTo>
                  <a:pt x="188029" y="1018"/>
                </a:lnTo>
                <a:lnTo>
                  <a:pt x="192841" y="452"/>
                </a:lnTo>
                <a:lnTo>
                  <a:pt x="2000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725"/>
          <p:cNvSpPr/>
          <p:nvPr/>
        </p:nvSpPr>
        <p:spPr>
          <a:xfrm>
            <a:off x="6172235" y="2650635"/>
            <a:ext cx="178559" cy="264016"/>
          </a:xfrm>
          <a:custGeom>
            <a:avLst/>
            <a:gdLst/>
            <a:ahLst/>
            <a:cxnLst/>
            <a:rect l="0" t="0" r="0" b="0"/>
            <a:pathLst>
              <a:path w="178559" h="264016">
                <a:moveTo>
                  <a:pt x="14252" y="28271"/>
                </a:moveTo>
                <a:lnTo>
                  <a:pt x="20403" y="28271"/>
                </a:lnTo>
                <a:lnTo>
                  <a:pt x="24894" y="24479"/>
                </a:lnTo>
                <a:lnTo>
                  <a:pt x="26903" y="23361"/>
                </a:lnTo>
                <a:lnTo>
                  <a:pt x="31252" y="22120"/>
                </a:lnTo>
                <a:lnTo>
                  <a:pt x="35831" y="19452"/>
                </a:lnTo>
                <a:lnTo>
                  <a:pt x="41305" y="15620"/>
                </a:lnTo>
                <a:lnTo>
                  <a:pt x="44987" y="13487"/>
                </a:lnTo>
                <a:lnTo>
                  <a:pt x="49030" y="11271"/>
                </a:lnTo>
                <a:lnTo>
                  <a:pt x="52518" y="9794"/>
                </a:lnTo>
                <a:lnTo>
                  <a:pt x="55638" y="8809"/>
                </a:lnTo>
                <a:lnTo>
                  <a:pt x="58511" y="8153"/>
                </a:lnTo>
                <a:lnTo>
                  <a:pt x="62015" y="7715"/>
                </a:lnTo>
                <a:lnTo>
                  <a:pt x="65937" y="7423"/>
                </a:lnTo>
                <a:lnTo>
                  <a:pt x="70140" y="7229"/>
                </a:lnTo>
                <a:lnTo>
                  <a:pt x="73736" y="6305"/>
                </a:lnTo>
                <a:lnTo>
                  <a:pt x="76927" y="4896"/>
                </a:lnTo>
                <a:lnTo>
                  <a:pt x="79848" y="3163"/>
                </a:lnTo>
                <a:lnTo>
                  <a:pt x="83383" y="2007"/>
                </a:lnTo>
                <a:lnTo>
                  <a:pt x="87327" y="1237"/>
                </a:lnTo>
                <a:lnTo>
                  <a:pt x="91543" y="723"/>
                </a:lnTo>
                <a:lnTo>
                  <a:pt x="95149" y="381"/>
                </a:lnTo>
                <a:lnTo>
                  <a:pt x="98345" y="152"/>
                </a:lnTo>
                <a:lnTo>
                  <a:pt x="101271" y="0"/>
                </a:lnTo>
                <a:lnTo>
                  <a:pt x="104015" y="693"/>
                </a:lnTo>
                <a:lnTo>
                  <a:pt x="109180" y="3578"/>
                </a:lnTo>
                <a:lnTo>
                  <a:pt x="112462" y="4666"/>
                </a:lnTo>
                <a:lnTo>
                  <a:pt x="116238" y="5390"/>
                </a:lnTo>
                <a:lnTo>
                  <a:pt x="120342" y="5873"/>
                </a:lnTo>
                <a:lnTo>
                  <a:pt x="123873" y="6989"/>
                </a:lnTo>
                <a:lnTo>
                  <a:pt x="127020" y="8527"/>
                </a:lnTo>
                <a:lnTo>
                  <a:pt x="129912" y="10345"/>
                </a:lnTo>
                <a:lnTo>
                  <a:pt x="133428" y="12352"/>
                </a:lnTo>
                <a:lnTo>
                  <a:pt x="141567" y="16698"/>
                </a:lnTo>
                <a:lnTo>
                  <a:pt x="144372" y="18968"/>
                </a:lnTo>
                <a:lnTo>
                  <a:pt x="146243" y="21275"/>
                </a:lnTo>
                <a:lnTo>
                  <a:pt x="149115" y="25955"/>
                </a:lnTo>
                <a:lnTo>
                  <a:pt x="153037" y="30681"/>
                </a:lnTo>
                <a:lnTo>
                  <a:pt x="154400" y="33847"/>
                </a:lnTo>
                <a:lnTo>
                  <a:pt x="155915" y="41597"/>
                </a:lnTo>
                <a:lnTo>
                  <a:pt x="158705" y="48216"/>
                </a:lnTo>
                <a:lnTo>
                  <a:pt x="160560" y="51093"/>
                </a:lnTo>
                <a:lnTo>
                  <a:pt x="161004" y="54598"/>
                </a:lnTo>
                <a:lnTo>
                  <a:pt x="159379" y="62726"/>
                </a:lnTo>
                <a:lnTo>
                  <a:pt x="158628" y="67910"/>
                </a:lnTo>
                <a:lnTo>
                  <a:pt x="158128" y="73747"/>
                </a:lnTo>
                <a:lnTo>
                  <a:pt x="157794" y="80019"/>
                </a:lnTo>
                <a:lnTo>
                  <a:pt x="156778" y="85789"/>
                </a:lnTo>
                <a:lnTo>
                  <a:pt x="155307" y="91222"/>
                </a:lnTo>
                <a:lnTo>
                  <a:pt x="147242" y="115142"/>
                </a:lnTo>
                <a:lnTo>
                  <a:pt x="144981" y="121110"/>
                </a:lnTo>
                <a:lnTo>
                  <a:pt x="142680" y="126676"/>
                </a:lnTo>
                <a:lnTo>
                  <a:pt x="140352" y="131974"/>
                </a:lnTo>
                <a:lnTo>
                  <a:pt x="137212" y="137094"/>
                </a:lnTo>
                <a:lnTo>
                  <a:pt x="133532" y="142095"/>
                </a:lnTo>
                <a:lnTo>
                  <a:pt x="129491" y="147016"/>
                </a:lnTo>
                <a:lnTo>
                  <a:pt x="125209" y="152678"/>
                </a:lnTo>
                <a:lnTo>
                  <a:pt x="116218" y="165319"/>
                </a:lnTo>
                <a:lnTo>
                  <a:pt x="112392" y="171230"/>
                </a:lnTo>
                <a:lnTo>
                  <a:pt x="109047" y="176758"/>
                </a:lnTo>
                <a:lnTo>
                  <a:pt x="106024" y="182031"/>
                </a:lnTo>
                <a:lnTo>
                  <a:pt x="102421" y="187134"/>
                </a:lnTo>
                <a:lnTo>
                  <a:pt x="98431" y="192123"/>
                </a:lnTo>
                <a:lnTo>
                  <a:pt x="94184" y="197037"/>
                </a:lnTo>
                <a:lnTo>
                  <a:pt x="87348" y="204613"/>
                </a:lnTo>
                <a:lnTo>
                  <a:pt x="81664" y="210626"/>
                </a:lnTo>
                <a:lnTo>
                  <a:pt x="69431" y="223071"/>
                </a:lnTo>
                <a:lnTo>
                  <a:pt x="55755" y="236789"/>
                </a:lnTo>
                <a:lnTo>
                  <a:pt x="52239" y="239514"/>
                </a:lnTo>
                <a:lnTo>
                  <a:pt x="48308" y="242125"/>
                </a:lnTo>
                <a:lnTo>
                  <a:pt x="44100" y="244659"/>
                </a:lnTo>
                <a:lnTo>
                  <a:pt x="40500" y="246348"/>
                </a:lnTo>
                <a:lnTo>
                  <a:pt x="37308" y="247474"/>
                </a:lnTo>
                <a:lnTo>
                  <a:pt x="34385" y="248225"/>
                </a:lnTo>
                <a:lnTo>
                  <a:pt x="30849" y="248726"/>
                </a:lnTo>
                <a:lnTo>
                  <a:pt x="26904" y="249060"/>
                </a:lnTo>
                <a:lnTo>
                  <a:pt x="16751" y="249595"/>
                </a:lnTo>
                <a:lnTo>
                  <a:pt x="11200" y="249688"/>
                </a:lnTo>
                <a:lnTo>
                  <a:pt x="9042" y="248907"/>
                </a:lnTo>
                <a:lnTo>
                  <a:pt x="4528" y="245923"/>
                </a:lnTo>
                <a:lnTo>
                  <a:pt x="3007" y="244016"/>
                </a:lnTo>
                <a:lnTo>
                  <a:pt x="1993" y="241951"/>
                </a:lnTo>
                <a:lnTo>
                  <a:pt x="866" y="237540"/>
                </a:lnTo>
                <a:lnTo>
                  <a:pt x="232" y="230594"/>
                </a:lnTo>
                <a:lnTo>
                  <a:pt x="44" y="223509"/>
                </a:lnTo>
                <a:lnTo>
                  <a:pt x="0" y="218760"/>
                </a:lnTo>
                <a:lnTo>
                  <a:pt x="782" y="216382"/>
                </a:lnTo>
                <a:lnTo>
                  <a:pt x="3767" y="211624"/>
                </a:lnTo>
                <a:lnTo>
                  <a:pt x="7740" y="206863"/>
                </a:lnTo>
                <a:lnTo>
                  <a:pt x="12152" y="201308"/>
                </a:lnTo>
                <a:lnTo>
                  <a:pt x="16758" y="193547"/>
                </a:lnTo>
                <a:lnTo>
                  <a:pt x="21451" y="186923"/>
                </a:lnTo>
                <a:lnTo>
                  <a:pt x="23814" y="184045"/>
                </a:lnTo>
                <a:lnTo>
                  <a:pt x="26977" y="182126"/>
                </a:lnTo>
                <a:lnTo>
                  <a:pt x="30673" y="180848"/>
                </a:lnTo>
                <a:lnTo>
                  <a:pt x="34724" y="179995"/>
                </a:lnTo>
                <a:lnTo>
                  <a:pt x="39013" y="178633"/>
                </a:lnTo>
                <a:lnTo>
                  <a:pt x="43459" y="176931"/>
                </a:lnTo>
                <a:lnTo>
                  <a:pt x="48011" y="175002"/>
                </a:lnTo>
                <a:lnTo>
                  <a:pt x="51839" y="173717"/>
                </a:lnTo>
                <a:lnTo>
                  <a:pt x="55185" y="172860"/>
                </a:lnTo>
                <a:lnTo>
                  <a:pt x="58210" y="172289"/>
                </a:lnTo>
                <a:lnTo>
                  <a:pt x="61813" y="171908"/>
                </a:lnTo>
                <a:lnTo>
                  <a:pt x="65804" y="171654"/>
                </a:lnTo>
                <a:lnTo>
                  <a:pt x="73676" y="171372"/>
                </a:lnTo>
                <a:lnTo>
                  <a:pt x="83365" y="171213"/>
                </a:lnTo>
                <a:lnTo>
                  <a:pt x="91536" y="171175"/>
                </a:lnTo>
                <a:lnTo>
                  <a:pt x="95143" y="171959"/>
                </a:lnTo>
                <a:lnTo>
                  <a:pt x="98342" y="173276"/>
                </a:lnTo>
                <a:lnTo>
                  <a:pt x="101268" y="174947"/>
                </a:lnTo>
                <a:lnTo>
                  <a:pt x="108753" y="178921"/>
                </a:lnTo>
                <a:lnTo>
                  <a:pt x="112971" y="181092"/>
                </a:lnTo>
                <a:lnTo>
                  <a:pt x="116578" y="184126"/>
                </a:lnTo>
                <a:lnTo>
                  <a:pt x="119775" y="187737"/>
                </a:lnTo>
                <a:lnTo>
                  <a:pt x="122700" y="191732"/>
                </a:lnTo>
                <a:lnTo>
                  <a:pt x="128068" y="198287"/>
                </a:lnTo>
                <a:lnTo>
                  <a:pt x="133100" y="203846"/>
                </a:lnTo>
                <a:lnTo>
                  <a:pt x="137981" y="208963"/>
                </a:lnTo>
                <a:lnTo>
                  <a:pt x="142797" y="215999"/>
                </a:lnTo>
                <a:lnTo>
                  <a:pt x="147583" y="223624"/>
                </a:lnTo>
                <a:lnTo>
                  <a:pt x="152356" y="229659"/>
                </a:lnTo>
                <a:lnTo>
                  <a:pt x="157124" y="234987"/>
                </a:lnTo>
                <a:lnTo>
                  <a:pt x="159506" y="237519"/>
                </a:lnTo>
                <a:lnTo>
                  <a:pt x="161094" y="240001"/>
                </a:lnTo>
                <a:lnTo>
                  <a:pt x="162859" y="244875"/>
                </a:lnTo>
                <a:lnTo>
                  <a:pt x="164123" y="246493"/>
                </a:lnTo>
                <a:lnTo>
                  <a:pt x="165760" y="247571"/>
                </a:lnTo>
                <a:lnTo>
                  <a:pt x="167645" y="248289"/>
                </a:lnTo>
                <a:lnTo>
                  <a:pt x="168901" y="249562"/>
                </a:lnTo>
                <a:lnTo>
                  <a:pt x="169739" y="251205"/>
                </a:lnTo>
                <a:lnTo>
                  <a:pt x="170298" y="253093"/>
                </a:lnTo>
                <a:lnTo>
                  <a:pt x="173035" y="257309"/>
                </a:lnTo>
                <a:lnTo>
                  <a:pt x="178558" y="2640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726"/>
          <p:cNvSpPr/>
          <p:nvPr/>
        </p:nvSpPr>
        <p:spPr>
          <a:xfrm>
            <a:off x="6415087" y="2629230"/>
            <a:ext cx="211059" cy="246591"/>
          </a:xfrm>
          <a:custGeom>
            <a:avLst/>
            <a:gdLst/>
            <a:ahLst/>
            <a:cxnLst/>
            <a:rect l="0" t="0" r="0" b="0"/>
            <a:pathLst>
              <a:path w="211059" h="246591">
                <a:moveTo>
                  <a:pt x="0" y="49676"/>
                </a:moveTo>
                <a:lnTo>
                  <a:pt x="3792" y="49676"/>
                </a:lnTo>
                <a:lnTo>
                  <a:pt x="4910" y="48882"/>
                </a:lnTo>
                <a:lnTo>
                  <a:pt x="5654" y="47559"/>
                </a:lnTo>
                <a:lnTo>
                  <a:pt x="6850" y="43525"/>
                </a:lnTo>
                <a:lnTo>
                  <a:pt x="13269" y="36468"/>
                </a:lnTo>
                <a:lnTo>
                  <a:pt x="17778" y="31916"/>
                </a:lnTo>
                <a:lnTo>
                  <a:pt x="24041" y="27760"/>
                </a:lnTo>
                <a:lnTo>
                  <a:pt x="27934" y="25540"/>
                </a:lnTo>
                <a:lnTo>
                  <a:pt x="36492" y="20957"/>
                </a:lnTo>
                <a:lnTo>
                  <a:pt x="40997" y="18624"/>
                </a:lnTo>
                <a:lnTo>
                  <a:pt x="46381" y="16274"/>
                </a:lnTo>
                <a:lnTo>
                  <a:pt x="52352" y="13915"/>
                </a:lnTo>
                <a:lnTo>
                  <a:pt x="58714" y="11547"/>
                </a:lnTo>
                <a:lnTo>
                  <a:pt x="64543" y="9969"/>
                </a:lnTo>
                <a:lnTo>
                  <a:pt x="70016" y="8917"/>
                </a:lnTo>
                <a:lnTo>
                  <a:pt x="75252" y="8216"/>
                </a:lnTo>
                <a:lnTo>
                  <a:pt x="80331" y="6955"/>
                </a:lnTo>
                <a:lnTo>
                  <a:pt x="85304" y="5320"/>
                </a:lnTo>
                <a:lnTo>
                  <a:pt x="90207" y="3437"/>
                </a:lnTo>
                <a:lnTo>
                  <a:pt x="95856" y="2181"/>
                </a:lnTo>
                <a:lnTo>
                  <a:pt x="102005" y="1344"/>
                </a:lnTo>
                <a:lnTo>
                  <a:pt x="113598" y="414"/>
                </a:lnTo>
                <a:lnTo>
                  <a:pt x="121396" y="0"/>
                </a:lnTo>
                <a:lnTo>
                  <a:pt x="125381" y="684"/>
                </a:lnTo>
                <a:lnTo>
                  <a:pt x="129625" y="1933"/>
                </a:lnTo>
                <a:lnTo>
                  <a:pt x="134041" y="3560"/>
                </a:lnTo>
                <a:lnTo>
                  <a:pt x="137780" y="4644"/>
                </a:lnTo>
                <a:lnTo>
                  <a:pt x="144050" y="5849"/>
                </a:lnTo>
                <a:lnTo>
                  <a:pt x="149483" y="8502"/>
                </a:lnTo>
                <a:lnTo>
                  <a:pt x="154543" y="12326"/>
                </a:lnTo>
                <a:lnTo>
                  <a:pt x="159438" y="16672"/>
                </a:lnTo>
                <a:lnTo>
                  <a:pt x="161061" y="19736"/>
                </a:lnTo>
                <a:lnTo>
                  <a:pt x="162864" y="27373"/>
                </a:lnTo>
                <a:lnTo>
                  <a:pt x="162551" y="30839"/>
                </a:lnTo>
                <a:lnTo>
                  <a:pt x="161549" y="33943"/>
                </a:lnTo>
                <a:lnTo>
                  <a:pt x="158318" y="39508"/>
                </a:lnTo>
                <a:lnTo>
                  <a:pt x="154237" y="44628"/>
                </a:lnTo>
                <a:lnTo>
                  <a:pt x="149777" y="51666"/>
                </a:lnTo>
                <a:lnTo>
                  <a:pt x="147476" y="55765"/>
                </a:lnTo>
                <a:lnTo>
                  <a:pt x="144355" y="60085"/>
                </a:lnTo>
                <a:lnTo>
                  <a:pt x="140687" y="64553"/>
                </a:lnTo>
                <a:lnTo>
                  <a:pt x="133172" y="72956"/>
                </a:lnTo>
                <a:lnTo>
                  <a:pt x="127185" y="79337"/>
                </a:lnTo>
                <a:lnTo>
                  <a:pt x="105854" y="100957"/>
                </a:lnTo>
                <a:lnTo>
                  <a:pt x="103113" y="102913"/>
                </a:lnTo>
                <a:lnTo>
                  <a:pt x="97951" y="105087"/>
                </a:lnTo>
                <a:lnTo>
                  <a:pt x="93011" y="108169"/>
                </a:lnTo>
                <a:lnTo>
                  <a:pt x="85742" y="113956"/>
                </a:lnTo>
                <a:lnTo>
                  <a:pt x="85736" y="113961"/>
                </a:lnTo>
                <a:lnTo>
                  <a:pt x="85728" y="110175"/>
                </a:lnTo>
                <a:lnTo>
                  <a:pt x="86521" y="109058"/>
                </a:lnTo>
                <a:lnTo>
                  <a:pt x="87843" y="108314"/>
                </a:lnTo>
                <a:lnTo>
                  <a:pt x="89519" y="107818"/>
                </a:lnTo>
                <a:lnTo>
                  <a:pt x="93497" y="105150"/>
                </a:lnTo>
                <a:lnTo>
                  <a:pt x="95669" y="103327"/>
                </a:lnTo>
                <a:lnTo>
                  <a:pt x="97910" y="102112"/>
                </a:lnTo>
                <a:lnTo>
                  <a:pt x="102518" y="100762"/>
                </a:lnTo>
                <a:lnTo>
                  <a:pt x="105652" y="100402"/>
                </a:lnTo>
                <a:lnTo>
                  <a:pt x="109328" y="100162"/>
                </a:lnTo>
                <a:lnTo>
                  <a:pt x="113367" y="100002"/>
                </a:lnTo>
                <a:lnTo>
                  <a:pt x="116853" y="99102"/>
                </a:lnTo>
                <a:lnTo>
                  <a:pt x="122844" y="95985"/>
                </a:lnTo>
                <a:lnTo>
                  <a:pt x="127139" y="94836"/>
                </a:lnTo>
                <a:lnTo>
                  <a:pt x="132384" y="94070"/>
                </a:lnTo>
                <a:lnTo>
                  <a:pt x="138262" y="93560"/>
                </a:lnTo>
                <a:lnTo>
                  <a:pt x="142975" y="94013"/>
                </a:lnTo>
                <a:lnTo>
                  <a:pt x="146910" y="95109"/>
                </a:lnTo>
                <a:lnTo>
                  <a:pt x="150328" y="96633"/>
                </a:lnTo>
                <a:lnTo>
                  <a:pt x="154194" y="97650"/>
                </a:lnTo>
                <a:lnTo>
                  <a:pt x="158358" y="98327"/>
                </a:lnTo>
                <a:lnTo>
                  <a:pt x="162723" y="98779"/>
                </a:lnTo>
                <a:lnTo>
                  <a:pt x="166426" y="99080"/>
                </a:lnTo>
                <a:lnTo>
                  <a:pt x="172657" y="99414"/>
                </a:lnTo>
                <a:lnTo>
                  <a:pt x="176223" y="100297"/>
                </a:lnTo>
                <a:lnTo>
                  <a:pt x="180188" y="101680"/>
                </a:lnTo>
                <a:lnTo>
                  <a:pt x="184420" y="103395"/>
                </a:lnTo>
                <a:lnTo>
                  <a:pt x="188033" y="105332"/>
                </a:lnTo>
                <a:lnTo>
                  <a:pt x="194166" y="109602"/>
                </a:lnTo>
                <a:lnTo>
                  <a:pt x="196119" y="111851"/>
                </a:lnTo>
                <a:lnTo>
                  <a:pt x="197421" y="114145"/>
                </a:lnTo>
                <a:lnTo>
                  <a:pt x="198289" y="116468"/>
                </a:lnTo>
                <a:lnTo>
                  <a:pt x="199661" y="118016"/>
                </a:lnTo>
                <a:lnTo>
                  <a:pt x="201370" y="119049"/>
                </a:lnTo>
                <a:lnTo>
                  <a:pt x="203303" y="119737"/>
                </a:lnTo>
                <a:lnTo>
                  <a:pt x="204591" y="121783"/>
                </a:lnTo>
                <a:lnTo>
                  <a:pt x="206023" y="128290"/>
                </a:lnTo>
                <a:lnTo>
                  <a:pt x="208776" y="134357"/>
                </a:lnTo>
                <a:lnTo>
                  <a:pt x="210622" y="137086"/>
                </a:lnTo>
                <a:lnTo>
                  <a:pt x="211058" y="139700"/>
                </a:lnTo>
                <a:lnTo>
                  <a:pt x="210556" y="142235"/>
                </a:lnTo>
                <a:lnTo>
                  <a:pt x="209427" y="144720"/>
                </a:lnTo>
                <a:lnTo>
                  <a:pt x="208173" y="151713"/>
                </a:lnTo>
                <a:lnTo>
                  <a:pt x="207838" y="155801"/>
                </a:lnTo>
                <a:lnTo>
                  <a:pt x="206821" y="160113"/>
                </a:lnTo>
                <a:lnTo>
                  <a:pt x="205349" y="164576"/>
                </a:lnTo>
                <a:lnTo>
                  <a:pt x="203574" y="169138"/>
                </a:lnTo>
                <a:lnTo>
                  <a:pt x="199486" y="176324"/>
                </a:lnTo>
                <a:lnTo>
                  <a:pt x="194229" y="182958"/>
                </a:lnTo>
                <a:lnTo>
                  <a:pt x="190605" y="186949"/>
                </a:lnTo>
                <a:lnTo>
                  <a:pt x="182345" y="195617"/>
                </a:lnTo>
                <a:lnTo>
                  <a:pt x="173382" y="204762"/>
                </a:lnTo>
                <a:lnTo>
                  <a:pt x="168769" y="208629"/>
                </a:lnTo>
                <a:lnTo>
                  <a:pt x="164106" y="212001"/>
                </a:lnTo>
                <a:lnTo>
                  <a:pt x="159410" y="215042"/>
                </a:lnTo>
                <a:lnTo>
                  <a:pt x="154692" y="217864"/>
                </a:lnTo>
                <a:lnTo>
                  <a:pt x="149960" y="220539"/>
                </a:lnTo>
                <a:lnTo>
                  <a:pt x="140467" y="225627"/>
                </a:lnTo>
                <a:lnTo>
                  <a:pt x="116678" y="237760"/>
                </a:lnTo>
                <a:lnTo>
                  <a:pt x="112710" y="239359"/>
                </a:lnTo>
                <a:lnTo>
                  <a:pt x="106185" y="241136"/>
                </a:lnTo>
                <a:lnTo>
                  <a:pt x="100640" y="241925"/>
                </a:lnTo>
                <a:lnTo>
                  <a:pt x="98050" y="242136"/>
                </a:lnTo>
                <a:lnTo>
                  <a:pt x="94735" y="243070"/>
                </a:lnTo>
                <a:lnTo>
                  <a:pt x="90938" y="244487"/>
                </a:lnTo>
                <a:lnTo>
                  <a:pt x="86819" y="246225"/>
                </a:lnTo>
                <a:lnTo>
                  <a:pt x="83279" y="246590"/>
                </a:lnTo>
                <a:lnTo>
                  <a:pt x="80126" y="246039"/>
                </a:lnTo>
                <a:lnTo>
                  <a:pt x="74506" y="244105"/>
                </a:lnTo>
                <a:lnTo>
                  <a:pt x="69362" y="243245"/>
                </a:lnTo>
                <a:lnTo>
                  <a:pt x="64429" y="242863"/>
                </a:lnTo>
                <a:lnTo>
                  <a:pt x="62003" y="242761"/>
                </a:lnTo>
                <a:lnTo>
                  <a:pt x="59592" y="241899"/>
                </a:lnTo>
                <a:lnTo>
                  <a:pt x="53199" y="237688"/>
                </a:lnTo>
                <a:lnTo>
                  <a:pt x="49493" y="234819"/>
                </a:lnTo>
                <a:lnTo>
                  <a:pt x="42863" y="2282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727"/>
          <p:cNvSpPr/>
          <p:nvPr/>
        </p:nvSpPr>
        <p:spPr>
          <a:xfrm>
            <a:off x="6765131" y="2643187"/>
            <a:ext cx="42863" cy="157164"/>
          </a:xfrm>
          <a:custGeom>
            <a:avLst/>
            <a:gdLst/>
            <a:ahLst/>
            <a:cxnLst/>
            <a:rect l="0" t="0" r="0" b="0"/>
            <a:pathLst>
              <a:path w="42863" h="157164">
                <a:moveTo>
                  <a:pt x="0" y="0"/>
                </a:moveTo>
                <a:lnTo>
                  <a:pt x="6151" y="0"/>
                </a:lnTo>
                <a:lnTo>
                  <a:pt x="6482" y="794"/>
                </a:lnTo>
                <a:lnTo>
                  <a:pt x="6850" y="3792"/>
                </a:lnTo>
                <a:lnTo>
                  <a:pt x="7741" y="4910"/>
                </a:lnTo>
                <a:lnTo>
                  <a:pt x="9129" y="5654"/>
                </a:lnTo>
                <a:lnTo>
                  <a:pt x="10849" y="6151"/>
                </a:lnTo>
                <a:lnTo>
                  <a:pt x="11995" y="7276"/>
                </a:lnTo>
                <a:lnTo>
                  <a:pt x="12759" y="8819"/>
                </a:lnTo>
                <a:lnTo>
                  <a:pt x="13269" y="10642"/>
                </a:lnTo>
                <a:lnTo>
                  <a:pt x="14402" y="12651"/>
                </a:lnTo>
                <a:lnTo>
                  <a:pt x="15951" y="14784"/>
                </a:lnTo>
                <a:lnTo>
                  <a:pt x="17778" y="17000"/>
                </a:lnTo>
                <a:lnTo>
                  <a:pt x="18995" y="20064"/>
                </a:lnTo>
                <a:lnTo>
                  <a:pt x="19808" y="23695"/>
                </a:lnTo>
                <a:lnTo>
                  <a:pt x="20349" y="27703"/>
                </a:lnTo>
                <a:lnTo>
                  <a:pt x="20710" y="31169"/>
                </a:lnTo>
                <a:lnTo>
                  <a:pt x="20950" y="34273"/>
                </a:lnTo>
                <a:lnTo>
                  <a:pt x="21111" y="37136"/>
                </a:lnTo>
                <a:lnTo>
                  <a:pt x="22012" y="40632"/>
                </a:lnTo>
                <a:lnTo>
                  <a:pt x="23405" y="44551"/>
                </a:lnTo>
                <a:lnTo>
                  <a:pt x="25128" y="48751"/>
                </a:lnTo>
                <a:lnTo>
                  <a:pt x="26277" y="53138"/>
                </a:lnTo>
                <a:lnTo>
                  <a:pt x="27043" y="57650"/>
                </a:lnTo>
                <a:lnTo>
                  <a:pt x="27554" y="62246"/>
                </a:lnTo>
                <a:lnTo>
                  <a:pt x="27894" y="66897"/>
                </a:lnTo>
                <a:lnTo>
                  <a:pt x="28121" y="71586"/>
                </a:lnTo>
                <a:lnTo>
                  <a:pt x="28373" y="81028"/>
                </a:lnTo>
                <a:lnTo>
                  <a:pt x="28486" y="90517"/>
                </a:lnTo>
                <a:lnTo>
                  <a:pt x="29309" y="94476"/>
                </a:lnTo>
                <a:lnTo>
                  <a:pt x="30652" y="97909"/>
                </a:lnTo>
                <a:lnTo>
                  <a:pt x="32340" y="100991"/>
                </a:lnTo>
                <a:lnTo>
                  <a:pt x="33467" y="104634"/>
                </a:lnTo>
                <a:lnTo>
                  <a:pt x="34217" y="108650"/>
                </a:lnTo>
                <a:lnTo>
                  <a:pt x="34717" y="112914"/>
                </a:lnTo>
                <a:lnTo>
                  <a:pt x="35051" y="116551"/>
                </a:lnTo>
                <a:lnTo>
                  <a:pt x="35274" y="119770"/>
                </a:lnTo>
                <a:lnTo>
                  <a:pt x="35422" y="122709"/>
                </a:lnTo>
                <a:lnTo>
                  <a:pt x="36315" y="125462"/>
                </a:lnTo>
                <a:lnTo>
                  <a:pt x="37703" y="128092"/>
                </a:lnTo>
                <a:lnTo>
                  <a:pt x="39424" y="130638"/>
                </a:lnTo>
                <a:lnTo>
                  <a:pt x="40569" y="133129"/>
                </a:lnTo>
                <a:lnTo>
                  <a:pt x="41843" y="138015"/>
                </a:lnTo>
                <a:lnTo>
                  <a:pt x="42410" y="142832"/>
                </a:lnTo>
                <a:lnTo>
                  <a:pt x="42773" y="148599"/>
                </a:lnTo>
                <a:lnTo>
                  <a:pt x="42836" y="153390"/>
                </a:lnTo>
                <a:lnTo>
                  <a:pt x="42862" y="1571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728"/>
          <p:cNvSpPr/>
          <p:nvPr/>
        </p:nvSpPr>
        <p:spPr>
          <a:xfrm>
            <a:off x="6700837" y="2686050"/>
            <a:ext cx="221457" cy="35719"/>
          </a:xfrm>
          <a:custGeom>
            <a:avLst/>
            <a:gdLst/>
            <a:ahLst/>
            <a:cxnLst/>
            <a:rect l="0" t="0" r="0" b="0"/>
            <a:pathLst>
              <a:path w="221457" h="35719">
                <a:moveTo>
                  <a:pt x="0" y="35718"/>
                </a:moveTo>
                <a:lnTo>
                  <a:pt x="0" y="28869"/>
                </a:lnTo>
                <a:lnTo>
                  <a:pt x="794" y="27977"/>
                </a:lnTo>
                <a:lnTo>
                  <a:pt x="3793" y="24869"/>
                </a:lnTo>
                <a:lnTo>
                  <a:pt x="5704" y="23723"/>
                </a:lnTo>
                <a:lnTo>
                  <a:pt x="7771" y="22959"/>
                </a:lnTo>
                <a:lnTo>
                  <a:pt x="9943" y="22449"/>
                </a:lnTo>
                <a:lnTo>
                  <a:pt x="12185" y="21316"/>
                </a:lnTo>
                <a:lnTo>
                  <a:pt x="14474" y="19767"/>
                </a:lnTo>
                <a:lnTo>
                  <a:pt x="16793" y="17940"/>
                </a:lnTo>
                <a:lnTo>
                  <a:pt x="19132" y="16723"/>
                </a:lnTo>
                <a:lnTo>
                  <a:pt x="21486" y="15911"/>
                </a:lnTo>
                <a:lnTo>
                  <a:pt x="27012" y="15009"/>
                </a:lnTo>
                <a:lnTo>
                  <a:pt x="30708" y="14768"/>
                </a:lnTo>
                <a:lnTo>
                  <a:pt x="34759" y="14608"/>
                </a:lnTo>
                <a:lnTo>
                  <a:pt x="39048" y="13707"/>
                </a:lnTo>
                <a:lnTo>
                  <a:pt x="43495" y="12313"/>
                </a:lnTo>
                <a:lnTo>
                  <a:pt x="48047" y="10590"/>
                </a:lnTo>
                <a:lnTo>
                  <a:pt x="53462" y="9441"/>
                </a:lnTo>
                <a:lnTo>
                  <a:pt x="59454" y="8675"/>
                </a:lnTo>
                <a:lnTo>
                  <a:pt x="65829" y="8165"/>
                </a:lnTo>
                <a:lnTo>
                  <a:pt x="71668" y="7824"/>
                </a:lnTo>
                <a:lnTo>
                  <a:pt x="82388" y="7446"/>
                </a:lnTo>
                <a:lnTo>
                  <a:pt x="97348" y="7233"/>
                </a:lnTo>
                <a:lnTo>
                  <a:pt x="102999" y="6409"/>
                </a:lnTo>
                <a:lnTo>
                  <a:pt x="109147" y="5066"/>
                </a:lnTo>
                <a:lnTo>
                  <a:pt x="115627" y="3378"/>
                </a:lnTo>
                <a:lnTo>
                  <a:pt x="122328" y="2251"/>
                </a:lnTo>
                <a:lnTo>
                  <a:pt x="129177" y="1501"/>
                </a:lnTo>
                <a:lnTo>
                  <a:pt x="141550" y="667"/>
                </a:lnTo>
                <a:lnTo>
                  <a:pt x="149695" y="296"/>
                </a:lnTo>
                <a:lnTo>
                  <a:pt x="166327" y="87"/>
                </a:lnTo>
                <a:lnTo>
                  <a:pt x="22145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729"/>
          <p:cNvSpPr/>
          <p:nvPr/>
        </p:nvSpPr>
        <p:spPr>
          <a:xfrm>
            <a:off x="6729412" y="2807493"/>
            <a:ext cx="185739" cy="35720"/>
          </a:xfrm>
          <a:custGeom>
            <a:avLst/>
            <a:gdLst/>
            <a:ahLst/>
            <a:cxnLst/>
            <a:rect l="0" t="0" r="0" b="0"/>
            <a:pathLst>
              <a:path w="185739" h="35720">
                <a:moveTo>
                  <a:pt x="0" y="35719"/>
                </a:moveTo>
                <a:lnTo>
                  <a:pt x="9943" y="35719"/>
                </a:lnTo>
                <a:lnTo>
                  <a:pt x="12185" y="34925"/>
                </a:lnTo>
                <a:lnTo>
                  <a:pt x="14474" y="33602"/>
                </a:lnTo>
                <a:lnTo>
                  <a:pt x="16793" y="31927"/>
                </a:lnTo>
                <a:lnTo>
                  <a:pt x="19132" y="30809"/>
                </a:lnTo>
                <a:lnTo>
                  <a:pt x="21486" y="30065"/>
                </a:lnTo>
                <a:lnTo>
                  <a:pt x="23850" y="29568"/>
                </a:lnTo>
                <a:lnTo>
                  <a:pt x="27012" y="28443"/>
                </a:lnTo>
                <a:lnTo>
                  <a:pt x="30708" y="26900"/>
                </a:lnTo>
                <a:lnTo>
                  <a:pt x="34759" y="25077"/>
                </a:lnTo>
                <a:lnTo>
                  <a:pt x="38254" y="23862"/>
                </a:lnTo>
                <a:lnTo>
                  <a:pt x="41378" y="23052"/>
                </a:lnTo>
                <a:lnTo>
                  <a:pt x="44255" y="22512"/>
                </a:lnTo>
                <a:lnTo>
                  <a:pt x="47759" y="22152"/>
                </a:lnTo>
                <a:lnTo>
                  <a:pt x="51683" y="21912"/>
                </a:lnTo>
                <a:lnTo>
                  <a:pt x="55887" y="21752"/>
                </a:lnTo>
                <a:lnTo>
                  <a:pt x="60276" y="20851"/>
                </a:lnTo>
                <a:lnTo>
                  <a:pt x="64791" y="19457"/>
                </a:lnTo>
                <a:lnTo>
                  <a:pt x="69387" y="17734"/>
                </a:lnTo>
                <a:lnTo>
                  <a:pt x="87234" y="11516"/>
                </a:lnTo>
                <a:lnTo>
                  <a:pt x="93081" y="10059"/>
                </a:lnTo>
                <a:lnTo>
                  <a:pt x="98567" y="9087"/>
                </a:lnTo>
                <a:lnTo>
                  <a:pt x="103811" y="8440"/>
                </a:lnTo>
                <a:lnTo>
                  <a:pt x="108895" y="8008"/>
                </a:lnTo>
                <a:lnTo>
                  <a:pt x="113872" y="7720"/>
                </a:lnTo>
                <a:lnTo>
                  <a:pt x="118776" y="7528"/>
                </a:lnTo>
                <a:lnTo>
                  <a:pt x="123635" y="6606"/>
                </a:lnTo>
                <a:lnTo>
                  <a:pt x="128460" y="5198"/>
                </a:lnTo>
                <a:lnTo>
                  <a:pt x="133265" y="3466"/>
                </a:lnTo>
                <a:lnTo>
                  <a:pt x="138056" y="2310"/>
                </a:lnTo>
                <a:lnTo>
                  <a:pt x="142838" y="1540"/>
                </a:lnTo>
                <a:lnTo>
                  <a:pt x="147613" y="1027"/>
                </a:lnTo>
                <a:lnTo>
                  <a:pt x="152383" y="685"/>
                </a:lnTo>
                <a:lnTo>
                  <a:pt x="157151" y="457"/>
                </a:lnTo>
                <a:lnTo>
                  <a:pt x="169330" y="136"/>
                </a:lnTo>
                <a:lnTo>
                  <a:pt x="18573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730"/>
          <p:cNvSpPr/>
          <p:nvPr/>
        </p:nvSpPr>
        <p:spPr>
          <a:xfrm>
            <a:off x="7015162" y="2489058"/>
            <a:ext cx="1042989" cy="339857"/>
          </a:xfrm>
          <a:custGeom>
            <a:avLst/>
            <a:gdLst/>
            <a:ahLst/>
            <a:cxnLst/>
            <a:rect l="0" t="0" r="0" b="0"/>
            <a:pathLst>
              <a:path w="1042989" h="339857">
                <a:moveTo>
                  <a:pt x="0" y="261285"/>
                </a:moveTo>
                <a:lnTo>
                  <a:pt x="9943" y="261285"/>
                </a:lnTo>
                <a:lnTo>
                  <a:pt x="11392" y="262079"/>
                </a:lnTo>
                <a:lnTo>
                  <a:pt x="12357" y="263402"/>
                </a:lnTo>
                <a:lnTo>
                  <a:pt x="13001" y="265078"/>
                </a:lnTo>
                <a:lnTo>
                  <a:pt x="17699" y="271228"/>
                </a:lnTo>
                <a:lnTo>
                  <a:pt x="24118" y="278078"/>
                </a:lnTo>
                <a:lnTo>
                  <a:pt x="26398" y="279624"/>
                </a:lnTo>
                <a:lnTo>
                  <a:pt x="33398" y="282594"/>
                </a:lnTo>
                <a:lnTo>
                  <a:pt x="42875" y="290307"/>
                </a:lnTo>
                <a:lnTo>
                  <a:pt x="52390" y="299473"/>
                </a:lnTo>
                <a:lnTo>
                  <a:pt x="69948" y="311303"/>
                </a:lnTo>
                <a:lnTo>
                  <a:pt x="80257" y="318439"/>
                </a:lnTo>
                <a:lnTo>
                  <a:pt x="88057" y="322406"/>
                </a:lnTo>
                <a:lnTo>
                  <a:pt x="96911" y="325432"/>
                </a:lnTo>
                <a:lnTo>
                  <a:pt x="113235" y="335398"/>
                </a:lnTo>
                <a:lnTo>
                  <a:pt x="119912" y="337881"/>
                </a:lnTo>
                <a:lnTo>
                  <a:pt x="128239" y="339605"/>
                </a:lnTo>
                <a:lnTo>
                  <a:pt x="139185" y="339856"/>
                </a:lnTo>
                <a:lnTo>
                  <a:pt x="140415" y="339066"/>
                </a:lnTo>
                <a:lnTo>
                  <a:pt x="141235" y="337745"/>
                </a:lnTo>
                <a:lnTo>
                  <a:pt x="142551" y="333715"/>
                </a:lnTo>
                <a:lnTo>
                  <a:pt x="142811" y="326422"/>
                </a:lnTo>
                <a:lnTo>
                  <a:pt x="142866" y="309805"/>
                </a:lnTo>
                <a:lnTo>
                  <a:pt x="140755" y="302429"/>
                </a:lnTo>
                <a:lnTo>
                  <a:pt x="137964" y="293859"/>
                </a:lnTo>
                <a:lnTo>
                  <a:pt x="136723" y="284758"/>
                </a:lnTo>
                <a:lnTo>
                  <a:pt x="136172" y="275422"/>
                </a:lnTo>
                <a:lnTo>
                  <a:pt x="135927" y="265981"/>
                </a:lnTo>
                <a:lnTo>
                  <a:pt x="135818" y="256493"/>
                </a:lnTo>
                <a:lnTo>
                  <a:pt x="133654" y="246984"/>
                </a:lnTo>
                <a:lnTo>
                  <a:pt x="130839" y="236673"/>
                </a:lnTo>
                <a:lnTo>
                  <a:pt x="130089" y="230590"/>
                </a:lnTo>
                <a:lnTo>
                  <a:pt x="129588" y="224153"/>
                </a:lnTo>
                <a:lnTo>
                  <a:pt x="129255" y="218274"/>
                </a:lnTo>
                <a:lnTo>
                  <a:pt x="128884" y="207509"/>
                </a:lnTo>
                <a:lnTo>
                  <a:pt x="128646" y="186869"/>
                </a:lnTo>
                <a:lnTo>
                  <a:pt x="128613" y="174236"/>
                </a:lnTo>
                <a:lnTo>
                  <a:pt x="127811" y="168328"/>
                </a:lnTo>
                <a:lnTo>
                  <a:pt x="126482" y="162801"/>
                </a:lnTo>
                <a:lnTo>
                  <a:pt x="123683" y="152427"/>
                </a:lnTo>
                <a:lnTo>
                  <a:pt x="122439" y="142525"/>
                </a:lnTo>
                <a:lnTo>
                  <a:pt x="121886" y="132832"/>
                </a:lnTo>
                <a:lnTo>
                  <a:pt x="121641" y="123232"/>
                </a:lnTo>
                <a:lnTo>
                  <a:pt x="121452" y="88867"/>
                </a:lnTo>
                <a:lnTo>
                  <a:pt x="119862" y="86015"/>
                </a:lnTo>
                <a:lnTo>
                  <a:pt x="113861" y="80729"/>
                </a:lnTo>
                <a:lnTo>
                  <a:pt x="111627" y="77414"/>
                </a:lnTo>
                <a:lnTo>
                  <a:pt x="109143" y="69498"/>
                </a:lnTo>
                <a:lnTo>
                  <a:pt x="109275" y="66752"/>
                </a:lnTo>
                <a:lnTo>
                  <a:pt x="110156" y="64922"/>
                </a:lnTo>
                <a:lnTo>
                  <a:pt x="111537" y="63701"/>
                </a:lnTo>
                <a:lnTo>
                  <a:pt x="112458" y="62094"/>
                </a:lnTo>
                <a:lnTo>
                  <a:pt x="113481" y="58191"/>
                </a:lnTo>
                <a:lnTo>
                  <a:pt x="114548" y="56833"/>
                </a:lnTo>
                <a:lnTo>
                  <a:pt x="116053" y="55927"/>
                </a:lnTo>
                <a:lnTo>
                  <a:pt x="117849" y="55324"/>
                </a:lnTo>
                <a:lnTo>
                  <a:pt x="121963" y="52536"/>
                </a:lnTo>
                <a:lnTo>
                  <a:pt x="124171" y="50682"/>
                </a:lnTo>
                <a:lnTo>
                  <a:pt x="126437" y="49445"/>
                </a:lnTo>
                <a:lnTo>
                  <a:pt x="133418" y="46912"/>
                </a:lnTo>
                <a:lnTo>
                  <a:pt x="138143" y="43506"/>
                </a:lnTo>
                <a:lnTo>
                  <a:pt x="141308" y="42280"/>
                </a:lnTo>
                <a:lnTo>
                  <a:pt x="157793" y="38197"/>
                </a:lnTo>
                <a:lnTo>
                  <a:pt x="162346" y="36359"/>
                </a:lnTo>
                <a:lnTo>
                  <a:pt x="180129" y="33774"/>
                </a:lnTo>
                <a:lnTo>
                  <a:pt x="207473" y="32107"/>
                </a:lnTo>
                <a:lnTo>
                  <a:pt x="235804" y="27073"/>
                </a:lnTo>
                <a:lnTo>
                  <a:pt x="264330" y="25844"/>
                </a:lnTo>
                <a:lnTo>
                  <a:pt x="298600" y="20692"/>
                </a:lnTo>
                <a:lnTo>
                  <a:pt x="326511" y="19078"/>
                </a:lnTo>
                <a:lnTo>
                  <a:pt x="355682" y="18599"/>
                </a:lnTo>
                <a:lnTo>
                  <a:pt x="377685" y="18487"/>
                </a:lnTo>
                <a:lnTo>
                  <a:pt x="400693" y="16321"/>
                </a:lnTo>
                <a:lnTo>
                  <a:pt x="423354" y="13506"/>
                </a:lnTo>
                <a:lnTo>
                  <a:pt x="455550" y="11921"/>
                </a:lnTo>
                <a:lnTo>
                  <a:pt x="481073" y="11551"/>
                </a:lnTo>
                <a:lnTo>
                  <a:pt x="508292" y="9269"/>
                </a:lnTo>
                <a:lnTo>
                  <a:pt x="535470" y="6403"/>
                </a:lnTo>
                <a:lnTo>
                  <a:pt x="560778" y="5129"/>
                </a:lnTo>
                <a:lnTo>
                  <a:pt x="587372" y="4563"/>
                </a:lnTo>
                <a:lnTo>
                  <a:pt x="675949" y="4137"/>
                </a:lnTo>
                <a:lnTo>
                  <a:pt x="702059" y="2005"/>
                </a:lnTo>
                <a:lnTo>
                  <a:pt x="728745" y="0"/>
                </a:lnTo>
                <a:lnTo>
                  <a:pt x="753835" y="1754"/>
                </a:lnTo>
                <a:lnTo>
                  <a:pt x="778215" y="3063"/>
                </a:lnTo>
                <a:lnTo>
                  <a:pt x="802279" y="3645"/>
                </a:lnTo>
                <a:lnTo>
                  <a:pt x="1014830" y="4110"/>
                </a:lnTo>
                <a:lnTo>
                  <a:pt x="1022800" y="6227"/>
                </a:lnTo>
                <a:lnTo>
                  <a:pt x="1034097" y="9765"/>
                </a:lnTo>
                <a:lnTo>
                  <a:pt x="1042988" y="1125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731"/>
          <p:cNvSpPr/>
          <p:nvPr/>
        </p:nvSpPr>
        <p:spPr>
          <a:xfrm>
            <a:off x="7259167" y="2603626"/>
            <a:ext cx="184621" cy="196385"/>
          </a:xfrm>
          <a:custGeom>
            <a:avLst/>
            <a:gdLst/>
            <a:ahLst/>
            <a:cxnLst/>
            <a:rect l="0" t="0" r="0" b="0"/>
            <a:pathLst>
              <a:path w="184621" h="196385">
                <a:moveTo>
                  <a:pt x="20314" y="53849"/>
                </a:moveTo>
                <a:lnTo>
                  <a:pt x="14163" y="47698"/>
                </a:lnTo>
                <a:lnTo>
                  <a:pt x="13612" y="45029"/>
                </a:lnTo>
                <a:lnTo>
                  <a:pt x="13301" y="39065"/>
                </a:lnTo>
                <a:lnTo>
                  <a:pt x="13257" y="36849"/>
                </a:lnTo>
                <a:lnTo>
                  <a:pt x="14022" y="34578"/>
                </a:lnTo>
                <a:lnTo>
                  <a:pt x="16988" y="29938"/>
                </a:lnTo>
                <a:lnTo>
                  <a:pt x="18891" y="28383"/>
                </a:lnTo>
                <a:lnTo>
                  <a:pt x="20952" y="27347"/>
                </a:lnTo>
                <a:lnTo>
                  <a:pt x="23121" y="26656"/>
                </a:lnTo>
                <a:lnTo>
                  <a:pt x="27647" y="23771"/>
                </a:lnTo>
                <a:lnTo>
                  <a:pt x="33097" y="19843"/>
                </a:lnTo>
                <a:lnTo>
                  <a:pt x="36774" y="17685"/>
                </a:lnTo>
                <a:lnTo>
                  <a:pt x="40812" y="15452"/>
                </a:lnTo>
                <a:lnTo>
                  <a:pt x="49533" y="10854"/>
                </a:lnTo>
                <a:lnTo>
                  <a:pt x="54081" y="8517"/>
                </a:lnTo>
                <a:lnTo>
                  <a:pt x="58700" y="6959"/>
                </a:lnTo>
                <a:lnTo>
                  <a:pt x="63367" y="5920"/>
                </a:lnTo>
                <a:lnTo>
                  <a:pt x="68066" y="5227"/>
                </a:lnTo>
                <a:lnTo>
                  <a:pt x="73579" y="3972"/>
                </a:lnTo>
                <a:lnTo>
                  <a:pt x="79637" y="2341"/>
                </a:lnTo>
                <a:lnTo>
                  <a:pt x="86057" y="460"/>
                </a:lnTo>
                <a:lnTo>
                  <a:pt x="91924" y="0"/>
                </a:lnTo>
                <a:lnTo>
                  <a:pt x="97422" y="487"/>
                </a:lnTo>
                <a:lnTo>
                  <a:pt x="102675" y="1606"/>
                </a:lnTo>
                <a:lnTo>
                  <a:pt x="107766" y="3145"/>
                </a:lnTo>
                <a:lnTo>
                  <a:pt x="112747" y="4965"/>
                </a:lnTo>
                <a:lnTo>
                  <a:pt x="117654" y="6972"/>
                </a:lnTo>
                <a:lnTo>
                  <a:pt x="122514" y="9104"/>
                </a:lnTo>
                <a:lnTo>
                  <a:pt x="132146" y="13589"/>
                </a:lnTo>
                <a:lnTo>
                  <a:pt x="146494" y="20577"/>
                </a:lnTo>
                <a:lnTo>
                  <a:pt x="150472" y="22936"/>
                </a:lnTo>
                <a:lnTo>
                  <a:pt x="153917" y="25303"/>
                </a:lnTo>
                <a:lnTo>
                  <a:pt x="157008" y="27674"/>
                </a:lnTo>
                <a:lnTo>
                  <a:pt x="159862" y="30843"/>
                </a:lnTo>
                <a:lnTo>
                  <a:pt x="162559" y="34543"/>
                </a:lnTo>
                <a:lnTo>
                  <a:pt x="165150" y="38597"/>
                </a:lnTo>
                <a:lnTo>
                  <a:pt x="166878" y="42887"/>
                </a:lnTo>
                <a:lnTo>
                  <a:pt x="168030" y="47335"/>
                </a:lnTo>
                <a:lnTo>
                  <a:pt x="168797" y="51887"/>
                </a:lnTo>
                <a:lnTo>
                  <a:pt x="169309" y="56510"/>
                </a:lnTo>
                <a:lnTo>
                  <a:pt x="169650" y="61179"/>
                </a:lnTo>
                <a:lnTo>
                  <a:pt x="169878" y="65879"/>
                </a:lnTo>
                <a:lnTo>
                  <a:pt x="169236" y="70600"/>
                </a:lnTo>
                <a:lnTo>
                  <a:pt x="168014" y="75335"/>
                </a:lnTo>
                <a:lnTo>
                  <a:pt x="166406" y="80079"/>
                </a:lnTo>
                <a:lnTo>
                  <a:pt x="164540" y="84829"/>
                </a:lnTo>
                <a:lnTo>
                  <a:pt x="162502" y="89584"/>
                </a:lnTo>
                <a:lnTo>
                  <a:pt x="160349" y="94341"/>
                </a:lnTo>
                <a:lnTo>
                  <a:pt x="157327" y="99893"/>
                </a:lnTo>
                <a:lnTo>
                  <a:pt x="153726" y="105976"/>
                </a:lnTo>
                <a:lnTo>
                  <a:pt x="149736" y="112413"/>
                </a:lnTo>
                <a:lnTo>
                  <a:pt x="146283" y="118291"/>
                </a:lnTo>
                <a:lnTo>
                  <a:pt x="143187" y="123798"/>
                </a:lnTo>
                <a:lnTo>
                  <a:pt x="140329" y="129057"/>
                </a:lnTo>
                <a:lnTo>
                  <a:pt x="137630" y="133356"/>
                </a:lnTo>
                <a:lnTo>
                  <a:pt x="135038" y="137016"/>
                </a:lnTo>
                <a:lnTo>
                  <a:pt x="132515" y="140250"/>
                </a:lnTo>
                <a:lnTo>
                  <a:pt x="129245" y="143993"/>
                </a:lnTo>
                <a:lnTo>
                  <a:pt x="125479" y="148076"/>
                </a:lnTo>
                <a:lnTo>
                  <a:pt x="121380" y="152386"/>
                </a:lnTo>
                <a:lnTo>
                  <a:pt x="117060" y="156052"/>
                </a:lnTo>
                <a:lnTo>
                  <a:pt x="112593" y="159291"/>
                </a:lnTo>
                <a:lnTo>
                  <a:pt x="108027" y="162243"/>
                </a:lnTo>
                <a:lnTo>
                  <a:pt x="104189" y="165799"/>
                </a:lnTo>
                <a:lnTo>
                  <a:pt x="100837" y="169757"/>
                </a:lnTo>
                <a:lnTo>
                  <a:pt x="97808" y="173984"/>
                </a:lnTo>
                <a:lnTo>
                  <a:pt x="93409" y="177595"/>
                </a:lnTo>
                <a:lnTo>
                  <a:pt x="88093" y="180796"/>
                </a:lnTo>
                <a:lnTo>
                  <a:pt x="82169" y="183724"/>
                </a:lnTo>
                <a:lnTo>
                  <a:pt x="77425" y="185676"/>
                </a:lnTo>
                <a:lnTo>
                  <a:pt x="73470" y="186977"/>
                </a:lnTo>
                <a:lnTo>
                  <a:pt x="70039" y="187845"/>
                </a:lnTo>
                <a:lnTo>
                  <a:pt x="66164" y="189217"/>
                </a:lnTo>
                <a:lnTo>
                  <a:pt x="61993" y="190925"/>
                </a:lnTo>
                <a:lnTo>
                  <a:pt x="57625" y="192858"/>
                </a:lnTo>
                <a:lnTo>
                  <a:pt x="53125" y="194147"/>
                </a:lnTo>
                <a:lnTo>
                  <a:pt x="48538" y="195006"/>
                </a:lnTo>
                <a:lnTo>
                  <a:pt x="43893" y="195578"/>
                </a:lnTo>
                <a:lnTo>
                  <a:pt x="40002" y="195960"/>
                </a:lnTo>
                <a:lnTo>
                  <a:pt x="36614" y="196214"/>
                </a:lnTo>
                <a:lnTo>
                  <a:pt x="33563" y="196384"/>
                </a:lnTo>
                <a:lnTo>
                  <a:pt x="30733" y="195703"/>
                </a:lnTo>
                <a:lnTo>
                  <a:pt x="25474" y="192831"/>
                </a:lnTo>
                <a:lnTo>
                  <a:pt x="20490" y="191025"/>
                </a:lnTo>
                <a:lnTo>
                  <a:pt x="18050" y="190543"/>
                </a:lnTo>
                <a:lnTo>
                  <a:pt x="13223" y="187891"/>
                </a:lnTo>
                <a:lnTo>
                  <a:pt x="10824" y="186073"/>
                </a:lnTo>
                <a:lnTo>
                  <a:pt x="9225" y="184067"/>
                </a:lnTo>
                <a:lnTo>
                  <a:pt x="8159" y="181936"/>
                </a:lnTo>
                <a:lnTo>
                  <a:pt x="7448" y="179721"/>
                </a:lnTo>
                <a:lnTo>
                  <a:pt x="6181" y="178245"/>
                </a:lnTo>
                <a:lnTo>
                  <a:pt x="4542" y="177261"/>
                </a:lnTo>
                <a:lnTo>
                  <a:pt x="2655" y="176605"/>
                </a:lnTo>
                <a:lnTo>
                  <a:pt x="1398" y="175373"/>
                </a:lnTo>
                <a:lnTo>
                  <a:pt x="559" y="173759"/>
                </a:lnTo>
                <a:lnTo>
                  <a:pt x="0" y="171889"/>
                </a:lnTo>
                <a:lnTo>
                  <a:pt x="422" y="169848"/>
                </a:lnTo>
                <a:lnTo>
                  <a:pt x="3006" y="165464"/>
                </a:lnTo>
                <a:lnTo>
                  <a:pt x="4807" y="163978"/>
                </a:lnTo>
                <a:lnTo>
                  <a:pt x="6801" y="162987"/>
                </a:lnTo>
                <a:lnTo>
                  <a:pt x="8924" y="162326"/>
                </a:lnTo>
                <a:lnTo>
                  <a:pt x="13399" y="159475"/>
                </a:lnTo>
                <a:lnTo>
                  <a:pt x="15704" y="157604"/>
                </a:lnTo>
                <a:lnTo>
                  <a:pt x="18035" y="156356"/>
                </a:lnTo>
                <a:lnTo>
                  <a:pt x="25900" y="153807"/>
                </a:lnTo>
                <a:lnTo>
                  <a:pt x="29595" y="152237"/>
                </a:lnTo>
                <a:lnTo>
                  <a:pt x="33645" y="150397"/>
                </a:lnTo>
                <a:lnTo>
                  <a:pt x="37138" y="149171"/>
                </a:lnTo>
                <a:lnTo>
                  <a:pt x="40261" y="148353"/>
                </a:lnTo>
                <a:lnTo>
                  <a:pt x="43137" y="147808"/>
                </a:lnTo>
                <a:lnTo>
                  <a:pt x="46642" y="148238"/>
                </a:lnTo>
                <a:lnTo>
                  <a:pt x="50566" y="149319"/>
                </a:lnTo>
                <a:lnTo>
                  <a:pt x="54770" y="150833"/>
                </a:lnTo>
                <a:lnTo>
                  <a:pt x="59159" y="151842"/>
                </a:lnTo>
                <a:lnTo>
                  <a:pt x="63673" y="152515"/>
                </a:lnTo>
                <a:lnTo>
                  <a:pt x="68270" y="152964"/>
                </a:lnTo>
                <a:lnTo>
                  <a:pt x="72922" y="153263"/>
                </a:lnTo>
                <a:lnTo>
                  <a:pt x="77611" y="153462"/>
                </a:lnTo>
                <a:lnTo>
                  <a:pt x="82325" y="153595"/>
                </a:lnTo>
                <a:lnTo>
                  <a:pt x="87055" y="154478"/>
                </a:lnTo>
                <a:lnTo>
                  <a:pt x="91795" y="155860"/>
                </a:lnTo>
                <a:lnTo>
                  <a:pt x="96543" y="157575"/>
                </a:lnTo>
                <a:lnTo>
                  <a:pt x="101296" y="159512"/>
                </a:lnTo>
                <a:lnTo>
                  <a:pt x="106052" y="161597"/>
                </a:lnTo>
                <a:lnTo>
                  <a:pt x="110810" y="163781"/>
                </a:lnTo>
                <a:lnTo>
                  <a:pt x="114775" y="165237"/>
                </a:lnTo>
                <a:lnTo>
                  <a:pt x="118213" y="166207"/>
                </a:lnTo>
                <a:lnTo>
                  <a:pt x="121298" y="166854"/>
                </a:lnTo>
                <a:lnTo>
                  <a:pt x="124944" y="168080"/>
                </a:lnTo>
                <a:lnTo>
                  <a:pt x="128961" y="169690"/>
                </a:lnTo>
                <a:lnTo>
                  <a:pt x="133226" y="171558"/>
                </a:lnTo>
                <a:lnTo>
                  <a:pt x="136863" y="173596"/>
                </a:lnTo>
                <a:lnTo>
                  <a:pt x="140082" y="175749"/>
                </a:lnTo>
                <a:lnTo>
                  <a:pt x="143022" y="177978"/>
                </a:lnTo>
                <a:lnTo>
                  <a:pt x="146570" y="179464"/>
                </a:lnTo>
                <a:lnTo>
                  <a:pt x="150521" y="180455"/>
                </a:lnTo>
                <a:lnTo>
                  <a:pt x="154744" y="181115"/>
                </a:lnTo>
                <a:lnTo>
                  <a:pt x="158353" y="182349"/>
                </a:lnTo>
                <a:lnTo>
                  <a:pt x="161552" y="183966"/>
                </a:lnTo>
                <a:lnTo>
                  <a:pt x="167223" y="187085"/>
                </a:lnTo>
                <a:lnTo>
                  <a:pt x="172391" y="188471"/>
                </a:lnTo>
                <a:lnTo>
                  <a:pt x="177334" y="189087"/>
                </a:lnTo>
                <a:lnTo>
                  <a:pt x="184620" y="18958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732"/>
          <p:cNvSpPr/>
          <p:nvPr/>
        </p:nvSpPr>
        <p:spPr>
          <a:xfrm>
            <a:off x="7529524" y="2600327"/>
            <a:ext cx="121433" cy="192754"/>
          </a:xfrm>
          <a:custGeom>
            <a:avLst/>
            <a:gdLst/>
            <a:ahLst/>
            <a:cxnLst/>
            <a:rect l="0" t="0" r="0" b="0"/>
            <a:pathLst>
              <a:path w="121433" h="192754">
                <a:moveTo>
                  <a:pt x="57138" y="7141"/>
                </a:moveTo>
                <a:lnTo>
                  <a:pt x="57138" y="990"/>
                </a:lnTo>
                <a:lnTo>
                  <a:pt x="56344" y="660"/>
                </a:lnTo>
                <a:lnTo>
                  <a:pt x="53345" y="292"/>
                </a:lnTo>
                <a:lnTo>
                  <a:pt x="51434" y="194"/>
                </a:lnTo>
                <a:lnTo>
                  <a:pt x="44137" y="23"/>
                </a:lnTo>
                <a:lnTo>
                  <a:pt x="26869" y="0"/>
                </a:lnTo>
                <a:lnTo>
                  <a:pt x="24259" y="793"/>
                </a:lnTo>
                <a:lnTo>
                  <a:pt x="21725" y="2115"/>
                </a:lnTo>
                <a:lnTo>
                  <a:pt x="19242" y="3791"/>
                </a:lnTo>
                <a:lnTo>
                  <a:pt x="16792" y="5701"/>
                </a:lnTo>
                <a:lnTo>
                  <a:pt x="14366" y="7769"/>
                </a:lnTo>
                <a:lnTo>
                  <a:pt x="11955" y="9941"/>
                </a:lnTo>
                <a:lnTo>
                  <a:pt x="9553" y="11389"/>
                </a:lnTo>
                <a:lnTo>
                  <a:pt x="7159" y="12354"/>
                </a:lnTo>
                <a:lnTo>
                  <a:pt x="4768" y="12998"/>
                </a:lnTo>
                <a:lnTo>
                  <a:pt x="3175" y="14221"/>
                </a:lnTo>
                <a:lnTo>
                  <a:pt x="2113" y="15830"/>
                </a:lnTo>
                <a:lnTo>
                  <a:pt x="932" y="19734"/>
                </a:lnTo>
                <a:lnTo>
                  <a:pt x="268" y="25601"/>
                </a:lnTo>
                <a:lnTo>
                  <a:pt x="44" y="30102"/>
                </a:lnTo>
                <a:lnTo>
                  <a:pt x="0" y="38400"/>
                </a:lnTo>
                <a:lnTo>
                  <a:pt x="790" y="39887"/>
                </a:lnTo>
                <a:lnTo>
                  <a:pt x="2110" y="40878"/>
                </a:lnTo>
                <a:lnTo>
                  <a:pt x="3784" y="41538"/>
                </a:lnTo>
                <a:lnTo>
                  <a:pt x="5694" y="42773"/>
                </a:lnTo>
                <a:lnTo>
                  <a:pt x="7760" y="44389"/>
                </a:lnTo>
                <a:lnTo>
                  <a:pt x="9932" y="46261"/>
                </a:lnTo>
                <a:lnTo>
                  <a:pt x="12174" y="47508"/>
                </a:lnTo>
                <a:lnTo>
                  <a:pt x="14462" y="48340"/>
                </a:lnTo>
                <a:lnTo>
                  <a:pt x="16781" y="48895"/>
                </a:lnTo>
                <a:lnTo>
                  <a:pt x="19120" y="50058"/>
                </a:lnTo>
                <a:lnTo>
                  <a:pt x="21474" y="51627"/>
                </a:lnTo>
                <a:lnTo>
                  <a:pt x="23838" y="53467"/>
                </a:lnTo>
                <a:lnTo>
                  <a:pt x="27000" y="55488"/>
                </a:lnTo>
                <a:lnTo>
                  <a:pt x="30696" y="57629"/>
                </a:lnTo>
                <a:lnTo>
                  <a:pt x="34747" y="59849"/>
                </a:lnTo>
                <a:lnTo>
                  <a:pt x="38243" y="62124"/>
                </a:lnTo>
                <a:lnTo>
                  <a:pt x="41366" y="64434"/>
                </a:lnTo>
                <a:lnTo>
                  <a:pt x="44243" y="66768"/>
                </a:lnTo>
                <a:lnTo>
                  <a:pt x="47747" y="69117"/>
                </a:lnTo>
                <a:lnTo>
                  <a:pt x="51671" y="71477"/>
                </a:lnTo>
                <a:lnTo>
                  <a:pt x="55875" y="73845"/>
                </a:lnTo>
                <a:lnTo>
                  <a:pt x="64779" y="78591"/>
                </a:lnTo>
                <a:lnTo>
                  <a:pt x="83430" y="88106"/>
                </a:lnTo>
                <a:lnTo>
                  <a:pt x="87366" y="90487"/>
                </a:lnTo>
                <a:lnTo>
                  <a:pt x="90784" y="92867"/>
                </a:lnTo>
                <a:lnTo>
                  <a:pt x="93856" y="95248"/>
                </a:lnTo>
                <a:lnTo>
                  <a:pt x="96698" y="98423"/>
                </a:lnTo>
                <a:lnTo>
                  <a:pt x="99387" y="102127"/>
                </a:lnTo>
                <a:lnTo>
                  <a:pt x="101972" y="106184"/>
                </a:lnTo>
                <a:lnTo>
                  <a:pt x="103696" y="109682"/>
                </a:lnTo>
                <a:lnTo>
                  <a:pt x="105612" y="115686"/>
                </a:lnTo>
                <a:lnTo>
                  <a:pt x="106123" y="119192"/>
                </a:lnTo>
                <a:lnTo>
                  <a:pt x="106463" y="123117"/>
                </a:lnTo>
                <a:lnTo>
                  <a:pt x="106691" y="127321"/>
                </a:lnTo>
                <a:lnTo>
                  <a:pt x="106943" y="136225"/>
                </a:lnTo>
                <a:lnTo>
                  <a:pt x="107010" y="140822"/>
                </a:lnTo>
                <a:lnTo>
                  <a:pt x="106261" y="144681"/>
                </a:lnTo>
                <a:lnTo>
                  <a:pt x="104968" y="148047"/>
                </a:lnTo>
                <a:lnTo>
                  <a:pt x="103312" y="151084"/>
                </a:lnTo>
                <a:lnTo>
                  <a:pt x="97189" y="162945"/>
                </a:lnTo>
                <a:lnTo>
                  <a:pt x="94951" y="166573"/>
                </a:lnTo>
                <a:lnTo>
                  <a:pt x="92666" y="169785"/>
                </a:lnTo>
                <a:lnTo>
                  <a:pt x="90348" y="172721"/>
                </a:lnTo>
                <a:lnTo>
                  <a:pt x="88010" y="175471"/>
                </a:lnTo>
                <a:lnTo>
                  <a:pt x="85656" y="178099"/>
                </a:lnTo>
                <a:lnTo>
                  <a:pt x="83294" y="180644"/>
                </a:lnTo>
                <a:lnTo>
                  <a:pt x="80132" y="183135"/>
                </a:lnTo>
                <a:lnTo>
                  <a:pt x="76436" y="185589"/>
                </a:lnTo>
                <a:lnTo>
                  <a:pt x="72385" y="188019"/>
                </a:lnTo>
                <a:lnTo>
                  <a:pt x="68889" y="189639"/>
                </a:lnTo>
                <a:lnTo>
                  <a:pt x="65767" y="190719"/>
                </a:lnTo>
                <a:lnTo>
                  <a:pt x="62890" y="191439"/>
                </a:lnTo>
                <a:lnTo>
                  <a:pt x="59385" y="191919"/>
                </a:lnTo>
                <a:lnTo>
                  <a:pt x="55461" y="192239"/>
                </a:lnTo>
                <a:lnTo>
                  <a:pt x="45342" y="192753"/>
                </a:lnTo>
                <a:lnTo>
                  <a:pt x="43717" y="192001"/>
                </a:lnTo>
                <a:lnTo>
                  <a:pt x="41841" y="190706"/>
                </a:lnTo>
                <a:lnTo>
                  <a:pt x="39796" y="189049"/>
                </a:lnTo>
                <a:lnTo>
                  <a:pt x="36845" y="187151"/>
                </a:lnTo>
                <a:lnTo>
                  <a:pt x="33291" y="185091"/>
                </a:lnTo>
                <a:lnTo>
                  <a:pt x="29333" y="182925"/>
                </a:lnTo>
                <a:lnTo>
                  <a:pt x="26696" y="180686"/>
                </a:lnTo>
                <a:lnTo>
                  <a:pt x="24937" y="178401"/>
                </a:lnTo>
                <a:lnTo>
                  <a:pt x="23764" y="176083"/>
                </a:lnTo>
                <a:lnTo>
                  <a:pt x="22983" y="172950"/>
                </a:lnTo>
                <a:lnTo>
                  <a:pt x="22461" y="169274"/>
                </a:lnTo>
                <a:lnTo>
                  <a:pt x="22115" y="165236"/>
                </a:lnTo>
                <a:lnTo>
                  <a:pt x="21882" y="160957"/>
                </a:lnTo>
                <a:lnTo>
                  <a:pt x="21626" y="151968"/>
                </a:lnTo>
                <a:lnTo>
                  <a:pt x="22351" y="147349"/>
                </a:lnTo>
                <a:lnTo>
                  <a:pt x="23627" y="142682"/>
                </a:lnTo>
                <a:lnTo>
                  <a:pt x="25273" y="137983"/>
                </a:lnTo>
                <a:lnTo>
                  <a:pt x="27163" y="133263"/>
                </a:lnTo>
                <a:lnTo>
                  <a:pt x="29217" y="128529"/>
                </a:lnTo>
                <a:lnTo>
                  <a:pt x="31381" y="123785"/>
                </a:lnTo>
                <a:lnTo>
                  <a:pt x="33616" y="118241"/>
                </a:lnTo>
                <a:lnTo>
                  <a:pt x="38217" y="105731"/>
                </a:lnTo>
                <a:lnTo>
                  <a:pt x="40555" y="99856"/>
                </a:lnTo>
                <a:lnTo>
                  <a:pt x="42908" y="94351"/>
                </a:lnTo>
                <a:lnTo>
                  <a:pt x="45271" y="89094"/>
                </a:lnTo>
                <a:lnTo>
                  <a:pt x="48432" y="84001"/>
                </a:lnTo>
                <a:lnTo>
                  <a:pt x="52128" y="79019"/>
                </a:lnTo>
                <a:lnTo>
                  <a:pt x="56180" y="74110"/>
                </a:lnTo>
                <a:lnTo>
                  <a:pt x="60467" y="69249"/>
                </a:lnTo>
                <a:lnTo>
                  <a:pt x="69466" y="59616"/>
                </a:lnTo>
                <a:lnTo>
                  <a:pt x="88177" y="40496"/>
                </a:lnTo>
                <a:lnTo>
                  <a:pt x="121432" y="71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733"/>
          <p:cNvSpPr/>
          <p:nvPr/>
        </p:nvSpPr>
        <p:spPr>
          <a:xfrm>
            <a:off x="7697131" y="2571837"/>
            <a:ext cx="103748" cy="299951"/>
          </a:xfrm>
          <a:custGeom>
            <a:avLst/>
            <a:gdLst/>
            <a:ahLst/>
            <a:cxnLst/>
            <a:rect l="0" t="0" r="0" b="0"/>
            <a:pathLst>
              <a:path w="103748" h="299951">
                <a:moveTo>
                  <a:pt x="75269" y="21344"/>
                </a:moveTo>
                <a:lnTo>
                  <a:pt x="79061" y="17552"/>
                </a:lnTo>
                <a:lnTo>
                  <a:pt x="80972" y="16434"/>
                </a:lnTo>
                <a:lnTo>
                  <a:pt x="83039" y="15689"/>
                </a:lnTo>
                <a:lnTo>
                  <a:pt x="88269" y="14494"/>
                </a:lnTo>
                <a:lnTo>
                  <a:pt x="91100" y="12214"/>
                </a:lnTo>
                <a:lnTo>
                  <a:pt x="95594" y="8075"/>
                </a:lnTo>
                <a:lnTo>
                  <a:pt x="98325" y="7509"/>
                </a:lnTo>
                <a:lnTo>
                  <a:pt x="102754" y="7146"/>
                </a:lnTo>
                <a:lnTo>
                  <a:pt x="103117" y="6322"/>
                </a:lnTo>
                <a:lnTo>
                  <a:pt x="103747" y="913"/>
                </a:lnTo>
                <a:lnTo>
                  <a:pt x="102986" y="580"/>
                </a:lnTo>
                <a:lnTo>
                  <a:pt x="100023" y="209"/>
                </a:lnTo>
                <a:lnTo>
                  <a:pt x="97685" y="0"/>
                </a:lnTo>
                <a:lnTo>
                  <a:pt x="95021" y="2068"/>
                </a:lnTo>
                <a:lnTo>
                  <a:pt x="93199" y="3731"/>
                </a:lnTo>
                <a:lnTo>
                  <a:pt x="91191" y="4839"/>
                </a:lnTo>
                <a:lnTo>
                  <a:pt x="89059" y="5578"/>
                </a:lnTo>
                <a:lnTo>
                  <a:pt x="86843" y="6071"/>
                </a:lnTo>
                <a:lnTo>
                  <a:pt x="84573" y="7193"/>
                </a:lnTo>
                <a:lnTo>
                  <a:pt x="82265" y="8735"/>
                </a:lnTo>
                <a:lnTo>
                  <a:pt x="79933" y="10557"/>
                </a:lnTo>
                <a:lnTo>
                  <a:pt x="76790" y="12565"/>
                </a:lnTo>
                <a:lnTo>
                  <a:pt x="73108" y="14697"/>
                </a:lnTo>
                <a:lnTo>
                  <a:pt x="69066" y="16913"/>
                </a:lnTo>
                <a:lnTo>
                  <a:pt x="64783" y="19977"/>
                </a:lnTo>
                <a:lnTo>
                  <a:pt x="60341" y="23608"/>
                </a:lnTo>
                <a:lnTo>
                  <a:pt x="55791" y="27616"/>
                </a:lnTo>
                <a:lnTo>
                  <a:pt x="51965" y="31875"/>
                </a:lnTo>
                <a:lnTo>
                  <a:pt x="48621" y="36302"/>
                </a:lnTo>
                <a:lnTo>
                  <a:pt x="45597" y="40841"/>
                </a:lnTo>
                <a:lnTo>
                  <a:pt x="41994" y="44661"/>
                </a:lnTo>
                <a:lnTo>
                  <a:pt x="38004" y="48001"/>
                </a:lnTo>
                <a:lnTo>
                  <a:pt x="33757" y="51021"/>
                </a:lnTo>
                <a:lnTo>
                  <a:pt x="30132" y="55416"/>
                </a:lnTo>
                <a:lnTo>
                  <a:pt x="26921" y="60728"/>
                </a:lnTo>
                <a:lnTo>
                  <a:pt x="8691" y="97340"/>
                </a:lnTo>
                <a:lnTo>
                  <a:pt x="7070" y="102171"/>
                </a:lnTo>
                <a:lnTo>
                  <a:pt x="5991" y="106978"/>
                </a:lnTo>
                <a:lnTo>
                  <a:pt x="5270" y="111771"/>
                </a:lnTo>
                <a:lnTo>
                  <a:pt x="2354" y="119213"/>
                </a:lnTo>
                <a:lnTo>
                  <a:pt x="466" y="122309"/>
                </a:lnTo>
                <a:lnTo>
                  <a:pt x="0" y="125166"/>
                </a:lnTo>
                <a:lnTo>
                  <a:pt x="483" y="127865"/>
                </a:lnTo>
                <a:lnTo>
                  <a:pt x="3170" y="134107"/>
                </a:lnTo>
                <a:lnTo>
                  <a:pt x="4184" y="134619"/>
                </a:lnTo>
                <a:lnTo>
                  <a:pt x="5653" y="134961"/>
                </a:lnTo>
                <a:lnTo>
                  <a:pt x="7428" y="135189"/>
                </a:lnTo>
                <a:lnTo>
                  <a:pt x="9404" y="135340"/>
                </a:lnTo>
                <a:lnTo>
                  <a:pt x="11514" y="135441"/>
                </a:lnTo>
                <a:lnTo>
                  <a:pt x="13716" y="135509"/>
                </a:lnTo>
                <a:lnTo>
                  <a:pt x="15978" y="134760"/>
                </a:lnTo>
                <a:lnTo>
                  <a:pt x="18279" y="133467"/>
                </a:lnTo>
                <a:lnTo>
                  <a:pt x="20607" y="131811"/>
                </a:lnTo>
                <a:lnTo>
                  <a:pt x="23746" y="129914"/>
                </a:lnTo>
                <a:lnTo>
                  <a:pt x="27426" y="127855"/>
                </a:lnTo>
                <a:lnTo>
                  <a:pt x="35749" y="123451"/>
                </a:lnTo>
                <a:lnTo>
                  <a:pt x="44739" y="118848"/>
                </a:lnTo>
                <a:lnTo>
                  <a:pt x="48565" y="116509"/>
                </a:lnTo>
                <a:lnTo>
                  <a:pt x="51911" y="114156"/>
                </a:lnTo>
                <a:lnTo>
                  <a:pt x="54934" y="111793"/>
                </a:lnTo>
                <a:lnTo>
                  <a:pt x="58537" y="109425"/>
                </a:lnTo>
                <a:lnTo>
                  <a:pt x="62527" y="107052"/>
                </a:lnTo>
                <a:lnTo>
                  <a:pt x="66774" y="104676"/>
                </a:lnTo>
                <a:lnTo>
                  <a:pt x="70399" y="101505"/>
                </a:lnTo>
                <a:lnTo>
                  <a:pt x="73610" y="97804"/>
                </a:lnTo>
                <a:lnTo>
                  <a:pt x="76544" y="93748"/>
                </a:lnTo>
                <a:lnTo>
                  <a:pt x="79294" y="90251"/>
                </a:lnTo>
                <a:lnTo>
                  <a:pt x="81922" y="87126"/>
                </a:lnTo>
                <a:lnTo>
                  <a:pt x="84466" y="84248"/>
                </a:lnTo>
                <a:lnTo>
                  <a:pt x="89410" y="78935"/>
                </a:lnTo>
                <a:lnTo>
                  <a:pt x="91840" y="76406"/>
                </a:lnTo>
                <a:lnTo>
                  <a:pt x="93460" y="73927"/>
                </a:lnTo>
                <a:lnTo>
                  <a:pt x="95260" y="69056"/>
                </a:lnTo>
                <a:lnTo>
                  <a:pt x="96273" y="61851"/>
                </a:lnTo>
                <a:lnTo>
                  <a:pt x="96573" y="54689"/>
                </a:lnTo>
                <a:lnTo>
                  <a:pt x="96699" y="42961"/>
                </a:lnTo>
                <a:lnTo>
                  <a:pt x="96700" y="42786"/>
                </a:lnTo>
                <a:lnTo>
                  <a:pt x="96700" y="59568"/>
                </a:lnTo>
                <a:lnTo>
                  <a:pt x="95906" y="61908"/>
                </a:lnTo>
                <a:lnTo>
                  <a:pt x="92907" y="66624"/>
                </a:lnTo>
                <a:lnTo>
                  <a:pt x="91046" y="71366"/>
                </a:lnTo>
                <a:lnTo>
                  <a:pt x="89997" y="80615"/>
                </a:lnTo>
                <a:lnTo>
                  <a:pt x="89752" y="88962"/>
                </a:lnTo>
                <a:lnTo>
                  <a:pt x="89582" y="111955"/>
                </a:lnTo>
                <a:lnTo>
                  <a:pt x="90367" y="116676"/>
                </a:lnTo>
                <a:lnTo>
                  <a:pt x="91685" y="121411"/>
                </a:lnTo>
                <a:lnTo>
                  <a:pt x="93357" y="126156"/>
                </a:lnTo>
                <a:lnTo>
                  <a:pt x="94470" y="131699"/>
                </a:lnTo>
                <a:lnTo>
                  <a:pt x="95214" y="137777"/>
                </a:lnTo>
                <a:lnTo>
                  <a:pt x="95709" y="144210"/>
                </a:lnTo>
                <a:lnTo>
                  <a:pt x="96039" y="150879"/>
                </a:lnTo>
                <a:lnTo>
                  <a:pt x="96406" y="164640"/>
                </a:lnTo>
                <a:lnTo>
                  <a:pt x="96673" y="200968"/>
                </a:lnTo>
                <a:lnTo>
                  <a:pt x="96700" y="279393"/>
                </a:lnTo>
                <a:lnTo>
                  <a:pt x="97494" y="282277"/>
                </a:lnTo>
                <a:lnTo>
                  <a:pt x="100493" y="287597"/>
                </a:lnTo>
                <a:lnTo>
                  <a:pt x="100816" y="289334"/>
                </a:lnTo>
                <a:lnTo>
                  <a:pt x="100238" y="290491"/>
                </a:lnTo>
                <a:lnTo>
                  <a:pt x="99059" y="291263"/>
                </a:lnTo>
                <a:lnTo>
                  <a:pt x="98272" y="292571"/>
                </a:lnTo>
                <a:lnTo>
                  <a:pt x="96700" y="2999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734"/>
          <p:cNvSpPr/>
          <p:nvPr/>
        </p:nvSpPr>
        <p:spPr>
          <a:xfrm>
            <a:off x="6186487" y="2943312"/>
            <a:ext cx="1707357" cy="49920"/>
          </a:xfrm>
          <a:custGeom>
            <a:avLst/>
            <a:gdLst/>
            <a:ahLst/>
            <a:cxnLst/>
            <a:rect l="0" t="0" r="0" b="0"/>
            <a:pathLst>
              <a:path w="1707357" h="49920">
                <a:moveTo>
                  <a:pt x="0" y="49919"/>
                </a:moveTo>
                <a:lnTo>
                  <a:pt x="65768" y="49919"/>
                </a:lnTo>
                <a:lnTo>
                  <a:pt x="72421" y="49125"/>
                </a:lnTo>
                <a:lnTo>
                  <a:pt x="79237" y="47802"/>
                </a:lnTo>
                <a:lnTo>
                  <a:pt x="86162" y="46127"/>
                </a:lnTo>
                <a:lnTo>
                  <a:pt x="93160" y="45009"/>
                </a:lnTo>
                <a:lnTo>
                  <a:pt x="107286" y="43768"/>
                </a:lnTo>
                <a:lnTo>
                  <a:pt x="135757" y="43765"/>
                </a:lnTo>
                <a:lnTo>
                  <a:pt x="142892" y="45023"/>
                </a:lnTo>
                <a:lnTo>
                  <a:pt x="150030" y="46655"/>
                </a:lnTo>
                <a:lnTo>
                  <a:pt x="157964" y="47743"/>
                </a:lnTo>
                <a:lnTo>
                  <a:pt x="183505" y="49274"/>
                </a:lnTo>
                <a:lnTo>
                  <a:pt x="234107" y="49068"/>
                </a:lnTo>
                <a:lnTo>
                  <a:pt x="243384" y="47764"/>
                </a:lnTo>
                <a:lnTo>
                  <a:pt x="252744" y="46101"/>
                </a:lnTo>
                <a:lnTo>
                  <a:pt x="262952" y="44992"/>
                </a:lnTo>
                <a:lnTo>
                  <a:pt x="284878" y="43760"/>
                </a:lnTo>
                <a:lnTo>
                  <a:pt x="337445" y="42905"/>
                </a:lnTo>
                <a:lnTo>
                  <a:pt x="383715" y="42801"/>
                </a:lnTo>
                <a:lnTo>
                  <a:pt x="395510" y="41998"/>
                </a:lnTo>
                <a:lnTo>
                  <a:pt x="407342" y="40670"/>
                </a:lnTo>
                <a:lnTo>
                  <a:pt x="419198" y="38990"/>
                </a:lnTo>
                <a:lnTo>
                  <a:pt x="431072" y="37871"/>
                </a:lnTo>
                <a:lnTo>
                  <a:pt x="454848" y="36627"/>
                </a:lnTo>
                <a:lnTo>
                  <a:pt x="467538" y="35501"/>
                </a:lnTo>
                <a:lnTo>
                  <a:pt x="480761" y="33957"/>
                </a:lnTo>
                <a:lnTo>
                  <a:pt x="494339" y="32134"/>
                </a:lnTo>
                <a:lnTo>
                  <a:pt x="507359" y="30918"/>
                </a:lnTo>
                <a:lnTo>
                  <a:pt x="532410" y="29568"/>
                </a:lnTo>
                <a:lnTo>
                  <a:pt x="572618" y="28808"/>
                </a:lnTo>
                <a:lnTo>
                  <a:pt x="614694" y="28582"/>
                </a:lnTo>
                <a:lnTo>
                  <a:pt x="628871" y="27757"/>
                </a:lnTo>
                <a:lnTo>
                  <a:pt x="643085" y="26413"/>
                </a:lnTo>
                <a:lnTo>
                  <a:pt x="657323" y="24723"/>
                </a:lnTo>
                <a:lnTo>
                  <a:pt x="671578" y="23597"/>
                </a:lnTo>
                <a:lnTo>
                  <a:pt x="700116" y="22345"/>
                </a:lnTo>
                <a:lnTo>
                  <a:pt x="746751" y="21640"/>
                </a:lnTo>
                <a:lnTo>
                  <a:pt x="829375" y="21370"/>
                </a:lnTo>
                <a:lnTo>
                  <a:pt x="842635" y="20567"/>
                </a:lnTo>
                <a:lnTo>
                  <a:pt x="855445" y="19239"/>
                </a:lnTo>
                <a:lnTo>
                  <a:pt x="867952" y="17559"/>
                </a:lnTo>
                <a:lnTo>
                  <a:pt x="881054" y="16439"/>
                </a:lnTo>
                <a:lnTo>
                  <a:pt x="908311" y="15195"/>
                </a:lnTo>
                <a:lnTo>
                  <a:pt x="950431" y="14495"/>
                </a:lnTo>
                <a:lnTo>
                  <a:pt x="964615" y="13603"/>
                </a:lnTo>
                <a:lnTo>
                  <a:pt x="978833" y="12214"/>
                </a:lnTo>
                <a:lnTo>
                  <a:pt x="993073" y="10495"/>
                </a:lnTo>
                <a:lnTo>
                  <a:pt x="1007331" y="9349"/>
                </a:lnTo>
                <a:lnTo>
                  <a:pt x="1035871" y="8075"/>
                </a:lnTo>
                <a:lnTo>
                  <a:pt x="1078715" y="7358"/>
                </a:lnTo>
                <a:lnTo>
                  <a:pt x="1207295" y="7064"/>
                </a:lnTo>
                <a:lnTo>
                  <a:pt x="1221581" y="6268"/>
                </a:lnTo>
                <a:lnTo>
                  <a:pt x="1235869" y="4943"/>
                </a:lnTo>
                <a:lnTo>
                  <a:pt x="1250156" y="3266"/>
                </a:lnTo>
                <a:lnTo>
                  <a:pt x="1264444" y="2148"/>
                </a:lnTo>
                <a:lnTo>
                  <a:pt x="1293019" y="906"/>
                </a:lnTo>
                <a:lnTo>
                  <a:pt x="1335881" y="207"/>
                </a:lnTo>
                <a:lnTo>
                  <a:pt x="1378744" y="0"/>
                </a:lnTo>
                <a:lnTo>
                  <a:pt x="1392238" y="764"/>
                </a:lnTo>
                <a:lnTo>
                  <a:pt x="1405203" y="2068"/>
                </a:lnTo>
                <a:lnTo>
                  <a:pt x="1417813" y="3731"/>
                </a:lnTo>
                <a:lnTo>
                  <a:pt x="1430984" y="4839"/>
                </a:lnTo>
                <a:lnTo>
                  <a:pt x="1458318" y="6071"/>
                </a:lnTo>
                <a:lnTo>
                  <a:pt x="1492897" y="6764"/>
                </a:lnTo>
                <a:lnTo>
                  <a:pt x="1504059" y="7655"/>
                </a:lnTo>
                <a:lnTo>
                  <a:pt x="1515468" y="9043"/>
                </a:lnTo>
                <a:lnTo>
                  <a:pt x="1527044" y="10762"/>
                </a:lnTo>
                <a:lnTo>
                  <a:pt x="1537936" y="11908"/>
                </a:lnTo>
                <a:lnTo>
                  <a:pt x="1558504" y="13181"/>
                </a:lnTo>
                <a:lnTo>
                  <a:pt x="1584141" y="13898"/>
                </a:lnTo>
                <a:lnTo>
                  <a:pt x="1592669" y="14793"/>
                </a:lnTo>
                <a:lnTo>
                  <a:pt x="1601530" y="16183"/>
                </a:lnTo>
                <a:lnTo>
                  <a:pt x="1610611" y="17903"/>
                </a:lnTo>
                <a:lnTo>
                  <a:pt x="1618253" y="19844"/>
                </a:lnTo>
                <a:lnTo>
                  <a:pt x="1624936" y="21931"/>
                </a:lnTo>
                <a:lnTo>
                  <a:pt x="1630978" y="24117"/>
                </a:lnTo>
                <a:lnTo>
                  <a:pt x="1637387" y="25574"/>
                </a:lnTo>
                <a:lnTo>
                  <a:pt x="1644042" y="26545"/>
                </a:lnTo>
                <a:lnTo>
                  <a:pt x="1668038" y="28104"/>
                </a:lnTo>
                <a:lnTo>
                  <a:pt x="1673207" y="29025"/>
                </a:lnTo>
                <a:lnTo>
                  <a:pt x="1678240" y="30434"/>
                </a:lnTo>
                <a:lnTo>
                  <a:pt x="1683183" y="32166"/>
                </a:lnTo>
                <a:lnTo>
                  <a:pt x="1687272" y="33321"/>
                </a:lnTo>
                <a:lnTo>
                  <a:pt x="1693932" y="34604"/>
                </a:lnTo>
                <a:lnTo>
                  <a:pt x="1707356" y="356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735"/>
          <p:cNvSpPr/>
          <p:nvPr/>
        </p:nvSpPr>
        <p:spPr>
          <a:xfrm>
            <a:off x="7893843" y="2986087"/>
            <a:ext cx="2117" cy="1"/>
          </a:xfrm>
          <a:custGeom>
            <a:avLst/>
            <a:gdLst/>
            <a:ahLst/>
            <a:cxnLst/>
            <a:rect l="0" t="0" r="0" b="0"/>
            <a:pathLst>
              <a:path w="2117" h="1">
                <a:moveTo>
                  <a:pt x="0" y="0"/>
                </a:moveTo>
                <a:lnTo>
                  <a:pt x="2116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736"/>
          <p:cNvSpPr/>
          <p:nvPr/>
        </p:nvSpPr>
        <p:spPr>
          <a:xfrm>
            <a:off x="6637536" y="3086100"/>
            <a:ext cx="34727" cy="207169"/>
          </a:xfrm>
          <a:custGeom>
            <a:avLst/>
            <a:gdLst/>
            <a:ahLst/>
            <a:cxnLst/>
            <a:rect l="0" t="0" r="0" b="0"/>
            <a:pathLst>
              <a:path w="34727" h="207169">
                <a:moveTo>
                  <a:pt x="6151" y="0"/>
                </a:moveTo>
                <a:lnTo>
                  <a:pt x="0" y="0"/>
                </a:lnTo>
                <a:lnTo>
                  <a:pt x="3094" y="0"/>
                </a:lnTo>
                <a:lnTo>
                  <a:pt x="4113" y="793"/>
                </a:lnTo>
                <a:lnTo>
                  <a:pt x="4792" y="2116"/>
                </a:lnTo>
                <a:lnTo>
                  <a:pt x="5547" y="5703"/>
                </a:lnTo>
                <a:lnTo>
                  <a:pt x="5883" y="9942"/>
                </a:lnTo>
                <a:lnTo>
                  <a:pt x="6032" y="14473"/>
                </a:lnTo>
                <a:lnTo>
                  <a:pt x="6115" y="23603"/>
                </a:lnTo>
                <a:lnTo>
                  <a:pt x="6144" y="40910"/>
                </a:lnTo>
                <a:lnTo>
                  <a:pt x="6940" y="45529"/>
                </a:lnTo>
                <a:lnTo>
                  <a:pt x="8264" y="50196"/>
                </a:lnTo>
                <a:lnTo>
                  <a:pt x="9941" y="54896"/>
                </a:lnTo>
                <a:lnTo>
                  <a:pt x="11059" y="59616"/>
                </a:lnTo>
                <a:lnTo>
                  <a:pt x="11804" y="64350"/>
                </a:lnTo>
                <a:lnTo>
                  <a:pt x="12301" y="69093"/>
                </a:lnTo>
                <a:lnTo>
                  <a:pt x="12633" y="74637"/>
                </a:lnTo>
                <a:lnTo>
                  <a:pt x="13000" y="87147"/>
                </a:lnTo>
                <a:lnTo>
                  <a:pt x="13892" y="93023"/>
                </a:lnTo>
                <a:lnTo>
                  <a:pt x="15281" y="98528"/>
                </a:lnTo>
                <a:lnTo>
                  <a:pt x="17000" y="103785"/>
                </a:lnTo>
                <a:lnTo>
                  <a:pt x="18146" y="109671"/>
                </a:lnTo>
                <a:lnTo>
                  <a:pt x="18910" y="115977"/>
                </a:lnTo>
                <a:lnTo>
                  <a:pt x="19420" y="122561"/>
                </a:lnTo>
                <a:lnTo>
                  <a:pt x="19759" y="128539"/>
                </a:lnTo>
                <a:lnTo>
                  <a:pt x="20137" y="139414"/>
                </a:lnTo>
                <a:lnTo>
                  <a:pt x="20399" y="162047"/>
                </a:lnTo>
                <a:lnTo>
                  <a:pt x="20431" y="177177"/>
                </a:lnTo>
                <a:lnTo>
                  <a:pt x="21228" y="180824"/>
                </a:lnTo>
                <a:lnTo>
                  <a:pt x="22552" y="184050"/>
                </a:lnTo>
                <a:lnTo>
                  <a:pt x="24228" y="186993"/>
                </a:lnTo>
                <a:lnTo>
                  <a:pt x="25347" y="189749"/>
                </a:lnTo>
                <a:lnTo>
                  <a:pt x="26092" y="192381"/>
                </a:lnTo>
                <a:lnTo>
                  <a:pt x="27495" y="199577"/>
                </a:lnTo>
                <a:lnTo>
                  <a:pt x="28318" y="200520"/>
                </a:lnTo>
                <a:lnTo>
                  <a:pt x="34726" y="2071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737"/>
          <p:cNvSpPr/>
          <p:nvPr/>
        </p:nvSpPr>
        <p:spPr>
          <a:xfrm>
            <a:off x="6722268" y="3065780"/>
            <a:ext cx="200026" cy="177480"/>
          </a:xfrm>
          <a:custGeom>
            <a:avLst/>
            <a:gdLst/>
            <a:ahLst/>
            <a:cxnLst/>
            <a:rect l="0" t="0" r="0" b="0"/>
            <a:pathLst>
              <a:path w="200026" h="177480">
                <a:moveTo>
                  <a:pt x="0" y="63182"/>
                </a:moveTo>
                <a:lnTo>
                  <a:pt x="3793" y="63182"/>
                </a:lnTo>
                <a:lnTo>
                  <a:pt x="4910" y="62388"/>
                </a:lnTo>
                <a:lnTo>
                  <a:pt x="5654" y="61065"/>
                </a:lnTo>
                <a:lnTo>
                  <a:pt x="6482" y="57479"/>
                </a:lnTo>
                <a:lnTo>
                  <a:pt x="6850" y="53239"/>
                </a:lnTo>
                <a:lnTo>
                  <a:pt x="7742" y="50997"/>
                </a:lnTo>
                <a:lnTo>
                  <a:pt x="10849" y="46390"/>
                </a:lnTo>
                <a:lnTo>
                  <a:pt x="12789" y="44843"/>
                </a:lnTo>
                <a:lnTo>
                  <a:pt x="14876" y="43812"/>
                </a:lnTo>
                <a:lnTo>
                  <a:pt x="17061" y="43125"/>
                </a:lnTo>
                <a:lnTo>
                  <a:pt x="21606" y="40245"/>
                </a:lnTo>
                <a:lnTo>
                  <a:pt x="23929" y="38366"/>
                </a:lnTo>
                <a:lnTo>
                  <a:pt x="25478" y="35525"/>
                </a:lnTo>
                <a:lnTo>
                  <a:pt x="26510" y="32044"/>
                </a:lnTo>
                <a:lnTo>
                  <a:pt x="27199" y="28136"/>
                </a:lnTo>
                <a:lnTo>
                  <a:pt x="29245" y="25531"/>
                </a:lnTo>
                <a:lnTo>
                  <a:pt x="32197" y="23794"/>
                </a:lnTo>
                <a:lnTo>
                  <a:pt x="35752" y="22636"/>
                </a:lnTo>
                <a:lnTo>
                  <a:pt x="39710" y="21070"/>
                </a:lnTo>
                <a:lnTo>
                  <a:pt x="43936" y="19232"/>
                </a:lnTo>
                <a:lnTo>
                  <a:pt x="48341" y="17213"/>
                </a:lnTo>
                <a:lnTo>
                  <a:pt x="52071" y="15074"/>
                </a:lnTo>
                <a:lnTo>
                  <a:pt x="55352" y="12854"/>
                </a:lnTo>
                <a:lnTo>
                  <a:pt x="58332" y="10580"/>
                </a:lnTo>
                <a:lnTo>
                  <a:pt x="61907" y="9064"/>
                </a:lnTo>
                <a:lnTo>
                  <a:pt x="65878" y="8053"/>
                </a:lnTo>
                <a:lnTo>
                  <a:pt x="70112" y="7380"/>
                </a:lnTo>
                <a:lnTo>
                  <a:pt x="74523" y="6137"/>
                </a:lnTo>
                <a:lnTo>
                  <a:pt x="79050" y="4514"/>
                </a:lnTo>
                <a:lnTo>
                  <a:pt x="83657" y="2639"/>
                </a:lnTo>
                <a:lnTo>
                  <a:pt x="87521" y="1389"/>
                </a:lnTo>
                <a:lnTo>
                  <a:pt x="90891" y="555"/>
                </a:lnTo>
                <a:lnTo>
                  <a:pt x="93932" y="0"/>
                </a:lnTo>
                <a:lnTo>
                  <a:pt x="96752" y="423"/>
                </a:lnTo>
                <a:lnTo>
                  <a:pt x="99427" y="1499"/>
                </a:lnTo>
                <a:lnTo>
                  <a:pt x="102003" y="3010"/>
                </a:lnTo>
                <a:lnTo>
                  <a:pt x="106983" y="4689"/>
                </a:lnTo>
                <a:lnTo>
                  <a:pt x="109422" y="5137"/>
                </a:lnTo>
                <a:lnTo>
                  <a:pt x="114249" y="7751"/>
                </a:lnTo>
                <a:lnTo>
                  <a:pt x="119040" y="11559"/>
                </a:lnTo>
                <a:lnTo>
                  <a:pt x="123815" y="15897"/>
                </a:lnTo>
                <a:lnTo>
                  <a:pt x="130966" y="22801"/>
                </a:lnTo>
                <a:lnTo>
                  <a:pt x="132555" y="25149"/>
                </a:lnTo>
                <a:lnTo>
                  <a:pt x="134320" y="29874"/>
                </a:lnTo>
                <a:lnTo>
                  <a:pt x="135104" y="34620"/>
                </a:lnTo>
                <a:lnTo>
                  <a:pt x="135314" y="36997"/>
                </a:lnTo>
                <a:lnTo>
                  <a:pt x="134659" y="40169"/>
                </a:lnTo>
                <a:lnTo>
                  <a:pt x="133429" y="43871"/>
                </a:lnTo>
                <a:lnTo>
                  <a:pt x="131815" y="47927"/>
                </a:lnTo>
                <a:lnTo>
                  <a:pt x="129946" y="52218"/>
                </a:lnTo>
                <a:lnTo>
                  <a:pt x="125752" y="61220"/>
                </a:lnTo>
                <a:lnTo>
                  <a:pt x="118928" y="75212"/>
                </a:lnTo>
                <a:lnTo>
                  <a:pt x="115798" y="79140"/>
                </a:lnTo>
                <a:lnTo>
                  <a:pt x="112124" y="82552"/>
                </a:lnTo>
                <a:lnTo>
                  <a:pt x="108087" y="85620"/>
                </a:lnTo>
                <a:lnTo>
                  <a:pt x="104602" y="89253"/>
                </a:lnTo>
                <a:lnTo>
                  <a:pt x="101485" y="93263"/>
                </a:lnTo>
                <a:lnTo>
                  <a:pt x="98613" y="97523"/>
                </a:lnTo>
                <a:lnTo>
                  <a:pt x="95904" y="101951"/>
                </a:lnTo>
                <a:lnTo>
                  <a:pt x="93305" y="106491"/>
                </a:lnTo>
                <a:lnTo>
                  <a:pt x="90778" y="111104"/>
                </a:lnTo>
                <a:lnTo>
                  <a:pt x="87507" y="114974"/>
                </a:lnTo>
                <a:lnTo>
                  <a:pt x="83738" y="118347"/>
                </a:lnTo>
                <a:lnTo>
                  <a:pt x="79638" y="121390"/>
                </a:lnTo>
                <a:lnTo>
                  <a:pt x="76110" y="125006"/>
                </a:lnTo>
                <a:lnTo>
                  <a:pt x="72966" y="129004"/>
                </a:lnTo>
                <a:lnTo>
                  <a:pt x="70075" y="133257"/>
                </a:lnTo>
                <a:lnTo>
                  <a:pt x="67354" y="136886"/>
                </a:lnTo>
                <a:lnTo>
                  <a:pt x="64747" y="140100"/>
                </a:lnTo>
                <a:lnTo>
                  <a:pt x="62214" y="143035"/>
                </a:lnTo>
                <a:lnTo>
                  <a:pt x="59401" y="148414"/>
                </a:lnTo>
                <a:lnTo>
                  <a:pt x="58651" y="150960"/>
                </a:lnTo>
                <a:lnTo>
                  <a:pt x="57357" y="152657"/>
                </a:lnTo>
                <a:lnTo>
                  <a:pt x="55701" y="153788"/>
                </a:lnTo>
                <a:lnTo>
                  <a:pt x="53802" y="154542"/>
                </a:lnTo>
                <a:lnTo>
                  <a:pt x="52537" y="155839"/>
                </a:lnTo>
                <a:lnTo>
                  <a:pt x="51694" y="157497"/>
                </a:lnTo>
                <a:lnTo>
                  <a:pt x="50340" y="162069"/>
                </a:lnTo>
                <a:lnTo>
                  <a:pt x="50105" y="166653"/>
                </a:lnTo>
                <a:lnTo>
                  <a:pt x="50036" y="169247"/>
                </a:lnTo>
                <a:lnTo>
                  <a:pt x="53808" y="173807"/>
                </a:lnTo>
                <a:lnTo>
                  <a:pt x="56160" y="176393"/>
                </a:lnTo>
                <a:lnTo>
                  <a:pt x="57284" y="176756"/>
                </a:lnTo>
                <a:lnTo>
                  <a:pt x="62658" y="177267"/>
                </a:lnTo>
                <a:lnTo>
                  <a:pt x="67006" y="177386"/>
                </a:lnTo>
                <a:lnTo>
                  <a:pt x="94964" y="177479"/>
                </a:lnTo>
                <a:lnTo>
                  <a:pt x="98235" y="176687"/>
                </a:lnTo>
                <a:lnTo>
                  <a:pt x="102003" y="175364"/>
                </a:lnTo>
                <a:lnTo>
                  <a:pt x="106102" y="173689"/>
                </a:lnTo>
                <a:lnTo>
                  <a:pt x="110422" y="172572"/>
                </a:lnTo>
                <a:lnTo>
                  <a:pt x="114889" y="171828"/>
                </a:lnTo>
                <a:lnTo>
                  <a:pt x="119457" y="171331"/>
                </a:lnTo>
                <a:lnTo>
                  <a:pt x="123293" y="170206"/>
                </a:lnTo>
                <a:lnTo>
                  <a:pt x="126646" y="168663"/>
                </a:lnTo>
                <a:lnTo>
                  <a:pt x="129675" y="166840"/>
                </a:lnTo>
                <a:lnTo>
                  <a:pt x="133281" y="165625"/>
                </a:lnTo>
                <a:lnTo>
                  <a:pt x="137272" y="164815"/>
                </a:lnTo>
                <a:lnTo>
                  <a:pt x="141522" y="164275"/>
                </a:lnTo>
                <a:lnTo>
                  <a:pt x="145942" y="163915"/>
                </a:lnTo>
                <a:lnTo>
                  <a:pt x="150476" y="163675"/>
                </a:lnTo>
                <a:lnTo>
                  <a:pt x="162325" y="163337"/>
                </a:lnTo>
                <a:lnTo>
                  <a:pt x="187010" y="163203"/>
                </a:lnTo>
                <a:lnTo>
                  <a:pt x="200025" y="1631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738"/>
          <p:cNvSpPr/>
          <p:nvPr/>
        </p:nvSpPr>
        <p:spPr>
          <a:xfrm>
            <a:off x="5636418" y="3693318"/>
            <a:ext cx="171451" cy="14289"/>
          </a:xfrm>
          <a:custGeom>
            <a:avLst/>
            <a:gdLst/>
            <a:ahLst/>
            <a:cxnLst/>
            <a:rect l="0" t="0" r="0" b="0"/>
            <a:pathLst>
              <a:path w="171451" h="14289">
                <a:moveTo>
                  <a:pt x="0" y="0"/>
                </a:moveTo>
                <a:lnTo>
                  <a:pt x="6850" y="6850"/>
                </a:lnTo>
                <a:lnTo>
                  <a:pt x="10849" y="7057"/>
                </a:lnTo>
                <a:lnTo>
                  <a:pt x="17061" y="7118"/>
                </a:lnTo>
                <a:lnTo>
                  <a:pt x="19311" y="7921"/>
                </a:lnTo>
                <a:lnTo>
                  <a:pt x="21606" y="9249"/>
                </a:lnTo>
                <a:lnTo>
                  <a:pt x="23929" y="10929"/>
                </a:lnTo>
                <a:lnTo>
                  <a:pt x="26272" y="11255"/>
                </a:lnTo>
                <a:lnTo>
                  <a:pt x="28627" y="10678"/>
                </a:lnTo>
                <a:lnTo>
                  <a:pt x="30991" y="9500"/>
                </a:lnTo>
                <a:lnTo>
                  <a:pt x="33361" y="8715"/>
                </a:lnTo>
                <a:lnTo>
                  <a:pt x="35734" y="8191"/>
                </a:lnTo>
                <a:lnTo>
                  <a:pt x="38111" y="7842"/>
                </a:lnTo>
                <a:lnTo>
                  <a:pt x="41282" y="7610"/>
                </a:lnTo>
                <a:lnTo>
                  <a:pt x="44984" y="7454"/>
                </a:lnTo>
                <a:lnTo>
                  <a:pt x="53331" y="7282"/>
                </a:lnTo>
                <a:lnTo>
                  <a:pt x="90525" y="7150"/>
                </a:lnTo>
                <a:lnTo>
                  <a:pt x="95275" y="6354"/>
                </a:lnTo>
                <a:lnTo>
                  <a:pt x="100029" y="5030"/>
                </a:lnTo>
                <a:lnTo>
                  <a:pt x="104786" y="3353"/>
                </a:lnTo>
                <a:lnTo>
                  <a:pt x="108751" y="2236"/>
                </a:lnTo>
                <a:lnTo>
                  <a:pt x="112189" y="1490"/>
                </a:lnTo>
                <a:lnTo>
                  <a:pt x="115273" y="994"/>
                </a:lnTo>
                <a:lnTo>
                  <a:pt x="118918" y="1457"/>
                </a:lnTo>
                <a:lnTo>
                  <a:pt x="122935" y="2558"/>
                </a:lnTo>
                <a:lnTo>
                  <a:pt x="127200" y="4087"/>
                </a:lnTo>
                <a:lnTo>
                  <a:pt x="130838" y="5106"/>
                </a:lnTo>
                <a:lnTo>
                  <a:pt x="134057" y="5785"/>
                </a:lnTo>
                <a:lnTo>
                  <a:pt x="136997" y="6238"/>
                </a:lnTo>
                <a:lnTo>
                  <a:pt x="140544" y="6540"/>
                </a:lnTo>
                <a:lnTo>
                  <a:pt x="144496" y="6742"/>
                </a:lnTo>
                <a:lnTo>
                  <a:pt x="155526" y="7025"/>
                </a:lnTo>
                <a:lnTo>
                  <a:pt x="158453" y="7065"/>
                </a:lnTo>
                <a:lnTo>
                  <a:pt x="161198" y="7885"/>
                </a:lnTo>
                <a:lnTo>
                  <a:pt x="163822" y="9226"/>
                </a:lnTo>
                <a:lnTo>
                  <a:pt x="171450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739"/>
          <p:cNvSpPr/>
          <p:nvPr/>
        </p:nvSpPr>
        <p:spPr>
          <a:xfrm>
            <a:off x="5686425" y="3793331"/>
            <a:ext cx="171451" cy="7145"/>
          </a:xfrm>
          <a:custGeom>
            <a:avLst/>
            <a:gdLst/>
            <a:ahLst/>
            <a:cxnLst/>
            <a:rect l="0" t="0" r="0" b="0"/>
            <a:pathLst>
              <a:path w="171451" h="7145">
                <a:moveTo>
                  <a:pt x="0" y="7144"/>
                </a:moveTo>
                <a:lnTo>
                  <a:pt x="56180" y="7144"/>
                </a:lnTo>
                <a:lnTo>
                  <a:pt x="59678" y="6350"/>
                </a:lnTo>
                <a:lnTo>
                  <a:pt x="62804" y="5027"/>
                </a:lnTo>
                <a:lnTo>
                  <a:pt x="65682" y="3351"/>
                </a:lnTo>
                <a:lnTo>
                  <a:pt x="69188" y="2234"/>
                </a:lnTo>
                <a:lnTo>
                  <a:pt x="73112" y="1489"/>
                </a:lnTo>
                <a:lnTo>
                  <a:pt x="77317" y="993"/>
                </a:lnTo>
                <a:lnTo>
                  <a:pt x="80913" y="662"/>
                </a:lnTo>
                <a:lnTo>
                  <a:pt x="84104" y="441"/>
                </a:lnTo>
                <a:lnTo>
                  <a:pt x="87026" y="294"/>
                </a:lnTo>
                <a:lnTo>
                  <a:pt x="92388" y="131"/>
                </a:lnTo>
                <a:lnTo>
                  <a:pt x="106091" y="25"/>
                </a:lnTo>
                <a:lnTo>
                  <a:pt x="144935" y="0"/>
                </a:lnTo>
                <a:lnTo>
                  <a:pt x="148217" y="794"/>
                </a:lnTo>
                <a:lnTo>
                  <a:pt x="151993" y="2117"/>
                </a:lnTo>
                <a:lnTo>
                  <a:pt x="156097" y="3792"/>
                </a:lnTo>
                <a:lnTo>
                  <a:pt x="159627" y="4910"/>
                </a:lnTo>
                <a:lnTo>
                  <a:pt x="162774" y="5654"/>
                </a:lnTo>
                <a:lnTo>
                  <a:pt x="171450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740"/>
          <p:cNvSpPr/>
          <p:nvPr/>
        </p:nvSpPr>
        <p:spPr>
          <a:xfrm>
            <a:off x="5965031" y="3543692"/>
            <a:ext cx="242888" cy="249640"/>
          </a:xfrm>
          <a:custGeom>
            <a:avLst/>
            <a:gdLst/>
            <a:ahLst/>
            <a:cxnLst/>
            <a:rect l="0" t="0" r="0" b="0"/>
            <a:pathLst>
              <a:path w="242888" h="249640">
                <a:moveTo>
                  <a:pt x="0" y="85333"/>
                </a:moveTo>
                <a:lnTo>
                  <a:pt x="3792" y="81540"/>
                </a:lnTo>
                <a:lnTo>
                  <a:pt x="4910" y="79629"/>
                </a:lnTo>
                <a:lnTo>
                  <a:pt x="7275" y="73148"/>
                </a:lnTo>
                <a:lnTo>
                  <a:pt x="12651" y="66200"/>
                </a:lnTo>
                <a:lnTo>
                  <a:pt x="19271" y="59114"/>
                </a:lnTo>
                <a:lnTo>
                  <a:pt x="23911" y="54365"/>
                </a:lnTo>
                <a:lnTo>
                  <a:pt x="28618" y="47493"/>
                </a:lnTo>
                <a:lnTo>
                  <a:pt x="30985" y="43437"/>
                </a:lnTo>
                <a:lnTo>
                  <a:pt x="37848" y="36815"/>
                </a:lnTo>
                <a:lnTo>
                  <a:pt x="45396" y="31225"/>
                </a:lnTo>
                <a:lnTo>
                  <a:pt x="51397" y="26095"/>
                </a:lnTo>
                <a:lnTo>
                  <a:pt x="58826" y="21170"/>
                </a:lnTo>
                <a:lnTo>
                  <a:pt x="63030" y="18744"/>
                </a:lnTo>
                <a:lnTo>
                  <a:pt x="67420" y="17128"/>
                </a:lnTo>
                <a:lnTo>
                  <a:pt x="71934" y="16050"/>
                </a:lnTo>
                <a:lnTo>
                  <a:pt x="76531" y="15332"/>
                </a:lnTo>
                <a:lnTo>
                  <a:pt x="81183" y="14059"/>
                </a:lnTo>
                <a:lnTo>
                  <a:pt x="85872" y="12417"/>
                </a:lnTo>
                <a:lnTo>
                  <a:pt x="90586" y="10529"/>
                </a:lnTo>
                <a:lnTo>
                  <a:pt x="95316" y="8476"/>
                </a:lnTo>
                <a:lnTo>
                  <a:pt x="104804" y="4078"/>
                </a:lnTo>
                <a:lnTo>
                  <a:pt x="109557" y="2588"/>
                </a:lnTo>
                <a:lnTo>
                  <a:pt x="114313" y="1595"/>
                </a:lnTo>
                <a:lnTo>
                  <a:pt x="119071" y="932"/>
                </a:lnTo>
                <a:lnTo>
                  <a:pt x="123831" y="491"/>
                </a:lnTo>
                <a:lnTo>
                  <a:pt x="128591" y="196"/>
                </a:lnTo>
                <a:lnTo>
                  <a:pt x="133352" y="0"/>
                </a:lnTo>
                <a:lnTo>
                  <a:pt x="138114" y="663"/>
                </a:lnTo>
                <a:lnTo>
                  <a:pt x="142876" y="1899"/>
                </a:lnTo>
                <a:lnTo>
                  <a:pt x="147638" y="3516"/>
                </a:lnTo>
                <a:lnTo>
                  <a:pt x="152401" y="4594"/>
                </a:lnTo>
                <a:lnTo>
                  <a:pt x="157163" y="5313"/>
                </a:lnTo>
                <a:lnTo>
                  <a:pt x="161925" y="5793"/>
                </a:lnTo>
                <a:lnTo>
                  <a:pt x="166688" y="6906"/>
                </a:lnTo>
                <a:lnTo>
                  <a:pt x="171450" y="8442"/>
                </a:lnTo>
                <a:lnTo>
                  <a:pt x="176212" y="10260"/>
                </a:lnTo>
                <a:lnTo>
                  <a:pt x="183621" y="14396"/>
                </a:lnTo>
                <a:lnTo>
                  <a:pt x="189559" y="18880"/>
                </a:lnTo>
                <a:lnTo>
                  <a:pt x="194844" y="23519"/>
                </a:lnTo>
                <a:lnTo>
                  <a:pt x="202282" y="30593"/>
                </a:lnTo>
                <a:lnTo>
                  <a:pt x="207113" y="37456"/>
                </a:lnTo>
                <a:lnTo>
                  <a:pt x="209513" y="41508"/>
                </a:lnTo>
                <a:lnTo>
                  <a:pt x="211113" y="45798"/>
                </a:lnTo>
                <a:lnTo>
                  <a:pt x="212179" y="50245"/>
                </a:lnTo>
                <a:lnTo>
                  <a:pt x="212890" y="54797"/>
                </a:lnTo>
                <a:lnTo>
                  <a:pt x="213364" y="59419"/>
                </a:lnTo>
                <a:lnTo>
                  <a:pt x="213681" y="64088"/>
                </a:lnTo>
                <a:lnTo>
                  <a:pt x="213891" y="68788"/>
                </a:lnTo>
                <a:lnTo>
                  <a:pt x="214125" y="80361"/>
                </a:lnTo>
                <a:lnTo>
                  <a:pt x="214275" y="103400"/>
                </a:lnTo>
                <a:lnTo>
                  <a:pt x="213494" y="109284"/>
                </a:lnTo>
                <a:lnTo>
                  <a:pt x="212179" y="115588"/>
                </a:lnTo>
                <a:lnTo>
                  <a:pt x="210509" y="122171"/>
                </a:lnTo>
                <a:lnTo>
                  <a:pt x="208602" y="128148"/>
                </a:lnTo>
                <a:lnTo>
                  <a:pt x="206537" y="133720"/>
                </a:lnTo>
                <a:lnTo>
                  <a:pt x="204366" y="139022"/>
                </a:lnTo>
                <a:lnTo>
                  <a:pt x="202125" y="144144"/>
                </a:lnTo>
                <a:lnTo>
                  <a:pt x="197519" y="154069"/>
                </a:lnTo>
                <a:lnTo>
                  <a:pt x="183345" y="182935"/>
                </a:lnTo>
                <a:lnTo>
                  <a:pt x="180174" y="188501"/>
                </a:lnTo>
                <a:lnTo>
                  <a:pt x="176472" y="194593"/>
                </a:lnTo>
                <a:lnTo>
                  <a:pt x="172417" y="201035"/>
                </a:lnTo>
                <a:lnTo>
                  <a:pt x="168920" y="206124"/>
                </a:lnTo>
                <a:lnTo>
                  <a:pt x="162917" y="213895"/>
                </a:lnTo>
                <a:lnTo>
                  <a:pt x="160205" y="217872"/>
                </a:lnTo>
                <a:lnTo>
                  <a:pt x="157603" y="222111"/>
                </a:lnTo>
                <a:lnTo>
                  <a:pt x="155075" y="226525"/>
                </a:lnTo>
                <a:lnTo>
                  <a:pt x="148033" y="233545"/>
                </a:lnTo>
                <a:lnTo>
                  <a:pt x="143932" y="236528"/>
                </a:lnTo>
                <a:lnTo>
                  <a:pt x="137259" y="241960"/>
                </a:lnTo>
                <a:lnTo>
                  <a:pt x="134368" y="244519"/>
                </a:lnTo>
                <a:lnTo>
                  <a:pt x="130854" y="246226"/>
                </a:lnTo>
                <a:lnTo>
                  <a:pt x="126923" y="247364"/>
                </a:lnTo>
                <a:lnTo>
                  <a:pt x="122716" y="248122"/>
                </a:lnTo>
                <a:lnTo>
                  <a:pt x="115924" y="248965"/>
                </a:lnTo>
                <a:lnTo>
                  <a:pt x="110259" y="249339"/>
                </a:lnTo>
                <a:lnTo>
                  <a:pt x="105095" y="249506"/>
                </a:lnTo>
                <a:lnTo>
                  <a:pt x="97726" y="249599"/>
                </a:lnTo>
                <a:lnTo>
                  <a:pt x="95313" y="248819"/>
                </a:lnTo>
                <a:lnTo>
                  <a:pt x="90515" y="245834"/>
                </a:lnTo>
                <a:lnTo>
                  <a:pt x="83352" y="239692"/>
                </a:lnTo>
                <a:lnTo>
                  <a:pt x="81762" y="237452"/>
                </a:lnTo>
                <a:lnTo>
                  <a:pt x="79994" y="232846"/>
                </a:lnTo>
                <a:lnTo>
                  <a:pt x="78730" y="231299"/>
                </a:lnTo>
                <a:lnTo>
                  <a:pt x="77093" y="230269"/>
                </a:lnTo>
                <a:lnTo>
                  <a:pt x="75208" y="229581"/>
                </a:lnTo>
                <a:lnTo>
                  <a:pt x="73951" y="228330"/>
                </a:lnTo>
                <a:lnTo>
                  <a:pt x="73113" y="226701"/>
                </a:lnTo>
                <a:lnTo>
                  <a:pt x="72182" y="222776"/>
                </a:lnTo>
                <a:lnTo>
                  <a:pt x="71768" y="218385"/>
                </a:lnTo>
                <a:lnTo>
                  <a:pt x="72452" y="216103"/>
                </a:lnTo>
                <a:lnTo>
                  <a:pt x="77135" y="208854"/>
                </a:lnTo>
                <a:lnTo>
                  <a:pt x="78732" y="206906"/>
                </a:lnTo>
                <a:lnTo>
                  <a:pt x="86225" y="199188"/>
                </a:lnTo>
                <a:lnTo>
                  <a:pt x="88439" y="196955"/>
                </a:lnTo>
                <a:lnTo>
                  <a:pt x="91503" y="195466"/>
                </a:lnTo>
                <a:lnTo>
                  <a:pt x="95133" y="194474"/>
                </a:lnTo>
                <a:lnTo>
                  <a:pt x="99141" y="193812"/>
                </a:lnTo>
                <a:lnTo>
                  <a:pt x="101813" y="192577"/>
                </a:lnTo>
                <a:lnTo>
                  <a:pt x="103594" y="190961"/>
                </a:lnTo>
                <a:lnTo>
                  <a:pt x="104781" y="189089"/>
                </a:lnTo>
                <a:lnTo>
                  <a:pt x="107160" y="187841"/>
                </a:lnTo>
                <a:lnTo>
                  <a:pt x="114037" y="186454"/>
                </a:lnTo>
                <a:lnTo>
                  <a:pt x="120268" y="185838"/>
                </a:lnTo>
                <a:lnTo>
                  <a:pt x="125684" y="185564"/>
                </a:lnTo>
                <a:lnTo>
                  <a:pt x="130736" y="185442"/>
                </a:lnTo>
                <a:lnTo>
                  <a:pt x="141836" y="185374"/>
                </a:lnTo>
                <a:lnTo>
                  <a:pt x="145357" y="186158"/>
                </a:lnTo>
                <a:lnTo>
                  <a:pt x="154105" y="190260"/>
                </a:lnTo>
                <a:lnTo>
                  <a:pt x="159244" y="191499"/>
                </a:lnTo>
                <a:lnTo>
                  <a:pt x="166290" y="194165"/>
                </a:lnTo>
                <a:lnTo>
                  <a:pt x="170391" y="195988"/>
                </a:lnTo>
                <a:lnTo>
                  <a:pt x="177065" y="200129"/>
                </a:lnTo>
                <a:lnTo>
                  <a:pt x="183470" y="204616"/>
                </a:lnTo>
                <a:lnTo>
                  <a:pt x="187401" y="206924"/>
                </a:lnTo>
                <a:lnTo>
                  <a:pt x="191609" y="209256"/>
                </a:lnTo>
                <a:lnTo>
                  <a:pt x="198401" y="213963"/>
                </a:lnTo>
                <a:lnTo>
                  <a:pt x="204066" y="218702"/>
                </a:lnTo>
                <a:lnTo>
                  <a:pt x="209229" y="223454"/>
                </a:lnTo>
                <a:lnTo>
                  <a:pt x="216598" y="230591"/>
                </a:lnTo>
                <a:lnTo>
                  <a:pt x="219011" y="232178"/>
                </a:lnTo>
                <a:lnTo>
                  <a:pt x="226200" y="235205"/>
                </a:lnTo>
                <a:lnTo>
                  <a:pt x="233357" y="239982"/>
                </a:lnTo>
                <a:lnTo>
                  <a:pt x="238122" y="241378"/>
                </a:lnTo>
                <a:lnTo>
                  <a:pt x="239711" y="242544"/>
                </a:lnTo>
                <a:lnTo>
                  <a:pt x="240770" y="244115"/>
                </a:lnTo>
                <a:lnTo>
                  <a:pt x="242887" y="24963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741"/>
          <p:cNvSpPr/>
          <p:nvPr/>
        </p:nvSpPr>
        <p:spPr>
          <a:xfrm>
            <a:off x="6250781" y="3529041"/>
            <a:ext cx="228468" cy="199994"/>
          </a:xfrm>
          <a:custGeom>
            <a:avLst/>
            <a:gdLst/>
            <a:ahLst/>
            <a:cxnLst/>
            <a:rect l="0" t="0" r="0" b="0"/>
            <a:pathLst>
              <a:path w="228468" h="199994">
                <a:moveTo>
                  <a:pt x="0" y="35690"/>
                </a:moveTo>
                <a:lnTo>
                  <a:pt x="3792" y="31898"/>
                </a:lnTo>
                <a:lnTo>
                  <a:pt x="5703" y="30780"/>
                </a:lnTo>
                <a:lnTo>
                  <a:pt x="12185" y="28414"/>
                </a:lnTo>
                <a:lnTo>
                  <a:pt x="19132" y="23833"/>
                </a:lnTo>
                <a:lnTo>
                  <a:pt x="23849" y="22483"/>
                </a:lnTo>
                <a:lnTo>
                  <a:pt x="30708" y="19766"/>
                </a:lnTo>
                <a:lnTo>
                  <a:pt x="34759" y="17930"/>
                </a:lnTo>
                <a:lnTo>
                  <a:pt x="48046" y="11554"/>
                </a:lnTo>
                <a:lnTo>
                  <a:pt x="52668" y="10074"/>
                </a:lnTo>
                <a:lnTo>
                  <a:pt x="57337" y="9088"/>
                </a:lnTo>
                <a:lnTo>
                  <a:pt x="62037" y="8430"/>
                </a:lnTo>
                <a:lnTo>
                  <a:pt x="66758" y="7198"/>
                </a:lnTo>
                <a:lnTo>
                  <a:pt x="71493" y="5583"/>
                </a:lnTo>
                <a:lnTo>
                  <a:pt x="76237" y="3712"/>
                </a:lnTo>
                <a:lnTo>
                  <a:pt x="80987" y="2465"/>
                </a:lnTo>
                <a:lnTo>
                  <a:pt x="85741" y="1634"/>
                </a:lnTo>
                <a:lnTo>
                  <a:pt x="90498" y="1079"/>
                </a:lnTo>
                <a:lnTo>
                  <a:pt x="95257" y="710"/>
                </a:lnTo>
                <a:lnTo>
                  <a:pt x="100017" y="464"/>
                </a:lnTo>
                <a:lnTo>
                  <a:pt x="109540" y="190"/>
                </a:lnTo>
                <a:lnTo>
                  <a:pt x="133350" y="0"/>
                </a:lnTo>
                <a:lnTo>
                  <a:pt x="137319" y="784"/>
                </a:lnTo>
                <a:lnTo>
                  <a:pt x="143845" y="3772"/>
                </a:lnTo>
                <a:lnTo>
                  <a:pt x="145903" y="5680"/>
                </a:lnTo>
                <a:lnTo>
                  <a:pt x="147274" y="7746"/>
                </a:lnTo>
                <a:lnTo>
                  <a:pt x="148190" y="9917"/>
                </a:lnTo>
                <a:lnTo>
                  <a:pt x="151322" y="14446"/>
                </a:lnTo>
                <a:lnTo>
                  <a:pt x="155361" y="19104"/>
                </a:lnTo>
                <a:lnTo>
                  <a:pt x="159801" y="23820"/>
                </a:lnTo>
                <a:lnTo>
                  <a:pt x="160509" y="26189"/>
                </a:lnTo>
                <a:lnTo>
                  <a:pt x="160187" y="28563"/>
                </a:lnTo>
                <a:lnTo>
                  <a:pt x="157713" y="34110"/>
                </a:lnTo>
                <a:lnTo>
                  <a:pt x="153967" y="41867"/>
                </a:lnTo>
                <a:lnTo>
                  <a:pt x="151857" y="45364"/>
                </a:lnTo>
                <a:lnTo>
                  <a:pt x="147396" y="51366"/>
                </a:lnTo>
                <a:lnTo>
                  <a:pt x="145096" y="54872"/>
                </a:lnTo>
                <a:lnTo>
                  <a:pt x="142767" y="58797"/>
                </a:lnTo>
                <a:lnTo>
                  <a:pt x="140422" y="63001"/>
                </a:lnTo>
                <a:lnTo>
                  <a:pt x="135700" y="71905"/>
                </a:lnTo>
                <a:lnTo>
                  <a:pt x="133328" y="76502"/>
                </a:lnTo>
                <a:lnTo>
                  <a:pt x="130161" y="80360"/>
                </a:lnTo>
                <a:lnTo>
                  <a:pt x="126461" y="83726"/>
                </a:lnTo>
                <a:lnTo>
                  <a:pt x="122407" y="86764"/>
                </a:lnTo>
                <a:lnTo>
                  <a:pt x="115786" y="92256"/>
                </a:lnTo>
                <a:lnTo>
                  <a:pt x="110198" y="97343"/>
                </a:lnTo>
                <a:lnTo>
                  <a:pt x="105069" y="102250"/>
                </a:lnTo>
                <a:lnTo>
                  <a:pt x="102590" y="103876"/>
                </a:lnTo>
                <a:lnTo>
                  <a:pt x="97718" y="105682"/>
                </a:lnTo>
                <a:lnTo>
                  <a:pt x="92907" y="108602"/>
                </a:lnTo>
                <a:lnTo>
                  <a:pt x="90513" y="110491"/>
                </a:lnTo>
                <a:lnTo>
                  <a:pt x="85736" y="112591"/>
                </a:lnTo>
                <a:lnTo>
                  <a:pt x="83352" y="113151"/>
                </a:lnTo>
                <a:lnTo>
                  <a:pt x="81761" y="112730"/>
                </a:lnTo>
                <a:lnTo>
                  <a:pt x="80701" y="111656"/>
                </a:lnTo>
                <a:lnTo>
                  <a:pt x="79994" y="110147"/>
                </a:lnTo>
                <a:lnTo>
                  <a:pt x="80317" y="109140"/>
                </a:lnTo>
                <a:lnTo>
                  <a:pt x="81326" y="108469"/>
                </a:lnTo>
                <a:lnTo>
                  <a:pt x="82792" y="108022"/>
                </a:lnTo>
                <a:lnTo>
                  <a:pt x="86538" y="105408"/>
                </a:lnTo>
                <a:lnTo>
                  <a:pt x="93110" y="99474"/>
                </a:lnTo>
                <a:lnTo>
                  <a:pt x="98532" y="94995"/>
                </a:lnTo>
                <a:lnTo>
                  <a:pt x="102200" y="92689"/>
                </a:lnTo>
                <a:lnTo>
                  <a:pt x="106234" y="90358"/>
                </a:lnTo>
                <a:lnTo>
                  <a:pt x="114948" y="85651"/>
                </a:lnTo>
                <a:lnTo>
                  <a:pt x="133478" y="76162"/>
                </a:lnTo>
                <a:lnTo>
                  <a:pt x="138198" y="74577"/>
                </a:lnTo>
                <a:lnTo>
                  <a:pt x="142932" y="73522"/>
                </a:lnTo>
                <a:lnTo>
                  <a:pt x="147675" y="72817"/>
                </a:lnTo>
                <a:lnTo>
                  <a:pt x="153219" y="71554"/>
                </a:lnTo>
                <a:lnTo>
                  <a:pt x="159296" y="69918"/>
                </a:lnTo>
                <a:lnTo>
                  <a:pt x="165728" y="68034"/>
                </a:lnTo>
                <a:lnTo>
                  <a:pt x="171604" y="66777"/>
                </a:lnTo>
                <a:lnTo>
                  <a:pt x="177109" y="65940"/>
                </a:lnTo>
                <a:lnTo>
                  <a:pt x="182367" y="65381"/>
                </a:lnTo>
                <a:lnTo>
                  <a:pt x="186665" y="65803"/>
                </a:lnTo>
                <a:lnTo>
                  <a:pt x="190325" y="66878"/>
                </a:lnTo>
                <a:lnTo>
                  <a:pt x="197301" y="70188"/>
                </a:lnTo>
                <a:lnTo>
                  <a:pt x="205693" y="74306"/>
                </a:lnTo>
                <a:lnTo>
                  <a:pt x="212598" y="78782"/>
                </a:lnTo>
                <a:lnTo>
                  <a:pt x="218313" y="83417"/>
                </a:lnTo>
                <a:lnTo>
                  <a:pt x="223499" y="88123"/>
                </a:lnTo>
                <a:lnTo>
                  <a:pt x="225199" y="91282"/>
                </a:lnTo>
                <a:lnTo>
                  <a:pt x="226333" y="94977"/>
                </a:lnTo>
                <a:lnTo>
                  <a:pt x="227089" y="99027"/>
                </a:lnTo>
                <a:lnTo>
                  <a:pt x="227592" y="103314"/>
                </a:lnTo>
                <a:lnTo>
                  <a:pt x="227928" y="107761"/>
                </a:lnTo>
                <a:lnTo>
                  <a:pt x="228152" y="112312"/>
                </a:lnTo>
                <a:lnTo>
                  <a:pt x="228401" y="121602"/>
                </a:lnTo>
                <a:lnTo>
                  <a:pt x="228467" y="126302"/>
                </a:lnTo>
                <a:lnTo>
                  <a:pt x="227718" y="131023"/>
                </a:lnTo>
                <a:lnTo>
                  <a:pt x="226424" y="135758"/>
                </a:lnTo>
                <a:lnTo>
                  <a:pt x="224769" y="140502"/>
                </a:lnTo>
                <a:lnTo>
                  <a:pt x="222871" y="145252"/>
                </a:lnTo>
                <a:lnTo>
                  <a:pt x="220811" y="150006"/>
                </a:lnTo>
                <a:lnTo>
                  <a:pt x="218645" y="154763"/>
                </a:lnTo>
                <a:lnTo>
                  <a:pt x="216407" y="158728"/>
                </a:lnTo>
                <a:lnTo>
                  <a:pt x="214121" y="162166"/>
                </a:lnTo>
                <a:lnTo>
                  <a:pt x="211804" y="165250"/>
                </a:lnTo>
                <a:lnTo>
                  <a:pt x="208671" y="168895"/>
                </a:lnTo>
                <a:lnTo>
                  <a:pt x="204995" y="172912"/>
                </a:lnTo>
                <a:lnTo>
                  <a:pt x="200957" y="177177"/>
                </a:lnTo>
                <a:lnTo>
                  <a:pt x="196678" y="180815"/>
                </a:lnTo>
                <a:lnTo>
                  <a:pt x="192237" y="184034"/>
                </a:lnTo>
                <a:lnTo>
                  <a:pt x="187689" y="186974"/>
                </a:lnTo>
                <a:lnTo>
                  <a:pt x="183864" y="188933"/>
                </a:lnTo>
                <a:lnTo>
                  <a:pt x="177496" y="191110"/>
                </a:lnTo>
                <a:lnTo>
                  <a:pt x="172021" y="194195"/>
                </a:lnTo>
                <a:lnTo>
                  <a:pt x="169449" y="196128"/>
                </a:lnTo>
                <a:lnTo>
                  <a:pt x="166147" y="197418"/>
                </a:lnTo>
                <a:lnTo>
                  <a:pt x="162358" y="198277"/>
                </a:lnTo>
                <a:lnTo>
                  <a:pt x="158245" y="198850"/>
                </a:lnTo>
                <a:lnTo>
                  <a:pt x="151558" y="199487"/>
                </a:lnTo>
                <a:lnTo>
                  <a:pt x="145940" y="199770"/>
                </a:lnTo>
                <a:lnTo>
                  <a:pt x="140797" y="199896"/>
                </a:lnTo>
                <a:lnTo>
                  <a:pt x="112919" y="199993"/>
                </a:lnTo>
                <a:lnTo>
                  <a:pt x="110998" y="199201"/>
                </a:lnTo>
                <a:lnTo>
                  <a:pt x="109717" y="197878"/>
                </a:lnTo>
                <a:lnTo>
                  <a:pt x="108864" y="196203"/>
                </a:lnTo>
                <a:lnTo>
                  <a:pt x="107501" y="195086"/>
                </a:lnTo>
                <a:lnTo>
                  <a:pt x="105798" y="194342"/>
                </a:lnTo>
                <a:lnTo>
                  <a:pt x="100012" y="19285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742"/>
          <p:cNvSpPr/>
          <p:nvPr/>
        </p:nvSpPr>
        <p:spPr>
          <a:xfrm>
            <a:off x="6636543" y="3493293"/>
            <a:ext cx="14289" cy="178595"/>
          </a:xfrm>
          <a:custGeom>
            <a:avLst/>
            <a:gdLst/>
            <a:ahLst/>
            <a:cxnLst/>
            <a:rect l="0" t="0" r="0" b="0"/>
            <a:pathLst>
              <a:path w="14289" h="178595">
                <a:moveTo>
                  <a:pt x="0" y="0"/>
                </a:moveTo>
                <a:lnTo>
                  <a:pt x="0" y="6151"/>
                </a:lnTo>
                <a:lnTo>
                  <a:pt x="794" y="7276"/>
                </a:lnTo>
                <a:lnTo>
                  <a:pt x="2117" y="8819"/>
                </a:lnTo>
                <a:lnTo>
                  <a:pt x="3793" y="10642"/>
                </a:lnTo>
                <a:lnTo>
                  <a:pt x="4910" y="13445"/>
                </a:lnTo>
                <a:lnTo>
                  <a:pt x="5654" y="16901"/>
                </a:lnTo>
                <a:lnTo>
                  <a:pt x="6151" y="20792"/>
                </a:lnTo>
                <a:lnTo>
                  <a:pt x="6482" y="24180"/>
                </a:lnTo>
                <a:lnTo>
                  <a:pt x="6703" y="27233"/>
                </a:lnTo>
                <a:lnTo>
                  <a:pt x="6850" y="30062"/>
                </a:lnTo>
                <a:lnTo>
                  <a:pt x="7014" y="37438"/>
                </a:lnTo>
                <a:lnTo>
                  <a:pt x="7144" y="155767"/>
                </a:lnTo>
                <a:lnTo>
                  <a:pt x="7938" y="159408"/>
                </a:lnTo>
                <a:lnTo>
                  <a:pt x="9261" y="162628"/>
                </a:lnTo>
                <a:lnTo>
                  <a:pt x="13295" y="169707"/>
                </a:lnTo>
                <a:lnTo>
                  <a:pt x="13626" y="171082"/>
                </a:lnTo>
                <a:lnTo>
                  <a:pt x="13994" y="174726"/>
                </a:lnTo>
                <a:lnTo>
                  <a:pt x="14288" y="1785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743"/>
          <p:cNvSpPr/>
          <p:nvPr/>
        </p:nvSpPr>
        <p:spPr>
          <a:xfrm>
            <a:off x="6537524" y="3543300"/>
            <a:ext cx="206177" cy="14288"/>
          </a:xfrm>
          <a:custGeom>
            <a:avLst/>
            <a:gdLst/>
            <a:ahLst/>
            <a:cxnLst/>
            <a:rect l="0" t="0" r="0" b="0"/>
            <a:pathLst>
              <a:path w="206177" h="14288">
                <a:moveTo>
                  <a:pt x="6151" y="14287"/>
                </a:moveTo>
                <a:lnTo>
                  <a:pt x="0" y="14287"/>
                </a:lnTo>
                <a:lnTo>
                  <a:pt x="75331" y="14287"/>
                </a:lnTo>
                <a:lnTo>
                  <a:pt x="80052" y="13493"/>
                </a:lnTo>
                <a:lnTo>
                  <a:pt x="84787" y="12170"/>
                </a:lnTo>
                <a:lnTo>
                  <a:pt x="89531" y="10495"/>
                </a:lnTo>
                <a:lnTo>
                  <a:pt x="94282" y="9377"/>
                </a:lnTo>
                <a:lnTo>
                  <a:pt x="99036" y="8633"/>
                </a:lnTo>
                <a:lnTo>
                  <a:pt x="103793" y="8136"/>
                </a:lnTo>
                <a:lnTo>
                  <a:pt x="109345" y="7805"/>
                </a:lnTo>
                <a:lnTo>
                  <a:pt x="121865" y="7437"/>
                </a:lnTo>
                <a:lnTo>
                  <a:pt x="134716" y="7230"/>
                </a:lnTo>
                <a:lnTo>
                  <a:pt x="138692" y="6408"/>
                </a:lnTo>
                <a:lnTo>
                  <a:pt x="142931" y="5065"/>
                </a:lnTo>
                <a:lnTo>
                  <a:pt x="147343" y="3377"/>
                </a:lnTo>
                <a:lnTo>
                  <a:pt x="151873" y="2251"/>
                </a:lnTo>
                <a:lnTo>
                  <a:pt x="156480" y="1501"/>
                </a:lnTo>
                <a:lnTo>
                  <a:pt x="161139" y="1000"/>
                </a:lnTo>
                <a:lnTo>
                  <a:pt x="165832" y="667"/>
                </a:lnTo>
                <a:lnTo>
                  <a:pt x="170549" y="444"/>
                </a:lnTo>
                <a:lnTo>
                  <a:pt x="182654" y="131"/>
                </a:lnTo>
                <a:lnTo>
                  <a:pt x="20617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744"/>
          <p:cNvSpPr/>
          <p:nvPr/>
        </p:nvSpPr>
        <p:spPr>
          <a:xfrm>
            <a:off x="6522243" y="3679059"/>
            <a:ext cx="250033" cy="35692"/>
          </a:xfrm>
          <a:custGeom>
            <a:avLst/>
            <a:gdLst/>
            <a:ahLst/>
            <a:cxnLst/>
            <a:rect l="0" t="0" r="0" b="0"/>
            <a:pathLst>
              <a:path w="250033" h="35692">
                <a:moveTo>
                  <a:pt x="0" y="35691"/>
                </a:moveTo>
                <a:lnTo>
                  <a:pt x="3793" y="35691"/>
                </a:lnTo>
                <a:lnTo>
                  <a:pt x="5704" y="34897"/>
                </a:lnTo>
                <a:lnTo>
                  <a:pt x="7771" y="33574"/>
                </a:lnTo>
                <a:lnTo>
                  <a:pt x="9943" y="31898"/>
                </a:lnTo>
                <a:lnTo>
                  <a:pt x="12186" y="30781"/>
                </a:lnTo>
                <a:lnTo>
                  <a:pt x="14474" y="30036"/>
                </a:lnTo>
                <a:lnTo>
                  <a:pt x="16793" y="29540"/>
                </a:lnTo>
                <a:lnTo>
                  <a:pt x="19132" y="28415"/>
                </a:lnTo>
                <a:lnTo>
                  <a:pt x="21487" y="26872"/>
                </a:lnTo>
                <a:lnTo>
                  <a:pt x="23850" y="25049"/>
                </a:lnTo>
                <a:lnTo>
                  <a:pt x="27012" y="23833"/>
                </a:lnTo>
                <a:lnTo>
                  <a:pt x="30708" y="23023"/>
                </a:lnTo>
                <a:lnTo>
                  <a:pt x="34759" y="22484"/>
                </a:lnTo>
                <a:lnTo>
                  <a:pt x="39048" y="21329"/>
                </a:lnTo>
                <a:lnTo>
                  <a:pt x="43495" y="19767"/>
                </a:lnTo>
                <a:lnTo>
                  <a:pt x="48047" y="17931"/>
                </a:lnTo>
                <a:lnTo>
                  <a:pt x="52668" y="16707"/>
                </a:lnTo>
                <a:lnTo>
                  <a:pt x="57338" y="15891"/>
                </a:lnTo>
                <a:lnTo>
                  <a:pt x="62038" y="15347"/>
                </a:lnTo>
                <a:lnTo>
                  <a:pt x="66759" y="14191"/>
                </a:lnTo>
                <a:lnTo>
                  <a:pt x="71494" y="12626"/>
                </a:lnTo>
                <a:lnTo>
                  <a:pt x="76237" y="10789"/>
                </a:lnTo>
                <a:lnTo>
                  <a:pt x="81781" y="9565"/>
                </a:lnTo>
                <a:lnTo>
                  <a:pt x="87858" y="8748"/>
                </a:lnTo>
                <a:lnTo>
                  <a:pt x="94291" y="8204"/>
                </a:lnTo>
                <a:lnTo>
                  <a:pt x="100167" y="7047"/>
                </a:lnTo>
                <a:lnTo>
                  <a:pt x="105672" y="5483"/>
                </a:lnTo>
                <a:lnTo>
                  <a:pt x="110929" y="3646"/>
                </a:lnTo>
                <a:lnTo>
                  <a:pt x="116816" y="2421"/>
                </a:lnTo>
                <a:lnTo>
                  <a:pt x="123121" y="1605"/>
                </a:lnTo>
                <a:lnTo>
                  <a:pt x="129706" y="1060"/>
                </a:lnTo>
                <a:lnTo>
                  <a:pt x="135683" y="697"/>
                </a:lnTo>
                <a:lnTo>
                  <a:pt x="146558" y="294"/>
                </a:lnTo>
                <a:lnTo>
                  <a:pt x="161605" y="67"/>
                </a:lnTo>
                <a:lnTo>
                  <a:pt x="176118" y="0"/>
                </a:lnTo>
                <a:lnTo>
                  <a:pt x="180912" y="784"/>
                </a:lnTo>
                <a:lnTo>
                  <a:pt x="185696" y="2101"/>
                </a:lnTo>
                <a:lnTo>
                  <a:pt x="190472" y="3773"/>
                </a:lnTo>
                <a:lnTo>
                  <a:pt x="194450" y="4887"/>
                </a:lnTo>
                <a:lnTo>
                  <a:pt x="197896" y="5630"/>
                </a:lnTo>
                <a:lnTo>
                  <a:pt x="204635" y="6455"/>
                </a:lnTo>
                <a:lnTo>
                  <a:pt x="208655" y="6676"/>
                </a:lnTo>
                <a:lnTo>
                  <a:pt x="219780" y="6985"/>
                </a:lnTo>
                <a:lnTo>
                  <a:pt x="222720" y="7028"/>
                </a:lnTo>
                <a:lnTo>
                  <a:pt x="225474" y="7851"/>
                </a:lnTo>
                <a:lnTo>
                  <a:pt x="228103" y="9194"/>
                </a:lnTo>
                <a:lnTo>
                  <a:pt x="230651" y="10882"/>
                </a:lnTo>
                <a:lnTo>
                  <a:pt x="233936" y="12008"/>
                </a:lnTo>
                <a:lnTo>
                  <a:pt x="237714" y="12759"/>
                </a:lnTo>
                <a:lnTo>
                  <a:pt x="250032" y="1425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745"/>
          <p:cNvSpPr/>
          <p:nvPr/>
        </p:nvSpPr>
        <p:spPr>
          <a:xfrm>
            <a:off x="6858000" y="3479006"/>
            <a:ext cx="57151" cy="221457"/>
          </a:xfrm>
          <a:custGeom>
            <a:avLst/>
            <a:gdLst/>
            <a:ahLst/>
            <a:cxnLst/>
            <a:rect l="0" t="0" r="0" b="0"/>
            <a:pathLst>
              <a:path w="57151" h="221457">
                <a:moveTo>
                  <a:pt x="0" y="0"/>
                </a:moveTo>
                <a:lnTo>
                  <a:pt x="0" y="3792"/>
                </a:lnTo>
                <a:lnTo>
                  <a:pt x="793" y="4910"/>
                </a:lnTo>
                <a:lnTo>
                  <a:pt x="2116" y="5654"/>
                </a:lnTo>
                <a:lnTo>
                  <a:pt x="3792" y="6151"/>
                </a:lnTo>
                <a:lnTo>
                  <a:pt x="4909" y="7275"/>
                </a:lnTo>
                <a:lnTo>
                  <a:pt x="5653" y="8819"/>
                </a:lnTo>
                <a:lnTo>
                  <a:pt x="6481" y="12651"/>
                </a:lnTo>
                <a:lnTo>
                  <a:pt x="6849" y="17000"/>
                </a:lnTo>
                <a:lnTo>
                  <a:pt x="7741" y="19271"/>
                </a:lnTo>
                <a:lnTo>
                  <a:pt x="9129" y="21578"/>
                </a:lnTo>
                <a:lnTo>
                  <a:pt x="10848" y="23911"/>
                </a:lnTo>
                <a:lnTo>
                  <a:pt x="11995" y="27053"/>
                </a:lnTo>
                <a:lnTo>
                  <a:pt x="12758" y="30735"/>
                </a:lnTo>
                <a:lnTo>
                  <a:pt x="13268" y="34777"/>
                </a:lnTo>
                <a:lnTo>
                  <a:pt x="14402" y="39060"/>
                </a:lnTo>
                <a:lnTo>
                  <a:pt x="15951" y="43503"/>
                </a:lnTo>
                <a:lnTo>
                  <a:pt x="17777" y="48052"/>
                </a:lnTo>
                <a:lnTo>
                  <a:pt x="18995" y="52672"/>
                </a:lnTo>
                <a:lnTo>
                  <a:pt x="19808" y="57339"/>
                </a:lnTo>
                <a:lnTo>
                  <a:pt x="20349" y="62039"/>
                </a:lnTo>
                <a:lnTo>
                  <a:pt x="20710" y="66759"/>
                </a:lnTo>
                <a:lnTo>
                  <a:pt x="20950" y="71493"/>
                </a:lnTo>
                <a:lnTo>
                  <a:pt x="21217" y="80987"/>
                </a:lnTo>
                <a:lnTo>
                  <a:pt x="21335" y="90498"/>
                </a:lnTo>
                <a:lnTo>
                  <a:pt x="22161" y="95257"/>
                </a:lnTo>
                <a:lnTo>
                  <a:pt x="23505" y="100017"/>
                </a:lnTo>
                <a:lnTo>
                  <a:pt x="25195" y="104778"/>
                </a:lnTo>
                <a:lnTo>
                  <a:pt x="26322" y="110333"/>
                </a:lnTo>
                <a:lnTo>
                  <a:pt x="27072" y="116418"/>
                </a:lnTo>
                <a:lnTo>
                  <a:pt x="27573" y="122856"/>
                </a:lnTo>
                <a:lnTo>
                  <a:pt x="28701" y="128735"/>
                </a:lnTo>
                <a:lnTo>
                  <a:pt x="30246" y="134242"/>
                </a:lnTo>
                <a:lnTo>
                  <a:pt x="32070" y="139501"/>
                </a:lnTo>
                <a:lnTo>
                  <a:pt x="33287" y="144594"/>
                </a:lnTo>
                <a:lnTo>
                  <a:pt x="34097" y="149577"/>
                </a:lnTo>
                <a:lnTo>
                  <a:pt x="34638" y="154487"/>
                </a:lnTo>
                <a:lnTo>
                  <a:pt x="34998" y="159347"/>
                </a:lnTo>
                <a:lnTo>
                  <a:pt x="35238" y="164175"/>
                </a:lnTo>
                <a:lnTo>
                  <a:pt x="35398" y="168981"/>
                </a:lnTo>
                <a:lnTo>
                  <a:pt x="36299" y="173773"/>
                </a:lnTo>
                <a:lnTo>
                  <a:pt x="37693" y="178555"/>
                </a:lnTo>
                <a:lnTo>
                  <a:pt x="39416" y="183330"/>
                </a:lnTo>
                <a:lnTo>
                  <a:pt x="40564" y="187307"/>
                </a:lnTo>
                <a:lnTo>
                  <a:pt x="41841" y="193843"/>
                </a:lnTo>
                <a:lnTo>
                  <a:pt x="42408" y="199394"/>
                </a:lnTo>
                <a:lnTo>
                  <a:pt x="42660" y="204507"/>
                </a:lnTo>
                <a:lnTo>
                  <a:pt x="42773" y="209425"/>
                </a:lnTo>
                <a:lnTo>
                  <a:pt x="43596" y="211054"/>
                </a:lnTo>
                <a:lnTo>
                  <a:pt x="44939" y="212140"/>
                </a:lnTo>
                <a:lnTo>
                  <a:pt x="46628" y="212864"/>
                </a:lnTo>
                <a:lnTo>
                  <a:pt x="47754" y="214141"/>
                </a:lnTo>
                <a:lnTo>
                  <a:pt x="48504" y="215785"/>
                </a:lnTo>
                <a:lnTo>
                  <a:pt x="49004" y="217676"/>
                </a:lnTo>
                <a:lnTo>
                  <a:pt x="50132" y="218936"/>
                </a:lnTo>
                <a:lnTo>
                  <a:pt x="51678" y="219776"/>
                </a:lnTo>
                <a:lnTo>
                  <a:pt x="57150" y="22145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746"/>
          <p:cNvSpPr/>
          <p:nvPr/>
        </p:nvSpPr>
        <p:spPr>
          <a:xfrm>
            <a:off x="6943725" y="3450526"/>
            <a:ext cx="157127" cy="242793"/>
          </a:xfrm>
          <a:custGeom>
            <a:avLst/>
            <a:gdLst/>
            <a:ahLst/>
            <a:cxnLst/>
            <a:rect l="0" t="0" r="0" b="0"/>
            <a:pathLst>
              <a:path w="157127" h="242793">
                <a:moveTo>
                  <a:pt x="0" y="35624"/>
                </a:moveTo>
                <a:lnTo>
                  <a:pt x="3792" y="31831"/>
                </a:lnTo>
                <a:lnTo>
                  <a:pt x="5703" y="30714"/>
                </a:lnTo>
                <a:lnTo>
                  <a:pt x="9942" y="29473"/>
                </a:lnTo>
                <a:lnTo>
                  <a:pt x="13000" y="28774"/>
                </a:lnTo>
                <a:lnTo>
                  <a:pt x="17698" y="24775"/>
                </a:lnTo>
                <a:lnTo>
                  <a:pt x="20530" y="23628"/>
                </a:lnTo>
                <a:lnTo>
                  <a:pt x="24006" y="22864"/>
                </a:lnTo>
                <a:lnTo>
                  <a:pt x="27909" y="22355"/>
                </a:lnTo>
                <a:lnTo>
                  <a:pt x="31306" y="21221"/>
                </a:lnTo>
                <a:lnTo>
                  <a:pt x="34364" y="19672"/>
                </a:lnTo>
                <a:lnTo>
                  <a:pt x="37196" y="17846"/>
                </a:lnTo>
                <a:lnTo>
                  <a:pt x="40673" y="16628"/>
                </a:lnTo>
                <a:lnTo>
                  <a:pt x="44577" y="15816"/>
                </a:lnTo>
                <a:lnTo>
                  <a:pt x="48769" y="15274"/>
                </a:lnTo>
                <a:lnTo>
                  <a:pt x="53150" y="14120"/>
                </a:lnTo>
                <a:lnTo>
                  <a:pt x="57658" y="12557"/>
                </a:lnTo>
                <a:lnTo>
                  <a:pt x="62251" y="10721"/>
                </a:lnTo>
                <a:lnTo>
                  <a:pt x="66901" y="9497"/>
                </a:lnTo>
                <a:lnTo>
                  <a:pt x="71588" y="8681"/>
                </a:lnTo>
                <a:lnTo>
                  <a:pt x="76300" y="8136"/>
                </a:lnTo>
                <a:lnTo>
                  <a:pt x="81029" y="6980"/>
                </a:lnTo>
                <a:lnTo>
                  <a:pt x="85769" y="5416"/>
                </a:lnTo>
                <a:lnTo>
                  <a:pt x="90517" y="3579"/>
                </a:lnTo>
                <a:lnTo>
                  <a:pt x="95270" y="2354"/>
                </a:lnTo>
                <a:lnTo>
                  <a:pt x="100025" y="1538"/>
                </a:lnTo>
                <a:lnTo>
                  <a:pt x="104783" y="993"/>
                </a:lnTo>
                <a:lnTo>
                  <a:pt x="109543" y="630"/>
                </a:lnTo>
                <a:lnTo>
                  <a:pt x="114303" y="389"/>
                </a:lnTo>
                <a:lnTo>
                  <a:pt x="126472" y="48"/>
                </a:lnTo>
                <a:lnTo>
                  <a:pt x="129558" y="0"/>
                </a:lnTo>
                <a:lnTo>
                  <a:pt x="132409" y="762"/>
                </a:lnTo>
                <a:lnTo>
                  <a:pt x="135104" y="2064"/>
                </a:lnTo>
                <a:lnTo>
                  <a:pt x="137694" y="3725"/>
                </a:lnTo>
                <a:lnTo>
                  <a:pt x="140215" y="4833"/>
                </a:lnTo>
                <a:lnTo>
                  <a:pt x="142688" y="5572"/>
                </a:lnTo>
                <a:lnTo>
                  <a:pt x="145132" y="6064"/>
                </a:lnTo>
                <a:lnTo>
                  <a:pt x="149963" y="8727"/>
                </a:lnTo>
                <a:lnTo>
                  <a:pt x="152363" y="10549"/>
                </a:lnTo>
                <a:lnTo>
                  <a:pt x="153962" y="13351"/>
                </a:lnTo>
                <a:lnTo>
                  <a:pt x="155740" y="20698"/>
                </a:lnTo>
                <a:lnTo>
                  <a:pt x="156530" y="27138"/>
                </a:lnTo>
                <a:lnTo>
                  <a:pt x="156881" y="34234"/>
                </a:lnTo>
                <a:lnTo>
                  <a:pt x="157107" y="56075"/>
                </a:lnTo>
                <a:lnTo>
                  <a:pt x="157126" y="61164"/>
                </a:lnTo>
                <a:lnTo>
                  <a:pt x="156344" y="66144"/>
                </a:lnTo>
                <a:lnTo>
                  <a:pt x="155029" y="71052"/>
                </a:lnTo>
                <a:lnTo>
                  <a:pt x="147216" y="94127"/>
                </a:lnTo>
                <a:lnTo>
                  <a:pt x="145769" y="100820"/>
                </a:lnTo>
                <a:lnTo>
                  <a:pt x="144804" y="107663"/>
                </a:lnTo>
                <a:lnTo>
                  <a:pt x="144160" y="114606"/>
                </a:lnTo>
                <a:lnTo>
                  <a:pt x="142938" y="121616"/>
                </a:lnTo>
                <a:lnTo>
                  <a:pt x="141330" y="128671"/>
                </a:lnTo>
                <a:lnTo>
                  <a:pt x="139464" y="135755"/>
                </a:lnTo>
                <a:lnTo>
                  <a:pt x="137425" y="142065"/>
                </a:lnTo>
                <a:lnTo>
                  <a:pt x="135273" y="147860"/>
                </a:lnTo>
                <a:lnTo>
                  <a:pt x="133045" y="153310"/>
                </a:lnTo>
                <a:lnTo>
                  <a:pt x="131559" y="159325"/>
                </a:lnTo>
                <a:lnTo>
                  <a:pt x="130568" y="165716"/>
                </a:lnTo>
                <a:lnTo>
                  <a:pt x="129908" y="172359"/>
                </a:lnTo>
                <a:lnTo>
                  <a:pt x="129468" y="178374"/>
                </a:lnTo>
                <a:lnTo>
                  <a:pt x="129175" y="183972"/>
                </a:lnTo>
                <a:lnTo>
                  <a:pt x="128847" y="194425"/>
                </a:lnTo>
                <a:lnTo>
                  <a:pt x="128609" y="217974"/>
                </a:lnTo>
                <a:lnTo>
                  <a:pt x="128587" y="2427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747"/>
          <p:cNvSpPr/>
          <p:nvPr/>
        </p:nvSpPr>
        <p:spPr>
          <a:xfrm>
            <a:off x="6993756" y="3521868"/>
            <a:ext cx="221432" cy="7145"/>
          </a:xfrm>
          <a:custGeom>
            <a:avLst/>
            <a:gdLst/>
            <a:ahLst/>
            <a:cxnLst/>
            <a:rect l="0" t="0" r="0" b="0"/>
            <a:pathLst>
              <a:path w="221432" h="7145">
                <a:moveTo>
                  <a:pt x="7119" y="7144"/>
                </a:moveTo>
                <a:lnTo>
                  <a:pt x="0" y="7144"/>
                </a:lnTo>
                <a:lnTo>
                  <a:pt x="33767" y="7144"/>
                </a:lnTo>
                <a:lnTo>
                  <a:pt x="37585" y="6350"/>
                </a:lnTo>
                <a:lnTo>
                  <a:pt x="40923" y="5027"/>
                </a:lnTo>
                <a:lnTo>
                  <a:pt x="43942" y="3352"/>
                </a:lnTo>
                <a:lnTo>
                  <a:pt x="47542" y="2234"/>
                </a:lnTo>
                <a:lnTo>
                  <a:pt x="51531" y="1490"/>
                </a:lnTo>
                <a:lnTo>
                  <a:pt x="55777" y="993"/>
                </a:lnTo>
                <a:lnTo>
                  <a:pt x="60195" y="662"/>
                </a:lnTo>
                <a:lnTo>
                  <a:pt x="64727" y="441"/>
                </a:lnTo>
                <a:lnTo>
                  <a:pt x="74791" y="196"/>
                </a:lnTo>
                <a:lnTo>
                  <a:pt x="200880" y="0"/>
                </a:lnTo>
                <a:lnTo>
                  <a:pt x="204555" y="794"/>
                </a:lnTo>
                <a:lnTo>
                  <a:pt x="208593" y="2117"/>
                </a:lnTo>
                <a:lnTo>
                  <a:pt x="221431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748"/>
          <p:cNvSpPr/>
          <p:nvPr/>
        </p:nvSpPr>
        <p:spPr>
          <a:xfrm>
            <a:off x="5879306" y="3807749"/>
            <a:ext cx="1307307" cy="57020"/>
          </a:xfrm>
          <a:custGeom>
            <a:avLst/>
            <a:gdLst/>
            <a:ahLst/>
            <a:cxnLst/>
            <a:rect l="0" t="0" r="0" b="0"/>
            <a:pathLst>
              <a:path w="1307307" h="57020">
                <a:moveTo>
                  <a:pt x="0" y="57019"/>
                </a:moveTo>
                <a:lnTo>
                  <a:pt x="128926" y="57019"/>
                </a:lnTo>
                <a:lnTo>
                  <a:pt x="135957" y="56226"/>
                </a:lnTo>
                <a:lnTo>
                  <a:pt x="143026" y="54903"/>
                </a:lnTo>
                <a:lnTo>
                  <a:pt x="150119" y="53227"/>
                </a:lnTo>
                <a:lnTo>
                  <a:pt x="157229" y="52109"/>
                </a:lnTo>
                <a:lnTo>
                  <a:pt x="171479" y="50868"/>
                </a:lnTo>
                <a:lnTo>
                  <a:pt x="179407" y="49744"/>
                </a:lnTo>
                <a:lnTo>
                  <a:pt x="187867" y="48200"/>
                </a:lnTo>
                <a:lnTo>
                  <a:pt x="196682" y="46377"/>
                </a:lnTo>
                <a:lnTo>
                  <a:pt x="206527" y="45162"/>
                </a:lnTo>
                <a:lnTo>
                  <a:pt x="228050" y="43812"/>
                </a:lnTo>
                <a:lnTo>
                  <a:pt x="238552" y="42658"/>
                </a:lnTo>
                <a:lnTo>
                  <a:pt x="248729" y="41095"/>
                </a:lnTo>
                <a:lnTo>
                  <a:pt x="258688" y="39260"/>
                </a:lnTo>
                <a:lnTo>
                  <a:pt x="269296" y="38036"/>
                </a:lnTo>
                <a:lnTo>
                  <a:pt x="291666" y="36676"/>
                </a:lnTo>
                <a:lnTo>
                  <a:pt x="302394" y="35519"/>
                </a:lnTo>
                <a:lnTo>
                  <a:pt x="312721" y="33955"/>
                </a:lnTo>
                <a:lnTo>
                  <a:pt x="322780" y="32118"/>
                </a:lnTo>
                <a:lnTo>
                  <a:pt x="333455" y="30893"/>
                </a:lnTo>
                <a:lnTo>
                  <a:pt x="355900" y="29533"/>
                </a:lnTo>
                <a:lnTo>
                  <a:pt x="368235" y="28376"/>
                </a:lnTo>
                <a:lnTo>
                  <a:pt x="381221" y="26811"/>
                </a:lnTo>
                <a:lnTo>
                  <a:pt x="394642" y="24974"/>
                </a:lnTo>
                <a:lnTo>
                  <a:pt x="407557" y="23750"/>
                </a:lnTo>
                <a:lnTo>
                  <a:pt x="444695" y="22026"/>
                </a:lnTo>
                <a:lnTo>
                  <a:pt x="481629" y="20722"/>
                </a:lnTo>
                <a:lnTo>
                  <a:pt x="494917" y="19327"/>
                </a:lnTo>
                <a:lnTo>
                  <a:pt x="508538" y="17604"/>
                </a:lnTo>
                <a:lnTo>
                  <a:pt x="522382" y="16455"/>
                </a:lnTo>
                <a:lnTo>
                  <a:pt x="550463" y="15178"/>
                </a:lnTo>
                <a:lnTo>
                  <a:pt x="593048" y="14459"/>
                </a:lnTo>
                <a:lnTo>
                  <a:pt x="871842" y="14157"/>
                </a:lnTo>
                <a:lnTo>
                  <a:pt x="885234" y="13363"/>
                </a:lnTo>
                <a:lnTo>
                  <a:pt x="898131" y="12040"/>
                </a:lnTo>
                <a:lnTo>
                  <a:pt x="910698" y="10365"/>
                </a:lnTo>
                <a:lnTo>
                  <a:pt x="923838" y="9247"/>
                </a:lnTo>
                <a:lnTo>
                  <a:pt x="964292" y="7675"/>
                </a:lnTo>
                <a:lnTo>
                  <a:pt x="1025990" y="7100"/>
                </a:lnTo>
                <a:lnTo>
                  <a:pt x="1093935" y="7021"/>
                </a:lnTo>
                <a:lnTo>
                  <a:pt x="1103940" y="6224"/>
                </a:lnTo>
                <a:lnTo>
                  <a:pt x="1113785" y="4900"/>
                </a:lnTo>
                <a:lnTo>
                  <a:pt x="1123523" y="3223"/>
                </a:lnTo>
                <a:lnTo>
                  <a:pt x="1133190" y="2105"/>
                </a:lnTo>
                <a:lnTo>
                  <a:pt x="1161966" y="532"/>
                </a:lnTo>
                <a:lnTo>
                  <a:pt x="1198017" y="0"/>
                </a:lnTo>
                <a:lnTo>
                  <a:pt x="1235588" y="680"/>
                </a:lnTo>
                <a:lnTo>
                  <a:pt x="1242825" y="1997"/>
                </a:lnTo>
                <a:lnTo>
                  <a:pt x="1250031" y="3669"/>
                </a:lnTo>
                <a:lnTo>
                  <a:pt x="1255629" y="4784"/>
                </a:lnTo>
                <a:lnTo>
                  <a:pt x="1268094" y="6353"/>
                </a:lnTo>
                <a:lnTo>
                  <a:pt x="1307306" y="70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749"/>
          <p:cNvSpPr/>
          <p:nvPr/>
        </p:nvSpPr>
        <p:spPr>
          <a:xfrm>
            <a:off x="6286500" y="3921918"/>
            <a:ext cx="14288" cy="242889"/>
          </a:xfrm>
          <a:custGeom>
            <a:avLst/>
            <a:gdLst/>
            <a:ahLst/>
            <a:cxnLst/>
            <a:rect l="0" t="0" r="0" b="0"/>
            <a:pathLst>
              <a:path w="14288" h="242889">
                <a:moveTo>
                  <a:pt x="14287" y="0"/>
                </a:moveTo>
                <a:lnTo>
                  <a:pt x="7230" y="0"/>
                </a:lnTo>
                <a:lnTo>
                  <a:pt x="7161" y="6498"/>
                </a:lnTo>
                <a:lnTo>
                  <a:pt x="7143" y="72656"/>
                </a:lnTo>
                <a:lnTo>
                  <a:pt x="6350" y="79394"/>
                </a:lnTo>
                <a:lnTo>
                  <a:pt x="5027" y="86267"/>
                </a:lnTo>
                <a:lnTo>
                  <a:pt x="3351" y="93230"/>
                </a:lnTo>
                <a:lnTo>
                  <a:pt x="2233" y="100253"/>
                </a:lnTo>
                <a:lnTo>
                  <a:pt x="1489" y="107317"/>
                </a:lnTo>
                <a:lnTo>
                  <a:pt x="992" y="114407"/>
                </a:lnTo>
                <a:lnTo>
                  <a:pt x="661" y="121515"/>
                </a:lnTo>
                <a:lnTo>
                  <a:pt x="294" y="135763"/>
                </a:lnTo>
                <a:lnTo>
                  <a:pt x="0" y="242458"/>
                </a:lnTo>
                <a:lnTo>
                  <a:pt x="794" y="242601"/>
                </a:lnTo>
                <a:lnTo>
                  <a:pt x="2116" y="242697"/>
                </a:lnTo>
                <a:lnTo>
                  <a:pt x="7143" y="2428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750"/>
          <p:cNvSpPr/>
          <p:nvPr/>
        </p:nvSpPr>
        <p:spPr>
          <a:xfrm>
            <a:off x="6393656" y="3921919"/>
            <a:ext cx="221457" cy="171449"/>
          </a:xfrm>
          <a:custGeom>
            <a:avLst/>
            <a:gdLst/>
            <a:ahLst/>
            <a:cxnLst/>
            <a:rect l="0" t="0" r="0" b="0"/>
            <a:pathLst>
              <a:path w="221457" h="171449">
                <a:moveTo>
                  <a:pt x="0" y="21431"/>
                </a:moveTo>
                <a:lnTo>
                  <a:pt x="0" y="14581"/>
                </a:lnTo>
                <a:lnTo>
                  <a:pt x="3792" y="14374"/>
                </a:lnTo>
                <a:lnTo>
                  <a:pt x="5703" y="13551"/>
                </a:lnTo>
                <a:lnTo>
                  <a:pt x="12185" y="9395"/>
                </a:lnTo>
                <a:lnTo>
                  <a:pt x="16793" y="8144"/>
                </a:lnTo>
                <a:lnTo>
                  <a:pt x="23603" y="5471"/>
                </a:lnTo>
                <a:lnTo>
                  <a:pt x="27641" y="3647"/>
                </a:lnTo>
                <a:lnTo>
                  <a:pt x="34246" y="1620"/>
                </a:lnTo>
                <a:lnTo>
                  <a:pt x="39826" y="720"/>
                </a:lnTo>
                <a:lnTo>
                  <a:pt x="44952" y="319"/>
                </a:lnTo>
                <a:lnTo>
                  <a:pt x="49877" y="141"/>
                </a:lnTo>
                <a:lnTo>
                  <a:pt x="59228" y="41"/>
                </a:lnTo>
                <a:lnTo>
                  <a:pt x="95224" y="0"/>
                </a:lnTo>
                <a:lnTo>
                  <a:pt x="97614" y="793"/>
                </a:lnTo>
                <a:lnTo>
                  <a:pt x="102386" y="3792"/>
                </a:lnTo>
                <a:lnTo>
                  <a:pt x="103976" y="5703"/>
                </a:lnTo>
                <a:lnTo>
                  <a:pt x="105036" y="7770"/>
                </a:lnTo>
                <a:lnTo>
                  <a:pt x="105743" y="9942"/>
                </a:lnTo>
                <a:lnTo>
                  <a:pt x="107008" y="11391"/>
                </a:lnTo>
                <a:lnTo>
                  <a:pt x="108645" y="12356"/>
                </a:lnTo>
                <a:lnTo>
                  <a:pt x="110530" y="13000"/>
                </a:lnTo>
                <a:lnTo>
                  <a:pt x="111787" y="15016"/>
                </a:lnTo>
                <a:lnTo>
                  <a:pt x="112624" y="17948"/>
                </a:lnTo>
                <a:lnTo>
                  <a:pt x="113183" y="21490"/>
                </a:lnTo>
                <a:lnTo>
                  <a:pt x="112761" y="24645"/>
                </a:lnTo>
                <a:lnTo>
                  <a:pt x="111687" y="27543"/>
                </a:lnTo>
                <a:lnTo>
                  <a:pt x="110177" y="30268"/>
                </a:lnTo>
                <a:lnTo>
                  <a:pt x="109170" y="33672"/>
                </a:lnTo>
                <a:lnTo>
                  <a:pt x="108499" y="37529"/>
                </a:lnTo>
                <a:lnTo>
                  <a:pt x="108051" y="41688"/>
                </a:lnTo>
                <a:lnTo>
                  <a:pt x="106959" y="46048"/>
                </a:lnTo>
                <a:lnTo>
                  <a:pt x="105437" y="50542"/>
                </a:lnTo>
                <a:lnTo>
                  <a:pt x="103629" y="55126"/>
                </a:lnTo>
                <a:lnTo>
                  <a:pt x="101630" y="58975"/>
                </a:lnTo>
                <a:lnTo>
                  <a:pt x="99503" y="62335"/>
                </a:lnTo>
                <a:lnTo>
                  <a:pt x="97291" y="65369"/>
                </a:lnTo>
                <a:lnTo>
                  <a:pt x="94230" y="68980"/>
                </a:lnTo>
                <a:lnTo>
                  <a:pt x="90601" y="72973"/>
                </a:lnTo>
                <a:lnTo>
                  <a:pt x="86594" y="77224"/>
                </a:lnTo>
                <a:lnTo>
                  <a:pt x="83130" y="82438"/>
                </a:lnTo>
                <a:lnTo>
                  <a:pt x="80026" y="88296"/>
                </a:lnTo>
                <a:lnTo>
                  <a:pt x="74461" y="100361"/>
                </a:lnTo>
                <a:lnTo>
                  <a:pt x="69342" y="111015"/>
                </a:lnTo>
                <a:lnTo>
                  <a:pt x="66072" y="116079"/>
                </a:lnTo>
                <a:lnTo>
                  <a:pt x="62304" y="121042"/>
                </a:lnTo>
                <a:lnTo>
                  <a:pt x="58204" y="125938"/>
                </a:lnTo>
                <a:lnTo>
                  <a:pt x="54678" y="129996"/>
                </a:lnTo>
                <a:lnTo>
                  <a:pt x="48643" y="136621"/>
                </a:lnTo>
                <a:lnTo>
                  <a:pt x="43315" y="142212"/>
                </a:lnTo>
                <a:lnTo>
                  <a:pt x="29634" y="156061"/>
                </a:lnTo>
                <a:lnTo>
                  <a:pt x="22960" y="160641"/>
                </a:lnTo>
                <a:lnTo>
                  <a:pt x="20069" y="161863"/>
                </a:lnTo>
                <a:lnTo>
                  <a:pt x="18142" y="163471"/>
                </a:lnTo>
                <a:lnTo>
                  <a:pt x="16857" y="165337"/>
                </a:lnTo>
                <a:lnTo>
                  <a:pt x="16001" y="167374"/>
                </a:lnTo>
                <a:lnTo>
                  <a:pt x="14636" y="168732"/>
                </a:lnTo>
                <a:lnTo>
                  <a:pt x="12932" y="169638"/>
                </a:lnTo>
                <a:lnTo>
                  <a:pt x="8287" y="171091"/>
                </a:lnTo>
                <a:lnTo>
                  <a:pt x="8700" y="171211"/>
                </a:lnTo>
                <a:lnTo>
                  <a:pt x="15065" y="171402"/>
                </a:lnTo>
                <a:lnTo>
                  <a:pt x="37415" y="171448"/>
                </a:lnTo>
                <a:lnTo>
                  <a:pt x="40818" y="170655"/>
                </a:lnTo>
                <a:lnTo>
                  <a:pt x="44675" y="169332"/>
                </a:lnTo>
                <a:lnTo>
                  <a:pt x="48833" y="167657"/>
                </a:lnTo>
                <a:lnTo>
                  <a:pt x="53193" y="166539"/>
                </a:lnTo>
                <a:lnTo>
                  <a:pt x="57687" y="165795"/>
                </a:lnTo>
                <a:lnTo>
                  <a:pt x="62270" y="165298"/>
                </a:lnTo>
                <a:lnTo>
                  <a:pt x="66913" y="164174"/>
                </a:lnTo>
                <a:lnTo>
                  <a:pt x="71597" y="162630"/>
                </a:lnTo>
                <a:lnTo>
                  <a:pt x="76306" y="160807"/>
                </a:lnTo>
                <a:lnTo>
                  <a:pt x="81033" y="159592"/>
                </a:lnTo>
                <a:lnTo>
                  <a:pt x="85772" y="158782"/>
                </a:lnTo>
                <a:lnTo>
                  <a:pt x="90519" y="158242"/>
                </a:lnTo>
                <a:lnTo>
                  <a:pt x="95271" y="157088"/>
                </a:lnTo>
                <a:lnTo>
                  <a:pt x="100026" y="155525"/>
                </a:lnTo>
                <a:lnTo>
                  <a:pt x="104784" y="153690"/>
                </a:lnTo>
                <a:lnTo>
                  <a:pt x="110337" y="152466"/>
                </a:lnTo>
                <a:lnTo>
                  <a:pt x="116421" y="151650"/>
                </a:lnTo>
                <a:lnTo>
                  <a:pt x="122857" y="151106"/>
                </a:lnTo>
                <a:lnTo>
                  <a:pt x="128736" y="150743"/>
                </a:lnTo>
                <a:lnTo>
                  <a:pt x="139501" y="150340"/>
                </a:lnTo>
                <a:lnTo>
                  <a:pt x="144594" y="149439"/>
                </a:lnTo>
                <a:lnTo>
                  <a:pt x="149577" y="148044"/>
                </a:lnTo>
                <a:lnTo>
                  <a:pt x="154486" y="146321"/>
                </a:lnTo>
                <a:lnTo>
                  <a:pt x="159347" y="145172"/>
                </a:lnTo>
                <a:lnTo>
                  <a:pt x="164176" y="144406"/>
                </a:lnTo>
                <a:lnTo>
                  <a:pt x="168981" y="143896"/>
                </a:lnTo>
                <a:lnTo>
                  <a:pt x="173773" y="143555"/>
                </a:lnTo>
                <a:lnTo>
                  <a:pt x="178555" y="143328"/>
                </a:lnTo>
                <a:lnTo>
                  <a:pt x="188101" y="143076"/>
                </a:lnTo>
                <a:lnTo>
                  <a:pt x="221456" y="14287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751"/>
          <p:cNvSpPr/>
          <p:nvPr/>
        </p:nvSpPr>
        <p:spPr>
          <a:xfrm>
            <a:off x="7265193" y="3736181"/>
            <a:ext cx="107158" cy="1"/>
          </a:xfrm>
          <a:custGeom>
            <a:avLst/>
            <a:gdLst/>
            <a:ahLst/>
            <a:cxnLst/>
            <a:rect l="0" t="0" r="0" b="0"/>
            <a:pathLst>
              <a:path w="107158" h="1">
                <a:moveTo>
                  <a:pt x="0" y="0"/>
                </a:moveTo>
                <a:lnTo>
                  <a:pt x="10715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752"/>
          <p:cNvSpPr/>
          <p:nvPr/>
        </p:nvSpPr>
        <p:spPr>
          <a:xfrm>
            <a:off x="7279481" y="3793331"/>
            <a:ext cx="107157" cy="7145"/>
          </a:xfrm>
          <a:custGeom>
            <a:avLst/>
            <a:gdLst/>
            <a:ahLst/>
            <a:cxnLst/>
            <a:rect l="0" t="0" r="0" b="0"/>
            <a:pathLst>
              <a:path w="107157" h="7145">
                <a:moveTo>
                  <a:pt x="0" y="0"/>
                </a:moveTo>
                <a:lnTo>
                  <a:pt x="0" y="6151"/>
                </a:lnTo>
                <a:lnTo>
                  <a:pt x="794" y="6482"/>
                </a:lnTo>
                <a:lnTo>
                  <a:pt x="2117" y="6702"/>
                </a:lnTo>
                <a:lnTo>
                  <a:pt x="6151" y="7056"/>
                </a:lnTo>
                <a:lnTo>
                  <a:pt x="8819" y="7105"/>
                </a:lnTo>
                <a:lnTo>
                  <a:pt x="107156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753"/>
          <p:cNvSpPr/>
          <p:nvPr/>
        </p:nvSpPr>
        <p:spPr>
          <a:xfrm>
            <a:off x="7493793" y="3529012"/>
            <a:ext cx="135733" cy="57151"/>
          </a:xfrm>
          <a:custGeom>
            <a:avLst/>
            <a:gdLst/>
            <a:ahLst/>
            <a:cxnLst/>
            <a:rect l="0" t="0" r="0" b="0"/>
            <a:pathLst>
              <a:path w="135733" h="57151">
                <a:moveTo>
                  <a:pt x="0" y="0"/>
                </a:moveTo>
                <a:lnTo>
                  <a:pt x="0" y="53380"/>
                </a:lnTo>
                <a:lnTo>
                  <a:pt x="794" y="54637"/>
                </a:lnTo>
                <a:lnTo>
                  <a:pt x="2116" y="55475"/>
                </a:lnTo>
                <a:lnTo>
                  <a:pt x="6152" y="56819"/>
                </a:lnTo>
                <a:lnTo>
                  <a:pt x="8819" y="57003"/>
                </a:lnTo>
                <a:lnTo>
                  <a:pt x="13208" y="57121"/>
                </a:lnTo>
                <a:lnTo>
                  <a:pt x="38128" y="57150"/>
                </a:lnTo>
                <a:lnTo>
                  <a:pt x="40500" y="56356"/>
                </a:lnTo>
                <a:lnTo>
                  <a:pt x="42876" y="55033"/>
                </a:lnTo>
                <a:lnTo>
                  <a:pt x="45252" y="53358"/>
                </a:lnTo>
                <a:lnTo>
                  <a:pt x="48424" y="52240"/>
                </a:lnTo>
                <a:lnTo>
                  <a:pt x="52127" y="51496"/>
                </a:lnTo>
                <a:lnTo>
                  <a:pt x="56182" y="50999"/>
                </a:lnTo>
                <a:lnTo>
                  <a:pt x="59680" y="50668"/>
                </a:lnTo>
                <a:lnTo>
                  <a:pt x="62806" y="50447"/>
                </a:lnTo>
                <a:lnTo>
                  <a:pt x="65683" y="50300"/>
                </a:lnTo>
                <a:lnTo>
                  <a:pt x="70997" y="50137"/>
                </a:lnTo>
                <a:lnTo>
                  <a:pt x="73525" y="50093"/>
                </a:lnTo>
                <a:lnTo>
                  <a:pt x="76798" y="49271"/>
                </a:lnTo>
                <a:lnTo>
                  <a:pt x="80568" y="47928"/>
                </a:lnTo>
                <a:lnTo>
                  <a:pt x="84668" y="46240"/>
                </a:lnTo>
                <a:lnTo>
                  <a:pt x="88196" y="45908"/>
                </a:lnTo>
                <a:lnTo>
                  <a:pt x="91341" y="46480"/>
                </a:lnTo>
                <a:lnTo>
                  <a:pt x="94232" y="47656"/>
                </a:lnTo>
                <a:lnTo>
                  <a:pt x="96952" y="48439"/>
                </a:lnTo>
                <a:lnTo>
                  <a:pt x="99560" y="48961"/>
                </a:lnTo>
                <a:lnTo>
                  <a:pt x="102092" y="49309"/>
                </a:lnTo>
                <a:lnTo>
                  <a:pt x="104574" y="49542"/>
                </a:lnTo>
                <a:lnTo>
                  <a:pt x="107022" y="49697"/>
                </a:lnTo>
                <a:lnTo>
                  <a:pt x="109448" y="49800"/>
                </a:lnTo>
                <a:lnTo>
                  <a:pt x="114261" y="49915"/>
                </a:lnTo>
                <a:lnTo>
                  <a:pt x="135732" y="500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754"/>
          <p:cNvSpPr/>
          <p:nvPr/>
        </p:nvSpPr>
        <p:spPr>
          <a:xfrm>
            <a:off x="7586671" y="3493293"/>
            <a:ext cx="28567" cy="185739"/>
          </a:xfrm>
          <a:custGeom>
            <a:avLst/>
            <a:gdLst/>
            <a:ahLst/>
            <a:cxnLst/>
            <a:rect l="0" t="0" r="0" b="0"/>
            <a:pathLst>
              <a:path w="28567" h="185739">
                <a:moveTo>
                  <a:pt x="28566" y="0"/>
                </a:moveTo>
                <a:lnTo>
                  <a:pt x="21717" y="0"/>
                </a:lnTo>
                <a:lnTo>
                  <a:pt x="21480" y="5703"/>
                </a:lnTo>
                <a:lnTo>
                  <a:pt x="21425" y="30000"/>
                </a:lnTo>
                <a:lnTo>
                  <a:pt x="20630" y="34288"/>
                </a:lnTo>
                <a:lnTo>
                  <a:pt x="19307" y="39527"/>
                </a:lnTo>
                <a:lnTo>
                  <a:pt x="17630" y="45402"/>
                </a:lnTo>
                <a:lnTo>
                  <a:pt x="16513" y="50905"/>
                </a:lnTo>
                <a:lnTo>
                  <a:pt x="15769" y="56162"/>
                </a:lnTo>
                <a:lnTo>
                  <a:pt x="15271" y="61254"/>
                </a:lnTo>
                <a:lnTo>
                  <a:pt x="14940" y="67029"/>
                </a:lnTo>
                <a:lnTo>
                  <a:pt x="14573" y="79798"/>
                </a:lnTo>
                <a:lnTo>
                  <a:pt x="13681" y="85742"/>
                </a:lnTo>
                <a:lnTo>
                  <a:pt x="12293" y="91293"/>
                </a:lnTo>
                <a:lnTo>
                  <a:pt x="10573" y="96581"/>
                </a:lnTo>
                <a:lnTo>
                  <a:pt x="9428" y="101694"/>
                </a:lnTo>
                <a:lnTo>
                  <a:pt x="8663" y="106689"/>
                </a:lnTo>
                <a:lnTo>
                  <a:pt x="8154" y="111608"/>
                </a:lnTo>
                <a:lnTo>
                  <a:pt x="7021" y="116474"/>
                </a:lnTo>
                <a:lnTo>
                  <a:pt x="5471" y="121306"/>
                </a:lnTo>
                <a:lnTo>
                  <a:pt x="3645" y="126114"/>
                </a:lnTo>
                <a:lnTo>
                  <a:pt x="2427" y="130907"/>
                </a:lnTo>
                <a:lnTo>
                  <a:pt x="1615" y="135690"/>
                </a:lnTo>
                <a:lnTo>
                  <a:pt x="1074" y="140467"/>
                </a:lnTo>
                <a:lnTo>
                  <a:pt x="713" y="145239"/>
                </a:lnTo>
                <a:lnTo>
                  <a:pt x="472" y="150007"/>
                </a:lnTo>
                <a:lnTo>
                  <a:pt x="134" y="162186"/>
                </a:lnTo>
                <a:lnTo>
                  <a:pt x="0" y="177059"/>
                </a:lnTo>
                <a:lnTo>
                  <a:pt x="791" y="177571"/>
                </a:lnTo>
                <a:lnTo>
                  <a:pt x="2112" y="177911"/>
                </a:lnTo>
                <a:lnTo>
                  <a:pt x="3785" y="178139"/>
                </a:lnTo>
                <a:lnTo>
                  <a:pt x="4902" y="179085"/>
                </a:lnTo>
                <a:lnTo>
                  <a:pt x="5646" y="180509"/>
                </a:lnTo>
                <a:lnTo>
                  <a:pt x="7135" y="1857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755"/>
          <p:cNvSpPr/>
          <p:nvPr/>
        </p:nvSpPr>
        <p:spPr>
          <a:xfrm>
            <a:off x="7672396" y="3500475"/>
            <a:ext cx="92826" cy="148870"/>
          </a:xfrm>
          <a:custGeom>
            <a:avLst/>
            <a:gdLst/>
            <a:ahLst/>
            <a:cxnLst/>
            <a:rect l="0" t="0" r="0" b="0"/>
            <a:pathLst>
              <a:path w="92826" h="148870">
                <a:moveTo>
                  <a:pt x="21422" y="14250"/>
                </a:moveTo>
                <a:lnTo>
                  <a:pt x="21422" y="18042"/>
                </a:lnTo>
                <a:lnTo>
                  <a:pt x="20629" y="19953"/>
                </a:lnTo>
                <a:lnTo>
                  <a:pt x="19306" y="22020"/>
                </a:lnTo>
                <a:lnTo>
                  <a:pt x="17629" y="24192"/>
                </a:lnTo>
                <a:lnTo>
                  <a:pt x="15719" y="26434"/>
                </a:lnTo>
                <a:lnTo>
                  <a:pt x="13651" y="28723"/>
                </a:lnTo>
                <a:lnTo>
                  <a:pt x="11479" y="31042"/>
                </a:lnTo>
                <a:lnTo>
                  <a:pt x="10031" y="34175"/>
                </a:lnTo>
                <a:lnTo>
                  <a:pt x="9066" y="37853"/>
                </a:lnTo>
                <a:lnTo>
                  <a:pt x="8421" y="41891"/>
                </a:lnTo>
                <a:lnTo>
                  <a:pt x="7199" y="46171"/>
                </a:lnTo>
                <a:lnTo>
                  <a:pt x="5591" y="50612"/>
                </a:lnTo>
                <a:lnTo>
                  <a:pt x="3723" y="55159"/>
                </a:lnTo>
                <a:lnTo>
                  <a:pt x="2480" y="58986"/>
                </a:lnTo>
                <a:lnTo>
                  <a:pt x="1650" y="62330"/>
                </a:lnTo>
                <a:lnTo>
                  <a:pt x="1096" y="65353"/>
                </a:lnTo>
                <a:lnTo>
                  <a:pt x="728" y="68956"/>
                </a:lnTo>
                <a:lnTo>
                  <a:pt x="482" y="72946"/>
                </a:lnTo>
                <a:lnTo>
                  <a:pt x="210" y="81612"/>
                </a:lnTo>
                <a:lnTo>
                  <a:pt x="4" y="106531"/>
                </a:lnTo>
                <a:lnTo>
                  <a:pt x="0" y="109108"/>
                </a:lnTo>
                <a:lnTo>
                  <a:pt x="791" y="112414"/>
                </a:lnTo>
                <a:lnTo>
                  <a:pt x="2112" y="116205"/>
                </a:lnTo>
                <a:lnTo>
                  <a:pt x="6143" y="126111"/>
                </a:lnTo>
                <a:lnTo>
                  <a:pt x="8811" y="129582"/>
                </a:lnTo>
                <a:lnTo>
                  <a:pt x="10634" y="131619"/>
                </a:lnTo>
                <a:lnTo>
                  <a:pt x="14775" y="135999"/>
                </a:lnTo>
                <a:lnTo>
                  <a:pt x="16992" y="138279"/>
                </a:lnTo>
                <a:lnTo>
                  <a:pt x="19262" y="139798"/>
                </a:lnTo>
                <a:lnTo>
                  <a:pt x="21570" y="140811"/>
                </a:lnTo>
                <a:lnTo>
                  <a:pt x="23901" y="141487"/>
                </a:lnTo>
                <a:lnTo>
                  <a:pt x="26250" y="142731"/>
                </a:lnTo>
                <a:lnTo>
                  <a:pt x="28609" y="144354"/>
                </a:lnTo>
                <a:lnTo>
                  <a:pt x="34308" y="148869"/>
                </a:lnTo>
                <a:lnTo>
                  <a:pt x="35569" y="148446"/>
                </a:lnTo>
                <a:lnTo>
                  <a:pt x="37203" y="147370"/>
                </a:lnTo>
                <a:lnTo>
                  <a:pt x="39087" y="145859"/>
                </a:lnTo>
                <a:lnTo>
                  <a:pt x="41137" y="144852"/>
                </a:lnTo>
                <a:lnTo>
                  <a:pt x="43297" y="144180"/>
                </a:lnTo>
                <a:lnTo>
                  <a:pt x="45530" y="143733"/>
                </a:lnTo>
                <a:lnTo>
                  <a:pt x="47813" y="141846"/>
                </a:lnTo>
                <a:lnTo>
                  <a:pt x="50129" y="139002"/>
                </a:lnTo>
                <a:lnTo>
                  <a:pt x="52466" y="135518"/>
                </a:lnTo>
                <a:lnTo>
                  <a:pt x="55612" y="132401"/>
                </a:lnTo>
                <a:lnTo>
                  <a:pt x="59297" y="129530"/>
                </a:lnTo>
                <a:lnTo>
                  <a:pt x="63341" y="126822"/>
                </a:lnTo>
                <a:lnTo>
                  <a:pt x="66830" y="124223"/>
                </a:lnTo>
                <a:lnTo>
                  <a:pt x="69950" y="121696"/>
                </a:lnTo>
                <a:lnTo>
                  <a:pt x="72825" y="119218"/>
                </a:lnTo>
                <a:lnTo>
                  <a:pt x="74741" y="115979"/>
                </a:lnTo>
                <a:lnTo>
                  <a:pt x="76018" y="112232"/>
                </a:lnTo>
                <a:lnTo>
                  <a:pt x="76869" y="108146"/>
                </a:lnTo>
                <a:lnTo>
                  <a:pt x="78230" y="103835"/>
                </a:lnTo>
                <a:lnTo>
                  <a:pt x="79932" y="99373"/>
                </a:lnTo>
                <a:lnTo>
                  <a:pt x="81860" y="94811"/>
                </a:lnTo>
                <a:lnTo>
                  <a:pt x="83939" y="90182"/>
                </a:lnTo>
                <a:lnTo>
                  <a:pt x="88366" y="80806"/>
                </a:lnTo>
                <a:lnTo>
                  <a:pt x="89865" y="76876"/>
                </a:lnTo>
                <a:lnTo>
                  <a:pt x="90863" y="73463"/>
                </a:lnTo>
                <a:lnTo>
                  <a:pt x="91528" y="70394"/>
                </a:lnTo>
                <a:lnTo>
                  <a:pt x="91972" y="66761"/>
                </a:lnTo>
                <a:lnTo>
                  <a:pt x="92268" y="62750"/>
                </a:lnTo>
                <a:lnTo>
                  <a:pt x="92466" y="58490"/>
                </a:lnTo>
                <a:lnTo>
                  <a:pt x="92685" y="49522"/>
                </a:lnTo>
                <a:lnTo>
                  <a:pt x="92825" y="30830"/>
                </a:lnTo>
                <a:lnTo>
                  <a:pt x="92043" y="26891"/>
                </a:lnTo>
                <a:lnTo>
                  <a:pt x="90727" y="23471"/>
                </a:lnTo>
                <a:lnTo>
                  <a:pt x="89058" y="20397"/>
                </a:lnTo>
                <a:lnTo>
                  <a:pt x="87944" y="17554"/>
                </a:lnTo>
                <a:lnTo>
                  <a:pt x="87201" y="14865"/>
                </a:lnTo>
                <a:lnTo>
                  <a:pt x="86706" y="12279"/>
                </a:lnTo>
                <a:lnTo>
                  <a:pt x="85583" y="9761"/>
                </a:lnTo>
                <a:lnTo>
                  <a:pt x="84039" y="7288"/>
                </a:lnTo>
                <a:lnTo>
                  <a:pt x="82217" y="4846"/>
                </a:lnTo>
                <a:lnTo>
                  <a:pt x="80208" y="3218"/>
                </a:lnTo>
                <a:lnTo>
                  <a:pt x="78075" y="2133"/>
                </a:lnTo>
                <a:lnTo>
                  <a:pt x="75860" y="1409"/>
                </a:lnTo>
                <a:lnTo>
                  <a:pt x="72795" y="927"/>
                </a:lnTo>
                <a:lnTo>
                  <a:pt x="69165" y="605"/>
                </a:lnTo>
                <a:lnTo>
                  <a:pt x="61691" y="248"/>
                </a:lnTo>
                <a:lnTo>
                  <a:pt x="55724" y="89"/>
                </a:lnTo>
                <a:lnTo>
                  <a:pt x="44109" y="0"/>
                </a:lnTo>
                <a:lnTo>
                  <a:pt x="40516" y="781"/>
                </a:lnTo>
                <a:lnTo>
                  <a:pt x="37327" y="2096"/>
                </a:lnTo>
                <a:lnTo>
                  <a:pt x="34406" y="3766"/>
                </a:lnTo>
                <a:lnTo>
                  <a:pt x="31665" y="4879"/>
                </a:lnTo>
                <a:lnTo>
                  <a:pt x="29045" y="5621"/>
                </a:lnTo>
                <a:lnTo>
                  <a:pt x="21422" y="71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756"/>
          <p:cNvSpPr/>
          <p:nvPr/>
        </p:nvSpPr>
        <p:spPr>
          <a:xfrm>
            <a:off x="7493793" y="3736181"/>
            <a:ext cx="214314" cy="7145"/>
          </a:xfrm>
          <a:custGeom>
            <a:avLst/>
            <a:gdLst/>
            <a:ahLst/>
            <a:cxnLst/>
            <a:rect l="0" t="0" r="0" b="0"/>
            <a:pathLst>
              <a:path w="214314" h="7145">
                <a:moveTo>
                  <a:pt x="0" y="0"/>
                </a:moveTo>
                <a:lnTo>
                  <a:pt x="0" y="6849"/>
                </a:lnTo>
                <a:lnTo>
                  <a:pt x="3793" y="7056"/>
                </a:lnTo>
                <a:lnTo>
                  <a:pt x="8819" y="7132"/>
                </a:lnTo>
                <a:lnTo>
                  <a:pt x="214313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757"/>
          <p:cNvSpPr/>
          <p:nvPr/>
        </p:nvSpPr>
        <p:spPr>
          <a:xfrm>
            <a:off x="7508089" y="3807618"/>
            <a:ext cx="28568" cy="164308"/>
          </a:xfrm>
          <a:custGeom>
            <a:avLst/>
            <a:gdLst/>
            <a:ahLst/>
            <a:cxnLst/>
            <a:rect l="0" t="0" r="0" b="0"/>
            <a:pathLst>
              <a:path w="28568" h="164308">
                <a:moveTo>
                  <a:pt x="7136" y="0"/>
                </a:moveTo>
                <a:lnTo>
                  <a:pt x="985" y="0"/>
                </a:lnTo>
                <a:lnTo>
                  <a:pt x="654" y="794"/>
                </a:lnTo>
                <a:lnTo>
                  <a:pt x="123" y="5655"/>
                </a:lnTo>
                <a:lnTo>
                  <a:pt x="18" y="10642"/>
                </a:lnTo>
                <a:lnTo>
                  <a:pt x="0" y="17000"/>
                </a:lnTo>
                <a:lnTo>
                  <a:pt x="790" y="19271"/>
                </a:lnTo>
                <a:lnTo>
                  <a:pt x="2112" y="21579"/>
                </a:lnTo>
                <a:lnTo>
                  <a:pt x="3786" y="23911"/>
                </a:lnTo>
                <a:lnTo>
                  <a:pt x="4903" y="27053"/>
                </a:lnTo>
                <a:lnTo>
                  <a:pt x="5647" y="30736"/>
                </a:lnTo>
                <a:lnTo>
                  <a:pt x="6143" y="34778"/>
                </a:lnTo>
                <a:lnTo>
                  <a:pt x="6474" y="39060"/>
                </a:lnTo>
                <a:lnTo>
                  <a:pt x="6694" y="43503"/>
                </a:lnTo>
                <a:lnTo>
                  <a:pt x="6939" y="52672"/>
                </a:lnTo>
                <a:lnTo>
                  <a:pt x="7109" y="72445"/>
                </a:lnTo>
                <a:lnTo>
                  <a:pt x="7912" y="76872"/>
                </a:lnTo>
                <a:lnTo>
                  <a:pt x="9241" y="82205"/>
                </a:lnTo>
                <a:lnTo>
                  <a:pt x="10920" y="88141"/>
                </a:lnTo>
                <a:lnTo>
                  <a:pt x="12040" y="93686"/>
                </a:lnTo>
                <a:lnTo>
                  <a:pt x="12786" y="98970"/>
                </a:lnTo>
                <a:lnTo>
                  <a:pt x="13284" y="104080"/>
                </a:lnTo>
                <a:lnTo>
                  <a:pt x="14409" y="109074"/>
                </a:lnTo>
                <a:lnTo>
                  <a:pt x="15954" y="113991"/>
                </a:lnTo>
                <a:lnTo>
                  <a:pt x="17777" y="118857"/>
                </a:lnTo>
                <a:lnTo>
                  <a:pt x="18993" y="122894"/>
                </a:lnTo>
                <a:lnTo>
                  <a:pt x="19803" y="126380"/>
                </a:lnTo>
                <a:lnTo>
                  <a:pt x="20342" y="129497"/>
                </a:lnTo>
                <a:lnTo>
                  <a:pt x="20703" y="133163"/>
                </a:lnTo>
                <a:lnTo>
                  <a:pt x="20942" y="137194"/>
                </a:lnTo>
                <a:lnTo>
                  <a:pt x="21103" y="141469"/>
                </a:lnTo>
                <a:lnTo>
                  <a:pt x="22004" y="145113"/>
                </a:lnTo>
                <a:lnTo>
                  <a:pt x="23397" y="148335"/>
                </a:lnTo>
                <a:lnTo>
                  <a:pt x="25120" y="151278"/>
                </a:lnTo>
                <a:lnTo>
                  <a:pt x="26269" y="154033"/>
                </a:lnTo>
                <a:lnTo>
                  <a:pt x="27035" y="156664"/>
                </a:lnTo>
                <a:lnTo>
                  <a:pt x="28567" y="16430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758"/>
          <p:cNvSpPr/>
          <p:nvPr/>
        </p:nvSpPr>
        <p:spPr>
          <a:xfrm>
            <a:off x="7565231" y="3793359"/>
            <a:ext cx="164307" cy="142761"/>
          </a:xfrm>
          <a:custGeom>
            <a:avLst/>
            <a:gdLst/>
            <a:ahLst/>
            <a:cxnLst/>
            <a:rect l="0" t="0" r="0" b="0"/>
            <a:pathLst>
              <a:path w="164307" h="142761">
                <a:moveTo>
                  <a:pt x="0" y="35691"/>
                </a:moveTo>
                <a:lnTo>
                  <a:pt x="0" y="29540"/>
                </a:lnTo>
                <a:lnTo>
                  <a:pt x="794" y="29209"/>
                </a:lnTo>
                <a:lnTo>
                  <a:pt x="3793" y="28841"/>
                </a:lnTo>
                <a:lnTo>
                  <a:pt x="4910" y="27949"/>
                </a:lnTo>
                <a:lnTo>
                  <a:pt x="5654" y="26561"/>
                </a:lnTo>
                <a:lnTo>
                  <a:pt x="6151" y="24842"/>
                </a:lnTo>
                <a:lnTo>
                  <a:pt x="8819" y="20815"/>
                </a:lnTo>
                <a:lnTo>
                  <a:pt x="10643" y="18630"/>
                </a:lnTo>
                <a:lnTo>
                  <a:pt x="12652" y="17173"/>
                </a:lnTo>
                <a:lnTo>
                  <a:pt x="17000" y="15554"/>
                </a:lnTo>
                <a:lnTo>
                  <a:pt x="21578" y="12718"/>
                </a:lnTo>
                <a:lnTo>
                  <a:pt x="23910" y="10851"/>
                </a:lnTo>
                <a:lnTo>
                  <a:pt x="26259" y="9606"/>
                </a:lnTo>
                <a:lnTo>
                  <a:pt x="30985" y="8222"/>
                </a:lnTo>
                <a:lnTo>
                  <a:pt x="35732" y="5491"/>
                </a:lnTo>
                <a:lnTo>
                  <a:pt x="38109" y="3651"/>
                </a:lnTo>
                <a:lnTo>
                  <a:pt x="42867" y="1607"/>
                </a:lnTo>
                <a:lnTo>
                  <a:pt x="47626" y="698"/>
                </a:lnTo>
                <a:lnTo>
                  <a:pt x="52389" y="295"/>
                </a:lnTo>
                <a:lnTo>
                  <a:pt x="55562" y="187"/>
                </a:lnTo>
                <a:lnTo>
                  <a:pt x="69947" y="14"/>
                </a:lnTo>
                <a:lnTo>
                  <a:pt x="72826" y="0"/>
                </a:lnTo>
                <a:lnTo>
                  <a:pt x="74744" y="784"/>
                </a:lnTo>
                <a:lnTo>
                  <a:pt x="76023" y="2101"/>
                </a:lnTo>
                <a:lnTo>
                  <a:pt x="76876" y="3773"/>
                </a:lnTo>
                <a:lnTo>
                  <a:pt x="78238" y="4887"/>
                </a:lnTo>
                <a:lnTo>
                  <a:pt x="79940" y="5630"/>
                </a:lnTo>
                <a:lnTo>
                  <a:pt x="81868" y="6125"/>
                </a:lnTo>
                <a:lnTo>
                  <a:pt x="83154" y="7249"/>
                </a:lnTo>
                <a:lnTo>
                  <a:pt x="84011" y="8792"/>
                </a:lnTo>
                <a:lnTo>
                  <a:pt x="84964" y="12623"/>
                </a:lnTo>
                <a:lnTo>
                  <a:pt x="85387" y="16972"/>
                </a:lnTo>
                <a:lnTo>
                  <a:pt x="85499" y="19243"/>
                </a:lnTo>
                <a:lnTo>
                  <a:pt x="85625" y="23883"/>
                </a:lnTo>
                <a:lnTo>
                  <a:pt x="85716" y="41873"/>
                </a:lnTo>
                <a:lnTo>
                  <a:pt x="84925" y="46162"/>
                </a:lnTo>
                <a:lnTo>
                  <a:pt x="83604" y="50609"/>
                </a:lnTo>
                <a:lnTo>
                  <a:pt x="81930" y="55161"/>
                </a:lnTo>
                <a:lnTo>
                  <a:pt x="80813" y="59784"/>
                </a:lnTo>
                <a:lnTo>
                  <a:pt x="80069" y="64453"/>
                </a:lnTo>
                <a:lnTo>
                  <a:pt x="79573" y="69152"/>
                </a:lnTo>
                <a:lnTo>
                  <a:pt x="78448" y="73873"/>
                </a:lnTo>
                <a:lnTo>
                  <a:pt x="76906" y="78608"/>
                </a:lnTo>
                <a:lnTo>
                  <a:pt x="75082" y="83352"/>
                </a:lnTo>
                <a:lnTo>
                  <a:pt x="73074" y="87309"/>
                </a:lnTo>
                <a:lnTo>
                  <a:pt x="70941" y="90740"/>
                </a:lnTo>
                <a:lnTo>
                  <a:pt x="68725" y="93821"/>
                </a:lnTo>
                <a:lnTo>
                  <a:pt x="66454" y="97463"/>
                </a:lnTo>
                <a:lnTo>
                  <a:pt x="64146" y="101478"/>
                </a:lnTo>
                <a:lnTo>
                  <a:pt x="61815" y="105743"/>
                </a:lnTo>
                <a:lnTo>
                  <a:pt x="59466" y="109380"/>
                </a:lnTo>
                <a:lnTo>
                  <a:pt x="57106" y="112598"/>
                </a:lnTo>
                <a:lnTo>
                  <a:pt x="51408" y="119674"/>
                </a:lnTo>
                <a:lnTo>
                  <a:pt x="48513" y="122758"/>
                </a:lnTo>
                <a:lnTo>
                  <a:pt x="46629" y="124692"/>
                </a:lnTo>
                <a:lnTo>
                  <a:pt x="45374" y="126774"/>
                </a:lnTo>
                <a:lnTo>
                  <a:pt x="43978" y="131206"/>
                </a:lnTo>
                <a:lnTo>
                  <a:pt x="42871" y="135669"/>
                </a:lnTo>
                <a:lnTo>
                  <a:pt x="49014" y="141851"/>
                </a:lnTo>
                <a:lnTo>
                  <a:pt x="51682" y="142404"/>
                </a:lnTo>
                <a:lnTo>
                  <a:pt x="55514" y="142650"/>
                </a:lnTo>
                <a:lnTo>
                  <a:pt x="59863" y="142760"/>
                </a:lnTo>
                <a:lnTo>
                  <a:pt x="62133" y="141995"/>
                </a:lnTo>
                <a:lnTo>
                  <a:pt x="66772" y="139028"/>
                </a:lnTo>
                <a:lnTo>
                  <a:pt x="71481" y="137181"/>
                </a:lnTo>
                <a:lnTo>
                  <a:pt x="73848" y="136688"/>
                </a:lnTo>
                <a:lnTo>
                  <a:pt x="77013" y="136360"/>
                </a:lnTo>
                <a:lnTo>
                  <a:pt x="80710" y="136141"/>
                </a:lnTo>
                <a:lnTo>
                  <a:pt x="84763" y="135995"/>
                </a:lnTo>
                <a:lnTo>
                  <a:pt x="89052" y="135104"/>
                </a:lnTo>
                <a:lnTo>
                  <a:pt x="93499" y="133716"/>
                </a:lnTo>
                <a:lnTo>
                  <a:pt x="98052" y="131997"/>
                </a:lnTo>
                <a:lnTo>
                  <a:pt x="101880" y="130851"/>
                </a:lnTo>
                <a:lnTo>
                  <a:pt x="105226" y="130087"/>
                </a:lnTo>
                <a:lnTo>
                  <a:pt x="108251" y="129578"/>
                </a:lnTo>
                <a:lnTo>
                  <a:pt x="111061" y="128445"/>
                </a:lnTo>
                <a:lnTo>
                  <a:pt x="113728" y="126895"/>
                </a:lnTo>
                <a:lnTo>
                  <a:pt x="116300" y="125069"/>
                </a:lnTo>
                <a:lnTo>
                  <a:pt x="119602" y="123851"/>
                </a:lnTo>
                <a:lnTo>
                  <a:pt x="123391" y="123039"/>
                </a:lnTo>
                <a:lnTo>
                  <a:pt x="127504" y="122498"/>
                </a:lnTo>
                <a:lnTo>
                  <a:pt x="131041" y="122137"/>
                </a:lnTo>
                <a:lnTo>
                  <a:pt x="134191" y="121896"/>
                </a:lnTo>
                <a:lnTo>
                  <a:pt x="137086" y="121736"/>
                </a:lnTo>
                <a:lnTo>
                  <a:pt x="139810" y="120836"/>
                </a:lnTo>
                <a:lnTo>
                  <a:pt x="142419" y="119441"/>
                </a:lnTo>
                <a:lnTo>
                  <a:pt x="144952" y="117718"/>
                </a:lnTo>
                <a:lnTo>
                  <a:pt x="149884" y="115803"/>
                </a:lnTo>
                <a:lnTo>
                  <a:pt x="154721" y="114952"/>
                </a:lnTo>
                <a:lnTo>
                  <a:pt x="157122" y="114726"/>
                </a:lnTo>
                <a:lnTo>
                  <a:pt x="164306" y="1142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759"/>
          <p:cNvSpPr/>
          <p:nvPr/>
        </p:nvSpPr>
        <p:spPr>
          <a:xfrm>
            <a:off x="7808119" y="3714750"/>
            <a:ext cx="92869" cy="14288"/>
          </a:xfrm>
          <a:custGeom>
            <a:avLst/>
            <a:gdLst/>
            <a:ahLst/>
            <a:cxnLst/>
            <a:rect l="0" t="0" r="0" b="0"/>
            <a:pathLst>
              <a:path w="92869" h="14288">
                <a:moveTo>
                  <a:pt x="7143" y="0"/>
                </a:moveTo>
                <a:lnTo>
                  <a:pt x="0" y="0"/>
                </a:lnTo>
                <a:lnTo>
                  <a:pt x="6151" y="0"/>
                </a:lnTo>
                <a:lnTo>
                  <a:pt x="7275" y="794"/>
                </a:lnTo>
                <a:lnTo>
                  <a:pt x="8818" y="2116"/>
                </a:lnTo>
                <a:lnTo>
                  <a:pt x="10642" y="3792"/>
                </a:lnTo>
                <a:lnTo>
                  <a:pt x="12651" y="4909"/>
                </a:lnTo>
                <a:lnTo>
                  <a:pt x="14784" y="5654"/>
                </a:lnTo>
                <a:lnTo>
                  <a:pt x="20117" y="6849"/>
                </a:lnTo>
                <a:lnTo>
                  <a:pt x="22964" y="7012"/>
                </a:lnTo>
                <a:lnTo>
                  <a:pt x="26874" y="7085"/>
                </a:lnTo>
                <a:lnTo>
                  <a:pt x="80668" y="7143"/>
                </a:lnTo>
                <a:lnTo>
                  <a:pt x="82353" y="7937"/>
                </a:lnTo>
                <a:lnTo>
                  <a:pt x="83477" y="9260"/>
                </a:lnTo>
                <a:lnTo>
                  <a:pt x="84226" y="10936"/>
                </a:lnTo>
                <a:lnTo>
                  <a:pt x="85520" y="12053"/>
                </a:lnTo>
                <a:lnTo>
                  <a:pt x="87175" y="12798"/>
                </a:lnTo>
                <a:lnTo>
                  <a:pt x="92868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760"/>
          <p:cNvSpPr/>
          <p:nvPr/>
        </p:nvSpPr>
        <p:spPr>
          <a:xfrm>
            <a:off x="7815262" y="3771900"/>
            <a:ext cx="92870" cy="7144"/>
          </a:xfrm>
          <a:custGeom>
            <a:avLst/>
            <a:gdLst/>
            <a:ahLst/>
            <a:cxnLst/>
            <a:rect l="0" t="0" r="0" b="0"/>
            <a:pathLst>
              <a:path w="92870" h="7144">
                <a:moveTo>
                  <a:pt x="0" y="7143"/>
                </a:moveTo>
                <a:lnTo>
                  <a:pt x="7057" y="7143"/>
                </a:lnTo>
                <a:lnTo>
                  <a:pt x="3011" y="7143"/>
                </a:lnTo>
                <a:lnTo>
                  <a:pt x="4778" y="7143"/>
                </a:lnTo>
                <a:lnTo>
                  <a:pt x="5566" y="6350"/>
                </a:lnTo>
                <a:lnTo>
                  <a:pt x="6092" y="5027"/>
                </a:lnTo>
                <a:lnTo>
                  <a:pt x="6443" y="3351"/>
                </a:lnTo>
                <a:lnTo>
                  <a:pt x="7470" y="2233"/>
                </a:lnTo>
                <a:lnTo>
                  <a:pt x="8949" y="1489"/>
                </a:lnTo>
                <a:lnTo>
                  <a:pt x="13233" y="294"/>
                </a:lnTo>
                <a:lnTo>
                  <a:pt x="15935" y="130"/>
                </a:lnTo>
                <a:lnTo>
                  <a:pt x="19783" y="58"/>
                </a:lnTo>
                <a:lnTo>
                  <a:pt x="9286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761"/>
          <p:cNvSpPr/>
          <p:nvPr/>
        </p:nvSpPr>
        <p:spPr>
          <a:xfrm>
            <a:off x="8029577" y="3550443"/>
            <a:ext cx="28574" cy="135733"/>
          </a:xfrm>
          <a:custGeom>
            <a:avLst/>
            <a:gdLst/>
            <a:ahLst/>
            <a:cxnLst/>
            <a:rect l="0" t="0" r="0" b="0"/>
            <a:pathLst>
              <a:path w="28574" h="135733">
                <a:moveTo>
                  <a:pt x="28573" y="0"/>
                </a:moveTo>
                <a:lnTo>
                  <a:pt x="21723" y="0"/>
                </a:lnTo>
                <a:lnTo>
                  <a:pt x="21516" y="3793"/>
                </a:lnTo>
                <a:lnTo>
                  <a:pt x="21434" y="19133"/>
                </a:lnTo>
                <a:lnTo>
                  <a:pt x="21430" y="30967"/>
                </a:lnTo>
                <a:lnTo>
                  <a:pt x="20636" y="34139"/>
                </a:lnTo>
                <a:lnTo>
                  <a:pt x="19313" y="37841"/>
                </a:lnTo>
                <a:lnTo>
                  <a:pt x="17637" y="41896"/>
                </a:lnTo>
                <a:lnTo>
                  <a:pt x="16519" y="45394"/>
                </a:lnTo>
                <a:lnTo>
                  <a:pt x="15775" y="48518"/>
                </a:lnTo>
                <a:lnTo>
                  <a:pt x="15278" y="51396"/>
                </a:lnTo>
                <a:lnTo>
                  <a:pt x="14947" y="54902"/>
                </a:lnTo>
                <a:lnTo>
                  <a:pt x="14726" y="58826"/>
                </a:lnTo>
                <a:lnTo>
                  <a:pt x="14580" y="63030"/>
                </a:lnTo>
                <a:lnTo>
                  <a:pt x="13687" y="66626"/>
                </a:lnTo>
                <a:lnTo>
                  <a:pt x="12299" y="69818"/>
                </a:lnTo>
                <a:lnTo>
                  <a:pt x="10580" y="72739"/>
                </a:lnTo>
                <a:lnTo>
                  <a:pt x="9434" y="76274"/>
                </a:lnTo>
                <a:lnTo>
                  <a:pt x="8670" y="80218"/>
                </a:lnTo>
                <a:lnTo>
                  <a:pt x="8161" y="84435"/>
                </a:lnTo>
                <a:lnTo>
                  <a:pt x="7820" y="88040"/>
                </a:lnTo>
                <a:lnTo>
                  <a:pt x="7595" y="91237"/>
                </a:lnTo>
                <a:lnTo>
                  <a:pt x="7443" y="94163"/>
                </a:lnTo>
                <a:lnTo>
                  <a:pt x="7275" y="99529"/>
                </a:lnTo>
                <a:lnTo>
                  <a:pt x="7231" y="102072"/>
                </a:lnTo>
                <a:lnTo>
                  <a:pt x="6407" y="104561"/>
                </a:lnTo>
                <a:lnTo>
                  <a:pt x="5064" y="107013"/>
                </a:lnTo>
                <a:lnTo>
                  <a:pt x="999" y="112861"/>
                </a:lnTo>
                <a:lnTo>
                  <a:pt x="442" y="115777"/>
                </a:lnTo>
                <a:lnTo>
                  <a:pt x="195" y="119719"/>
                </a:lnTo>
                <a:lnTo>
                  <a:pt x="5" y="128196"/>
                </a:lnTo>
                <a:lnTo>
                  <a:pt x="0" y="132264"/>
                </a:lnTo>
                <a:lnTo>
                  <a:pt x="793" y="133420"/>
                </a:lnTo>
                <a:lnTo>
                  <a:pt x="2116" y="134190"/>
                </a:lnTo>
                <a:lnTo>
                  <a:pt x="7141" y="1357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762"/>
          <p:cNvSpPr/>
          <p:nvPr/>
        </p:nvSpPr>
        <p:spPr>
          <a:xfrm>
            <a:off x="8101013" y="3543302"/>
            <a:ext cx="78581" cy="121441"/>
          </a:xfrm>
          <a:custGeom>
            <a:avLst/>
            <a:gdLst/>
            <a:ahLst/>
            <a:cxnLst/>
            <a:rect l="0" t="0" r="0" b="0"/>
            <a:pathLst>
              <a:path w="78581" h="121441">
                <a:moveTo>
                  <a:pt x="14287" y="35716"/>
                </a:moveTo>
                <a:lnTo>
                  <a:pt x="14287" y="28598"/>
                </a:lnTo>
                <a:lnTo>
                  <a:pt x="7151" y="28573"/>
                </a:lnTo>
                <a:lnTo>
                  <a:pt x="7144" y="39214"/>
                </a:lnTo>
                <a:lnTo>
                  <a:pt x="6349" y="41224"/>
                </a:lnTo>
                <a:lnTo>
                  <a:pt x="5027" y="43356"/>
                </a:lnTo>
                <a:lnTo>
                  <a:pt x="3351" y="45573"/>
                </a:lnTo>
                <a:lnTo>
                  <a:pt x="2233" y="47843"/>
                </a:lnTo>
                <a:lnTo>
                  <a:pt x="1489" y="50151"/>
                </a:lnTo>
                <a:lnTo>
                  <a:pt x="992" y="52483"/>
                </a:lnTo>
                <a:lnTo>
                  <a:pt x="661" y="54832"/>
                </a:lnTo>
                <a:lnTo>
                  <a:pt x="440" y="57191"/>
                </a:lnTo>
                <a:lnTo>
                  <a:pt x="86" y="62889"/>
                </a:lnTo>
                <a:lnTo>
                  <a:pt x="39" y="65785"/>
                </a:lnTo>
                <a:lnTo>
                  <a:pt x="0" y="89105"/>
                </a:lnTo>
                <a:lnTo>
                  <a:pt x="794" y="91152"/>
                </a:lnTo>
                <a:lnTo>
                  <a:pt x="2117" y="93311"/>
                </a:lnTo>
                <a:lnTo>
                  <a:pt x="6151" y="98687"/>
                </a:lnTo>
                <a:lnTo>
                  <a:pt x="6702" y="101539"/>
                </a:lnTo>
                <a:lnTo>
                  <a:pt x="7056" y="106045"/>
                </a:lnTo>
                <a:lnTo>
                  <a:pt x="9221" y="108778"/>
                </a:lnTo>
                <a:lnTo>
                  <a:pt x="10909" y="110617"/>
                </a:lnTo>
                <a:lnTo>
                  <a:pt x="14902" y="114778"/>
                </a:lnTo>
                <a:lnTo>
                  <a:pt x="20141" y="120125"/>
                </a:lnTo>
                <a:lnTo>
                  <a:pt x="21365" y="120564"/>
                </a:lnTo>
                <a:lnTo>
                  <a:pt x="22974" y="120856"/>
                </a:lnTo>
                <a:lnTo>
                  <a:pt x="27467" y="121326"/>
                </a:lnTo>
                <a:lnTo>
                  <a:pt x="28630" y="121364"/>
                </a:lnTo>
                <a:lnTo>
                  <a:pt x="35785" y="121435"/>
                </a:lnTo>
                <a:lnTo>
                  <a:pt x="45566" y="121440"/>
                </a:lnTo>
                <a:lnTo>
                  <a:pt x="47046" y="120647"/>
                </a:lnTo>
                <a:lnTo>
                  <a:pt x="48032" y="119324"/>
                </a:lnTo>
                <a:lnTo>
                  <a:pt x="48689" y="117649"/>
                </a:lnTo>
                <a:lnTo>
                  <a:pt x="49922" y="115738"/>
                </a:lnTo>
                <a:lnTo>
                  <a:pt x="51538" y="113670"/>
                </a:lnTo>
                <a:lnTo>
                  <a:pt x="53408" y="111498"/>
                </a:lnTo>
                <a:lnTo>
                  <a:pt x="55448" y="110050"/>
                </a:lnTo>
                <a:lnTo>
                  <a:pt x="57603" y="109085"/>
                </a:lnTo>
                <a:lnTo>
                  <a:pt x="59833" y="108441"/>
                </a:lnTo>
                <a:lnTo>
                  <a:pt x="61320" y="107218"/>
                </a:lnTo>
                <a:lnTo>
                  <a:pt x="62311" y="105609"/>
                </a:lnTo>
                <a:lnTo>
                  <a:pt x="62972" y="103743"/>
                </a:lnTo>
                <a:lnTo>
                  <a:pt x="64206" y="102499"/>
                </a:lnTo>
                <a:lnTo>
                  <a:pt x="65822" y="101669"/>
                </a:lnTo>
                <a:lnTo>
                  <a:pt x="67694" y="101116"/>
                </a:lnTo>
                <a:lnTo>
                  <a:pt x="68941" y="99954"/>
                </a:lnTo>
                <a:lnTo>
                  <a:pt x="69774" y="98385"/>
                </a:lnTo>
                <a:lnTo>
                  <a:pt x="70327" y="96545"/>
                </a:lnTo>
                <a:lnTo>
                  <a:pt x="71491" y="94525"/>
                </a:lnTo>
                <a:lnTo>
                  <a:pt x="73060" y="92385"/>
                </a:lnTo>
                <a:lnTo>
                  <a:pt x="74900" y="90164"/>
                </a:lnTo>
                <a:lnTo>
                  <a:pt x="76127" y="87890"/>
                </a:lnTo>
                <a:lnTo>
                  <a:pt x="76945" y="85580"/>
                </a:lnTo>
                <a:lnTo>
                  <a:pt x="77490" y="83246"/>
                </a:lnTo>
                <a:lnTo>
                  <a:pt x="77853" y="80896"/>
                </a:lnTo>
                <a:lnTo>
                  <a:pt x="78095" y="78537"/>
                </a:lnTo>
                <a:lnTo>
                  <a:pt x="78258" y="76169"/>
                </a:lnTo>
                <a:lnTo>
                  <a:pt x="78365" y="73004"/>
                </a:lnTo>
                <a:lnTo>
                  <a:pt x="78538" y="58633"/>
                </a:lnTo>
                <a:lnTo>
                  <a:pt x="78580" y="32350"/>
                </a:lnTo>
                <a:lnTo>
                  <a:pt x="77787" y="30297"/>
                </a:lnTo>
                <a:lnTo>
                  <a:pt x="76464" y="28135"/>
                </a:lnTo>
                <a:lnTo>
                  <a:pt x="74787" y="25899"/>
                </a:lnTo>
                <a:lnTo>
                  <a:pt x="72877" y="23615"/>
                </a:lnTo>
                <a:lnTo>
                  <a:pt x="70809" y="21299"/>
                </a:lnTo>
                <a:lnTo>
                  <a:pt x="65579" y="15671"/>
                </a:lnTo>
                <a:lnTo>
                  <a:pt x="53684" y="3679"/>
                </a:lnTo>
                <a:lnTo>
                  <a:pt x="51664" y="2452"/>
                </a:lnTo>
                <a:lnTo>
                  <a:pt x="49524" y="1634"/>
                </a:lnTo>
                <a:lnTo>
                  <a:pt x="47303" y="1089"/>
                </a:lnTo>
                <a:lnTo>
                  <a:pt x="45029" y="725"/>
                </a:lnTo>
                <a:lnTo>
                  <a:pt x="42720" y="482"/>
                </a:lnTo>
                <a:lnTo>
                  <a:pt x="37101" y="94"/>
                </a:lnTo>
                <a:lnTo>
                  <a:pt x="34216" y="40"/>
                </a:lnTo>
                <a:lnTo>
                  <a:pt x="22754" y="0"/>
                </a:lnTo>
                <a:lnTo>
                  <a:pt x="21519" y="793"/>
                </a:lnTo>
                <a:lnTo>
                  <a:pt x="19902" y="2115"/>
                </a:lnTo>
                <a:lnTo>
                  <a:pt x="14287" y="71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763"/>
          <p:cNvSpPr/>
          <p:nvPr/>
        </p:nvSpPr>
        <p:spPr>
          <a:xfrm>
            <a:off x="7958137" y="3714750"/>
            <a:ext cx="264320" cy="14288"/>
          </a:xfrm>
          <a:custGeom>
            <a:avLst/>
            <a:gdLst/>
            <a:ahLst/>
            <a:cxnLst/>
            <a:rect l="0" t="0" r="0" b="0"/>
            <a:pathLst>
              <a:path w="264320" h="14288">
                <a:moveTo>
                  <a:pt x="0" y="14287"/>
                </a:moveTo>
                <a:lnTo>
                  <a:pt x="6850" y="14287"/>
                </a:lnTo>
                <a:lnTo>
                  <a:pt x="6948" y="13493"/>
                </a:lnTo>
                <a:lnTo>
                  <a:pt x="7013" y="12170"/>
                </a:lnTo>
                <a:lnTo>
                  <a:pt x="7117" y="8136"/>
                </a:lnTo>
                <a:lnTo>
                  <a:pt x="7920" y="7805"/>
                </a:lnTo>
                <a:lnTo>
                  <a:pt x="10928" y="7437"/>
                </a:lnTo>
                <a:lnTo>
                  <a:pt x="17085" y="7230"/>
                </a:lnTo>
                <a:lnTo>
                  <a:pt x="52097" y="7144"/>
                </a:lnTo>
                <a:lnTo>
                  <a:pt x="55369" y="6350"/>
                </a:lnTo>
                <a:lnTo>
                  <a:pt x="59137" y="5027"/>
                </a:lnTo>
                <a:lnTo>
                  <a:pt x="63238" y="3351"/>
                </a:lnTo>
                <a:lnTo>
                  <a:pt x="67559" y="2234"/>
                </a:lnTo>
                <a:lnTo>
                  <a:pt x="72026" y="1489"/>
                </a:lnTo>
                <a:lnTo>
                  <a:pt x="76593" y="993"/>
                </a:lnTo>
                <a:lnTo>
                  <a:pt x="80431" y="662"/>
                </a:lnTo>
                <a:lnTo>
                  <a:pt x="86812" y="294"/>
                </a:lnTo>
                <a:lnTo>
                  <a:pt x="94411" y="130"/>
                </a:lnTo>
                <a:lnTo>
                  <a:pt x="166713" y="0"/>
                </a:lnTo>
                <a:lnTo>
                  <a:pt x="171466" y="794"/>
                </a:lnTo>
                <a:lnTo>
                  <a:pt x="175430" y="2116"/>
                </a:lnTo>
                <a:lnTo>
                  <a:pt x="178866" y="3792"/>
                </a:lnTo>
                <a:lnTo>
                  <a:pt x="182744" y="4909"/>
                </a:lnTo>
                <a:lnTo>
                  <a:pt x="186917" y="5654"/>
                </a:lnTo>
                <a:lnTo>
                  <a:pt x="191286" y="6150"/>
                </a:lnTo>
                <a:lnTo>
                  <a:pt x="195786" y="6481"/>
                </a:lnTo>
                <a:lnTo>
                  <a:pt x="200375" y="6702"/>
                </a:lnTo>
                <a:lnTo>
                  <a:pt x="212300" y="7012"/>
                </a:lnTo>
                <a:lnTo>
                  <a:pt x="238090" y="7141"/>
                </a:lnTo>
                <a:lnTo>
                  <a:pt x="240483" y="7935"/>
                </a:lnTo>
                <a:lnTo>
                  <a:pt x="242872" y="9259"/>
                </a:lnTo>
                <a:lnTo>
                  <a:pt x="245259" y="10935"/>
                </a:lnTo>
                <a:lnTo>
                  <a:pt x="247644" y="12052"/>
                </a:lnTo>
                <a:lnTo>
                  <a:pt x="250027" y="12797"/>
                </a:lnTo>
                <a:lnTo>
                  <a:pt x="255763" y="13993"/>
                </a:lnTo>
                <a:lnTo>
                  <a:pt x="262644" y="14248"/>
                </a:lnTo>
                <a:lnTo>
                  <a:pt x="264319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764"/>
          <p:cNvSpPr/>
          <p:nvPr/>
        </p:nvSpPr>
        <p:spPr>
          <a:xfrm>
            <a:off x="7993856" y="3800777"/>
            <a:ext cx="128472" cy="135426"/>
          </a:xfrm>
          <a:custGeom>
            <a:avLst/>
            <a:gdLst/>
            <a:ahLst/>
            <a:cxnLst/>
            <a:rect l="0" t="0" r="0" b="0"/>
            <a:pathLst>
              <a:path w="128472" h="135426">
                <a:moveTo>
                  <a:pt x="14287" y="28273"/>
                </a:moveTo>
                <a:lnTo>
                  <a:pt x="14287" y="21423"/>
                </a:lnTo>
                <a:lnTo>
                  <a:pt x="18080" y="17424"/>
                </a:lnTo>
                <a:lnTo>
                  <a:pt x="20439" y="15004"/>
                </a:lnTo>
                <a:lnTo>
                  <a:pt x="22357" y="13870"/>
                </a:lnTo>
                <a:lnTo>
                  <a:pt x="25224" y="12321"/>
                </a:lnTo>
                <a:lnTo>
                  <a:pt x="28721" y="10495"/>
                </a:lnTo>
                <a:lnTo>
                  <a:pt x="31847" y="9277"/>
                </a:lnTo>
                <a:lnTo>
                  <a:pt x="34726" y="8465"/>
                </a:lnTo>
                <a:lnTo>
                  <a:pt x="37438" y="7923"/>
                </a:lnTo>
                <a:lnTo>
                  <a:pt x="40039" y="7563"/>
                </a:lnTo>
                <a:lnTo>
                  <a:pt x="42568" y="7322"/>
                </a:lnTo>
                <a:lnTo>
                  <a:pt x="45047" y="7162"/>
                </a:lnTo>
                <a:lnTo>
                  <a:pt x="48288" y="6261"/>
                </a:lnTo>
                <a:lnTo>
                  <a:pt x="52036" y="4867"/>
                </a:lnTo>
                <a:lnTo>
                  <a:pt x="56122" y="3144"/>
                </a:lnTo>
                <a:lnTo>
                  <a:pt x="59640" y="1995"/>
                </a:lnTo>
                <a:lnTo>
                  <a:pt x="62778" y="1229"/>
                </a:lnTo>
                <a:lnTo>
                  <a:pt x="65664" y="719"/>
                </a:lnTo>
                <a:lnTo>
                  <a:pt x="68382" y="378"/>
                </a:lnTo>
                <a:lnTo>
                  <a:pt x="70988" y="151"/>
                </a:lnTo>
                <a:lnTo>
                  <a:pt x="73519" y="0"/>
                </a:lnTo>
                <a:lnTo>
                  <a:pt x="75206" y="693"/>
                </a:lnTo>
                <a:lnTo>
                  <a:pt x="76332" y="1949"/>
                </a:lnTo>
                <a:lnTo>
                  <a:pt x="77081" y="3579"/>
                </a:lnTo>
                <a:lnTo>
                  <a:pt x="78375" y="4667"/>
                </a:lnTo>
                <a:lnTo>
                  <a:pt x="80031" y="5391"/>
                </a:lnTo>
                <a:lnTo>
                  <a:pt x="83988" y="6197"/>
                </a:lnTo>
                <a:lnTo>
                  <a:pt x="86155" y="6412"/>
                </a:lnTo>
                <a:lnTo>
                  <a:pt x="88392" y="6555"/>
                </a:lnTo>
                <a:lnTo>
                  <a:pt x="89884" y="7444"/>
                </a:lnTo>
                <a:lnTo>
                  <a:pt x="90879" y="8831"/>
                </a:lnTo>
                <a:lnTo>
                  <a:pt x="91984" y="12488"/>
                </a:lnTo>
                <a:lnTo>
                  <a:pt x="92279" y="14574"/>
                </a:lnTo>
                <a:lnTo>
                  <a:pt x="92476" y="16759"/>
                </a:lnTo>
                <a:lnTo>
                  <a:pt x="92607" y="19803"/>
                </a:lnTo>
                <a:lnTo>
                  <a:pt x="92791" y="30879"/>
                </a:lnTo>
                <a:lnTo>
                  <a:pt x="92834" y="36839"/>
                </a:lnTo>
                <a:lnTo>
                  <a:pt x="92051" y="39540"/>
                </a:lnTo>
                <a:lnTo>
                  <a:pt x="90736" y="42134"/>
                </a:lnTo>
                <a:lnTo>
                  <a:pt x="89066" y="44657"/>
                </a:lnTo>
                <a:lnTo>
                  <a:pt x="87159" y="47133"/>
                </a:lnTo>
                <a:lnTo>
                  <a:pt x="85094" y="49578"/>
                </a:lnTo>
                <a:lnTo>
                  <a:pt x="82922" y="52001"/>
                </a:lnTo>
                <a:lnTo>
                  <a:pt x="81475" y="54410"/>
                </a:lnTo>
                <a:lnTo>
                  <a:pt x="80511" y="56810"/>
                </a:lnTo>
                <a:lnTo>
                  <a:pt x="78962" y="62573"/>
                </a:lnTo>
                <a:lnTo>
                  <a:pt x="76634" y="65478"/>
                </a:lnTo>
                <a:lnTo>
                  <a:pt x="71742" y="70804"/>
                </a:lnTo>
                <a:lnTo>
                  <a:pt x="71528" y="67245"/>
                </a:lnTo>
                <a:lnTo>
                  <a:pt x="71443" y="63388"/>
                </a:lnTo>
                <a:lnTo>
                  <a:pt x="71440" y="60283"/>
                </a:lnTo>
                <a:lnTo>
                  <a:pt x="72233" y="59138"/>
                </a:lnTo>
                <a:lnTo>
                  <a:pt x="73556" y="58375"/>
                </a:lnTo>
                <a:lnTo>
                  <a:pt x="75231" y="57866"/>
                </a:lnTo>
                <a:lnTo>
                  <a:pt x="76347" y="56732"/>
                </a:lnTo>
                <a:lnTo>
                  <a:pt x="77091" y="55183"/>
                </a:lnTo>
                <a:lnTo>
                  <a:pt x="77589" y="53357"/>
                </a:lnTo>
                <a:lnTo>
                  <a:pt x="78713" y="52139"/>
                </a:lnTo>
                <a:lnTo>
                  <a:pt x="80256" y="51328"/>
                </a:lnTo>
                <a:lnTo>
                  <a:pt x="82080" y="50786"/>
                </a:lnTo>
                <a:lnTo>
                  <a:pt x="84882" y="50425"/>
                </a:lnTo>
                <a:lnTo>
                  <a:pt x="88339" y="50185"/>
                </a:lnTo>
                <a:lnTo>
                  <a:pt x="95617" y="49917"/>
                </a:lnTo>
                <a:lnTo>
                  <a:pt x="104178" y="49767"/>
                </a:lnTo>
                <a:lnTo>
                  <a:pt x="109272" y="49732"/>
                </a:lnTo>
                <a:lnTo>
                  <a:pt x="110949" y="50516"/>
                </a:lnTo>
                <a:lnTo>
                  <a:pt x="112066" y="51833"/>
                </a:lnTo>
                <a:lnTo>
                  <a:pt x="112810" y="53505"/>
                </a:lnTo>
                <a:lnTo>
                  <a:pt x="114100" y="54619"/>
                </a:lnTo>
                <a:lnTo>
                  <a:pt x="115754" y="55362"/>
                </a:lnTo>
                <a:lnTo>
                  <a:pt x="117651" y="55857"/>
                </a:lnTo>
                <a:lnTo>
                  <a:pt x="119709" y="56981"/>
                </a:lnTo>
                <a:lnTo>
                  <a:pt x="121874" y="58524"/>
                </a:lnTo>
                <a:lnTo>
                  <a:pt x="124112" y="60347"/>
                </a:lnTo>
                <a:lnTo>
                  <a:pt x="125604" y="62355"/>
                </a:lnTo>
                <a:lnTo>
                  <a:pt x="126598" y="64488"/>
                </a:lnTo>
                <a:lnTo>
                  <a:pt x="127261" y="66704"/>
                </a:lnTo>
                <a:lnTo>
                  <a:pt x="127703" y="68975"/>
                </a:lnTo>
                <a:lnTo>
                  <a:pt x="127998" y="71282"/>
                </a:lnTo>
                <a:lnTo>
                  <a:pt x="128195" y="73615"/>
                </a:lnTo>
                <a:lnTo>
                  <a:pt x="128325" y="76757"/>
                </a:lnTo>
                <a:lnTo>
                  <a:pt x="128471" y="84481"/>
                </a:lnTo>
                <a:lnTo>
                  <a:pt x="127716" y="87970"/>
                </a:lnTo>
                <a:lnTo>
                  <a:pt x="126419" y="91090"/>
                </a:lnTo>
                <a:lnTo>
                  <a:pt x="124761" y="93963"/>
                </a:lnTo>
                <a:lnTo>
                  <a:pt x="120801" y="101389"/>
                </a:lnTo>
                <a:lnTo>
                  <a:pt x="118634" y="105592"/>
                </a:lnTo>
                <a:lnTo>
                  <a:pt x="117189" y="109188"/>
                </a:lnTo>
                <a:lnTo>
                  <a:pt x="116226" y="112379"/>
                </a:lnTo>
                <a:lnTo>
                  <a:pt x="115584" y="115299"/>
                </a:lnTo>
                <a:lnTo>
                  <a:pt x="114363" y="118041"/>
                </a:lnTo>
                <a:lnTo>
                  <a:pt x="112753" y="120661"/>
                </a:lnTo>
                <a:lnTo>
                  <a:pt x="110888" y="123203"/>
                </a:lnTo>
                <a:lnTo>
                  <a:pt x="108850" y="125691"/>
                </a:lnTo>
                <a:lnTo>
                  <a:pt x="106698" y="128143"/>
                </a:lnTo>
                <a:lnTo>
                  <a:pt x="104469" y="130572"/>
                </a:lnTo>
                <a:lnTo>
                  <a:pt x="102190" y="132191"/>
                </a:lnTo>
                <a:lnTo>
                  <a:pt x="99876" y="133270"/>
                </a:lnTo>
                <a:lnTo>
                  <a:pt x="97541" y="133989"/>
                </a:lnTo>
                <a:lnTo>
                  <a:pt x="94396" y="134470"/>
                </a:lnTo>
                <a:lnTo>
                  <a:pt x="90712" y="134789"/>
                </a:lnTo>
                <a:lnTo>
                  <a:pt x="83179" y="135144"/>
                </a:lnTo>
                <a:lnTo>
                  <a:pt x="77185" y="135302"/>
                </a:lnTo>
                <a:lnTo>
                  <a:pt x="47944" y="135425"/>
                </a:lnTo>
                <a:lnTo>
                  <a:pt x="45457" y="134633"/>
                </a:lnTo>
                <a:lnTo>
                  <a:pt x="43004" y="133311"/>
                </a:lnTo>
                <a:lnTo>
                  <a:pt x="40576" y="131635"/>
                </a:lnTo>
                <a:lnTo>
                  <a:pt x="37370" y="130519"/>
                </a:lnTo>
                <a:lnTo>
                  <a:pt x="33644" y="129774"/>
                </a:lnTo>
                <a:lnTo>
                  <a:pt x="29573" y="129278"/>
                </a:lnTo>
                <a:lnTo>
                  <a:pt x="26065" y="128947"/>
                </a:lnTo>
                <a:lnTo>
                  <a:pt x="22933" y="128726"/>
                </a:lnTo>
                <a:lnTo>
                  <a:pt x="20051" y="128579"/>
                </a:lnTo>
                <a:lnTo>
                  <a:pt x="18130" y="127687"/>
                </a:lnTo>
                <a:lnTo>
                  <a:pt x="16849" y="126299"/>
                </a:lnTo>
                <a:lnTo>
                  <a:pt x="15996" y="124580"/>
                </a:lnTo>
                <a:lnTo>
                  <a:pt x="14633" y="123434"/>
                </a:lnTo>
                <a:lnTo>
                  <a:pt x="12929" y="122669"/>
                </a:lnTo>
                <a:lnTo>
                  <a:pt x="8922" y="121821"/>
                </a:lnTo>
                <a:lnTo>
                  <a:pt x="6741" y="121594"/>
                </a:lnTo>
                <a:lnTo>
                  <a:pt x="0" y="1211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765"/>
          <p:cNvSpPr/>
          <p:nvPr/>
        </p:nvSpPr>
        <p:spPr>
          <a:xfrm>
            <a:off x="6915152" y="4357687"/>
            <a:ext cx="150017" cy="14289"/>
          </a:xfrm>
          <a:custGeom>
            <a:avLst/>
            <a:gdLst/>
            <a:ahLst/>
            <a:cxnLst/>
            <a:rect l="0" t="0" r="0" b="0"/>
            <a:pathLst>
              <a:path w="150017" h="14289">
                <a:moveTo>
                  <a:pt x="7141" y="0"/>
                </a:moveTo>
                <a:lnTo>
                  <a:pt x="0" y="0"/>
                </a:lnTo>
                <a:lnTo>
                  <a:pt x="23908" y="0"/>
                </a:lnTo>
                <a:lnTo>
                  <a:pt x="26257" y="794"/>
                </a:lnTo>
                <a:lnTo>
                  <a:pt x="28616" y="2117"/>
                </a:lnTo>
                <a:lnTo>
                  <a:pt x="30983" y="3792"/>
                </a:lnTo>
                <a:lnTo>
                  <a:pt x="34148" y="4910"/>
                </a:lnTo>
                <a:lnTo>
                  <a:pt x="37846" y="5654"/>
                </a:lnTo>
                <a:lnTo>
                  <a:pt x="41898" y="6151"/>
                </a:lnTo>
                <a:lnTo>
                  <a:pt x="45394" y="6482"/>
                </a:lnTo>
                <a:lnTo>
                  <a:pt x="48519" y="6703"/>
                </a:lnTo>
                <a:lnTo>
                  <a:pt x="51394" y="6850"/>
                </a:lnTo>
                <a:lnTo>
                  <a:pt x="56707" y="7013"/>
                </a:lnTo>
                <a:lnTo>
                  <a:pt x="70378" y="7118"/>
                </a:lnTo>
                <a:lnTo>
                  <a:pt x="101309" y="7143"/>
                </a:lnTo>
                <a:lnTo>
                  <a:pt x="104845" y="7937"/>
                </a:lnTo>
                <a:lnTo>
                  <a:pt x="108789" y="9260"/>
                </a:lnTo>
                <a:lnTo>
                  <a:pt x="113007" y="10936"/>
                </a:lnTo>
                <a:lnTo>
                  <a:pt x="116612" y="12054"/>
                </a:lnTo>
                <a:lnTo>
                  <a:pt x="119810" y="12798"/>
                </a:lnTo>
                <a:lnTo>
                  <a:pt x="122735" y="13295"/>
                </a:lnTo>
                <a:lnTo>
                  <a:pt x="125479" y="13626"/>
                </a:lnTo>
                <a:lnTo>
                  <a:pt x="128101" y="13846"/>
                </a:lnTo>
                <a:lnTo>
                  <a:pt x="130644" y="13993"/>
                </a:lnTo>
                <a:lnTo>
                  <a:pt x="135586" y="14157"/>
                </a:lnTo>
                <a:lnTo>
                  <a:pt x="150016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766"/>
          <p:cNvSpPr/>
          <p:nvPr/>
        </p:nvSpPr>
        <p:spPr>
          <a:xfrm>
            <a:off x="6879732" y="4464843"/>
            <a:ext cx="156862" cy="7145"/>
          </a:xfrm>
          <a:custGeom>
            <a:avLst/>
            <a:gdLst/>
            <a:ahLst/>
            <a:cxnLst/>
            <a:rect l="0" t="0" r="0" b="0"/>
            <a:pathLst>
              <a:path w="156862" h="7145">
                <a:moveTo>
                  <a:pt x="13986" y="7144"/>
                </a:moveTo>
                <a:lnTo>
                  <a:pt x="0" y="7144"/>
                </a:lnTo>
                <a:lnTo>
                  <a:pt x="694" y="6350"/>
                </a:lnTo>
                <a:lnTo>
                  <a:pt x="5877" y="993"/>
                </a:lnTo>
                <a:lnTo>
                  <a:pt x="6992" y="662"/>
                </a:lnTo>
                <a:lnTo>
                  <a:pt x="8530" y="441"/>
                </a:lnTo>
                <a:lnTo>
                  <a:pt x="12909" y="87"/>
                </a:lnTo>
                <a:lnTo>
                  <a:pt x="35120" y="4"/>
                </a:lnTo>
                <a:lnTo>
                  <a:pt x="107854" y="0"/>
                </a:lnTo>
                <a:lnTo>
                  <a:pt x="110696" y="794"/>
                </a:lnTo>
                <a:lnTo>
                  <a:pt x="113384" y="2117"/>
                </a:lnTo>
                <a:lnTo>
                  <a:pt x="115971" y="3793"/>
                </a:lnTo>
                <a:lnTo>
                  <a:pt x="119282" y="4910"/>
                </a:lnTo>
                <a:lnTo>
                  <a:pt x="123077" y="5655"/>
                </a:lnTo>
                <a:lnTo>
                  <a:pt x="127195" y="6151"/>
                </a:lnTo>
                <a:lnTo>
                  <a:pt x="130733" y="6482"/>
                </a:lnTo>
                <a:lnTo>
                  <a:pt x="133887" y="6703"/>
                </a:lnTo>
                <a:lnTo>
                  <a:pt x="136783" y="6850"/>
                </a:lnTo>
                <a:lnTo>
                  <a:pt x="142116" y="7013"/>
                </a:lnTo>
                <a:lnTo>
                  <a:pt x="156861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767"/>
          <p:cNvSpPr/>
          <p:nvPr/>
        </p:nvSpPr>
        <p:spPr>
          <a:xfrm>
            <a:off x="7250906" y="4229100"/>
            <a:ext cx="135400" cy="185738"/>
          </a:xfrm>
          <a:custGeom>
            <a:avLst/>
            <a:gdLst/>
            <a:ahLst/>
            <a:cxnLst/>
            <a:rect l="0" t="0" r="0" b="0"/>
            <a:pathLst>
              <a:path w="135400" h="185738">
                <a:moveTo>
                  <a:pt x="14287" y="0"/>
                </a:moveTo>
                <a:lnTo>
                  <a:pt x="7144" y="0"/>
                </a:lnTo>
                <a:lnTo>
                  <a:pt x="7144" y="14434"/>
                </a:lnTo>
                <a:lnTo>
                  <a:pt x="6350" y="17560"/>
                </a:lnTo>
                <a:lnTo>
                  <a:pt x="3351" y="23150"/>
                </a:lnTo>
                <a:lnTo>
                  <a:pt x="2234" y="26546"/>
                </a:lnTo>
                <a:lnTo>
                  <a:pt x="1490" y="30397"/>
                </a:lnTo>
                <a:lnTo>
                  <a:pt x="993" y="34552"/>
                </a:lnTo>
                <a:lnTo>
                  <a:pt x="662" y="38910"/>
                </a:lnTo>
                <a:lnTo>
                  <a:pt x="442" y="43402"/>
                </a:lnTo>
                <a:lnTo>
                  <a:pt x="196" y="52627"/>
                </a:lnTo>
                <a:lnTo>
                  <a:pt x="0" y="134430"/>
                </a:lnTo>
                <a:lnTo>
                  <a:pt x="794" y="138039"/>
                </a:lnTo>
                <a:lnTo>
                  <a:pt x="2117" y="141238"/>
                </a:lnTo>
                <a:lnTo>
                  <a:pt x="4910" y="146910"/>
                </a:lnTo>
                <a:lnTo>
                  <a:pt x="6151" y="152076"/>
                </a:lnTo>
                <a:lnTo>
                  <a:pt x="7275" y="153772"/>
                </a:lnTo>
                <a:lnTo>
                  <a:pt x="8819" y="154902"/>
                </a:lnTo>
                <a:lnTo>
                  <a:pt x="10643" y="155655"/>
                </a:lnTo>
                <a:lnTo>
                  <a:pt x="14784" y="158609"/>
                </a:lnTo>
                <a:lnTo>
                  <a:pt x="16999" y="160508"/>
                </a:lnTo>
                <a:lnTo>
                  <a:pt x="20064" y="161774"/>
                </a:lnTo>
                <a:lnTo>
                  <a:pt x="23694" y="162618"/>
                </a:lnTo>
                <a:lnTo>
                  <a:pt x="27703" y="163180"/>
                </a:lnTo>
                <a:lnTo>
                  <a:pt x="31168" y="163556"/>
                </a:lnTo>
                <a:lnTo>
                  <a:pt x="34273" y="163806"/>
                </a:lnTo>
                <a:lnTo>
                  <a:pt x="37136" y="163972"/>
                </a:lnTo>
                <a:lnTo>
                  <a:pt x="42434" y="164158"/>
                </a:lnTo>
                <a:lnTo>
                  <a:pt x="51996" y="164262"/>
                </a:lnTo>
                <a:lnTo>
                  <a:pt x="56095" y="164277"/>
                </a:lnTo>
                <a:lnTo>
                  <a:pt x="59622" y="163493"/>
                </a:lnTo>
                <a:lnTo>
                  <a:pt x="62766" y="162176"/>
                </a:lnTo>
                <a:lnTo>
                  <a:pt x="65656" y="160504"/>
                </a:lnTo>
                <a:lnTo>
                  <a:pt x="69171" y="159391"/>
                </a:lnTo>
                <a:lnTo>
                  <a:pt x="73102" y="158648"/>
                </a:lnTo>
                <a:lnTo>
                  <a:pt x="77310" y="158152"/>
                </a:lnTo>
                <a:lnTo>
                  <a:pt x="80909" y="157029"/>
                </a:lnTo>
                <a:lnTo>
                  <a:pt x="84101" y="155485"/>
                </a:lnTo>
                <a:lnTo>
                  <a:pt x="87024" y="153663"/>
                </a:lnTo>
                <a:lnTo>
                  <a:pt x="90559" y="151654"/>
                </a:lnTo>
                <a:lnTo>
                  <a:pt x="98722" y="147306"/>
                </a:lnTo>
                <a:lnTo>
                  <a:pt x="102327" y="145035"/>
                </a:lnTo>
                <a:lnTo>
                  <a:pt x="105524" y="142728"/>
                </a:lnTo>
                <a:lnTo>
                  <a:pt x="108449" y="140395"/>
                </a:lnTo>
                <a:lnTo>
                  <a:pt x="111194" y="138047"/>
                </a:lnTo>
                <a:lnTo>
                  <a:pt x="113817" y="135687"/>
                </a:lnTo>
                <a:lnTo>
                  <a:pt x="118848" y="130949"/>
                </a:lnTo>
                <a:lnTo>
                  <a:pt x="123729" y="126197"/>
                </a:lnTo>
                <a:lnTo>
                  <a:pt x="125349" y="123819"/>
                </a:lnTo>
                <a:lnTo>
                  <a:pt x="127149" y="119060"/>
                </a:lnTo>
                <a:lnTo>
                  <a:pt x="130065" y="114299"/>
                </a:lnTo>
                <a:lnTo>
                  <a:pt x="131953" y="111917"/>
                </a:lnTo>
                <a:lnTo>
                  <a:pt x="133213" y="109536"/>
                </a:lnTo>
                <a:lnTo>
                  <a:pt x="134612" y="104774"/>
                </a:lnTo>
                <a:lnTo>
                  <a:pt x="135234" y="100012"/>
                </a:lnTo>
                <a:lnTo>
                  <a:pt x="135399" y="97631"/>
                </a:lnTo>
                <a:lnTo>
                  <a:pt x="134716" y="96043"/>
                </a:lnTo>
                <a:lnTo>
                  <a:pt x="133468" y="94985"/>
                </a:lnTo>
                <a:lnTo>
                  <a:pt x="131840" y="94279"/>
                </a:lnTo>
                <a:lnTo>
                  <a:pt x="130756" y="93015"/>
                </a:lnTo>
                <a:lnTo>
                  <a:pt x="130033" y="91379"/>
                </a:lnTo>
                <a:lnTo>
                  <a:pt x="129551" y="89494"/>
                </a:lnTo>
                <a:lnTo>
                  <a:pt x="128436" y="88238"/>
                </a:lnTo>
                <a:lnTo>
                  <a:pt x="126899" y="87400"/>
                </a:lnTo>
                <a:lnTo>
                  <a:pt x="125080" y="86841"/>
                </a:lnTo>
                <a:lnTo>
                  <a:pt x="122281" y="86469"/>
                </a:lnTo>
                <a:lnTo>
                  <a:pt x="118827" y="86221"/>
                </a:lnTo>
                <a:lnTo>
                  <a:pt x="111550" y="85945"/>
                </a:lnTo>
                <a:lnTo>
                  <a:pt x="102990" y="85790"/>
                </a:lnTo>
                <a:lnTo>
                  <a:pt x="97896" y="85754"/>
                </a:lnTo>
                <a:lnTo>
                  <a:pt x="94633" y="86538"/>
                </a:lnTo>
                <a:lnTo>
                  <a:pt x="90870" y="87854"/>
                </a:lnTo>
                <a:lnTo>
                  <a:pt x="86773" y="89526"/>
                </a:lnTo>
                <a:lnTo>
                  <a:pt x="83249" y="91434"/>
                </a:lnTo>
                <a:lnTo>
                  <a:pt x="80105" y="93499"/>
                </a:lnTo>
                <a:lnTo>
                  <a:pt x="77216" y="95670"/>
                </a:lnTo>
                <a:lnTo>
                  <a:pt x="74496" y="97911"/>
                </a:lnTo>
                <a:lnTo>
                  <a:pt x="71889" y="100199"/>
                </a:lnTo>
                <a:lnTo>
                  <a:pt x="69358" y="102518"/>
                </a:lnTo>
                <a:lnTo>
                  <a:pt x="66082" y="104857"/>
                </a:lnTo>
                <a:lnTo>
                  <a:pt x="62311" y="107211"/>
                </a:lnTo>
                <a:lnTo>
                  <a:pt x="58209" y="109574"/>
                </a:lnTo>
                <a:lnTo>
                  <a:pt x="54681" y="112737"/>
                </a:lnTo>
                <a:lnTo>
                  <a:pt x="51535" y="116433"/>
                </a:lnTo>
                <a:lnTo>
                  <a:pt x="48644" y="120484"/>
                </a:lnTo>
                <a:lnTo>
                  <a:pt x="45923" y="124773"/>
                </a:lnTo>
                <a:lnTo>
                  <a:pt x="43316" y="129219"/>
                </a:lnTo>
                <a:lnTo>
                  <a:pt x="40783" y="133771"/>
                </a:lnTo>
                <a:lnTo>
                  <a:pt x="38301" y="137599"/>
                </a:lnTo>
                <a:lnTo>
                  <a:pt x="35853" y="140945"/>
                </a:lnTo>
                <a:lnTo>
                  <a:pt x="33427" y="143969"/>
                </a:lnTo>
                <a:lnTo>
                  <a:pt x="31809" y="147573"/>
                </a:lnTo>
                <a:lnTo>
                  <a:pt x="30731" y="151564"/>
                </a:lnTo>
                <a:lnTo>
                  <a:pt x="30013" y="155811"/>
                </a:lnTo>
                <a:lnTo>
                  <a:pt x="28740" y="159436"/>
                </a:lnTo>
                <a:lnTo>
                  <a:pt x="27097" y="162647"/>
                </a:lnTo>
                <a:lnTo>
                  <a:pt x="23949" y="168331"/>
                </a:lnTo>
                <a:lnTo>
                  <a:pt x="22550" y="173503"/>
                </a:lnTo>
                <a:lnTo>
                  <a:pt x="21763" y="177085"/>
                </a:lnTo>
                <a:lnTo>
                  <a:pt x="22446" y="178382"/>
                </a:lnTo>
                <a:lnTo>
                  <a:pt x="26406" y="183205"/>
                </a:lnTo>
                <a:lnTo>
                  <a:pt x="28575" y="1857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768"/>
          <p:cNvSpPr/>
          <p:nvPr/>
        </p:nvSpPr>
        <p:spPr>
          <a:xfrm>
            <a:off x="7172325" y="4450556"/>
            <a:ext cx="285751" cy="21432"/>
          </a:xfrm>
          <a:custGeom>
            <a:avLst/>
            <a:gdLst/>
            <a:ahLst/>
            <a:cxnLst/>
            <a:rect l="0" t="0" r="0" b="0"/>
            <a:pathLst>
              <a:path w="285751" h="21432">
                <a:moveTo>
                  <a:pt x="0" y="21431"/>
                </a:moveTo>
                <a:lnTo>
                  <a:pt x="30061" y="21431"/>
                </a:lnTo>
                <a:lnTo>
                  <a:pt x="33534" y="20637"/>
                </a:lnTo>
                <a:lnTo>
                  <a:pt x="37437" y="19314"/>
                </a:lnTo>
                <a:lnTo>
                  <a:pt x="41627" y="17639"/>
                </a:lnTo>
                <a:lnTo>
                  <a:pt x="46008" y="16521"/>
                </a:lnTo>
                <a:lnTo>
                  <a:pt x="50516" y="15777"/>
                </a:lnTo>
                <a:lnTo>
                  <a:pt x="55108" y="15280"/>
                </a:lnTo>
                <a:lnTo>
                  <a:pt x="60551" y="14155"/>
                </a:lnTo>
                <a:lnTo>
                  <a:pt x="66561" y="12612"/>
                </a:lnTo>
                <a:lnTo>
                  <a:pt x="72949" y="10789"/>
                </a:lnTo>
                <a:lnTo>
                  <a:pt x="78795" y="9574"/>
                </a:lnTo>
                <a:lnTo>
                  <a:pt x="84280" y="8764"/>
                </a:lnTo>
                <a:lnTo>
                  <a:pt x="89524" y="8224"/>
                </a:lnTo>
                <a:lnTo>
                  <a:pt x="95401" y="7864"/>
                </a:lnTo>
                <a:lnTo>
                  <a:pt x="108281" y="7464"/>
                </a:lnTo>
                <a:lnTo>
                  <a:pt x="128920" y="7238"/>
                </a:lnTo>
                <a:lnTo>
                  <a:pt x="135159" y="6413"/>
                </a:lnTo>
                <a:lnTo>
                  <a:pt x="140906" y="5069"/>
                </a:lnTo>
                <a:lnTo>
                  <a:pt x="146325" y="3379"/>
                </a:lnTo>
                <a:lnTo>
                  <a:pt x="152319" y="2253"/>
                </a:lnTo>
                <a:lnTo>
                  <a:pt x="158696" y="1502"/>
                </a:lnTo>
                <a:lnTo>
                  <a:pt x="165327" y="1001"/>
                </a:lnTo>
                <a:lnTo>
                  <a:pt x="171337" y="667"/>
                </a:lnTo>
                <a:lnTo>
                  <a:pt x="182247" y="296"/>
                </a:lnTo>
                <a:lnTo>
                  <a:pt x="212677" y="39"/>
                </a:lnTo>
                <a:lnTo>
                  <a:pt x="2857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769"/>
          <p:cNvSpPr/>
          <p:nvPr/>
        </p:nvSpPr>
        <p:spPr>
          <a:xfrm>
            <a:off x="7222625" y="4536281"/>
            <a:ext cx="28282" cy="185738"/>
          </a:xfrm>
          <a:custGeom>
            <a:avLst/>
            <a:gdLst/>
            <a:ahLst/>
            <a:cxnLst/>
            <a:rect l="0" t="0" r="0" b="0"/>
            <a:pathLst>
              <a:path w="28282" h="185738">
                <a:moveTo>
                  <a:pt x="6850" y="0"/>
                </a:moveTo>
                <a:lnTo>
                  <a:pt x="699" y="0"/>
                </a:lnTo>
                <a:lnTo>
                  <a:pt x="368" y="794"/>
                </a:lnTo>
                <a:lnTo>
                  <a:pt x="0" y="3792"/>
                </a:lnTo>
                <a:lnTo>
                  <a:pt x="696" y="6497"/>
                </a:lnTo>
                <a:lnTo>
                  <a:pt x="1954" y="9888"/>
                </a:lnTo>
                <a:lnTo>
                  <a:pt x="3585" y="13735"/>
                </a:lnTo>
                <a:lnTo>
                  <a:pt x="4674" y="17094"/>
                </a:lnTo>
                <a:lnTo>
                  <a:pt x="5399" y="20127"/>
                </a:lnTo>
                <a:lnTo>
                  <a:pt x="5883" y="22944"/>
                </a:lnTo>
                <a:lnTo>
                  <a:pt x="6205" y="26408"/>
                </a:lnTo>
                <a:lnTo>
                  <a:pt x="6420" y="30305"/>
                </a:lnTo>
                <a:lnTo>
                  <a:pt x="6659" y="38869"/>
                </a:lnTo>
                <a:lnTo>
                  <a:pt x="6765" y="47967"/>
                </a:lnTo>
                <a:lnTo>
                  <a:pt x="7587" y="52615"/>
                </a:lnTo>
                <a:lnTo>
                  <a:pt x="8928" y="57302"/>
                </a:lnTo>
                <a:lnTo>
                  <a:pt x="10617" y="62013"/>
                </a:lnTo>
                <a:lnTo>
                  <a:pt x="11742" y="66742"/>
                </a:lnTo>
                <a:lnTo>
                  <a:pt x="12493" y="71482"/>
                </a:lnTo>
                <a:lnTo>
                  <a:pt x="12993" y="76230"/>
                </a:lnTo>
                <a:lnTo>
                  <a:pt x="14120" y="80982"/>
                </a:lnTo>
                <a:lnTo>
                  <a:pt x="15665" y="85738"/>
                </a:lnTo>
                <a:lnTo>
                  <a:pt x="17489" y="90496"/>
                </a:lnTo>
                <a:lnTo>
                  <a:pt x="18705" y="95256"/>
                </a:lnTo>
                <a:lnTo>
                  <a:pt x="19516" y="100016"/>
                </a:lnTo>
                <a:lnTo>
                  <a:pt x="20056" y="104777"/>
                </a:lnTo>
                <a:lnTo>
                  <a:pt x="20417" y="109539"/>
                </a:lnTo>
                <a:lnTo>
                  <a:pt x="20657" y="114301"/>
                </a:lnTo>
                <a:lnTo>
                  <a:pt x="20924" y="123826"/>
                </a:lnTo>
                <a:lnTo>
                  <a:pt x="21128" y="158132"/>
                </a:lnTo>
                <a:lnTo>
                  <a:pt x="21135" y="170061"/>
                </a:lnTo>
                <a:lnTo>
                  <a:pt x="21929" y="172905"/>
                </a:lnTo>
                <a:lnTo>
                  <a:pt x="23252" y="174801"/>
                </a:lnTo>
                <a:lnTo>
                  <a:pt x="24929" y="176065"/>
                </a:lnTo>
                <a:lnTo>
                  <a:pt x="25252" y="177702"/>
                </a:lnTo>
                <a:lnTo>
                  <a:pt x="24675" y="179587"/>
                </a:lnTo>
                <a:lnTo>
                  <a:pt x="23495" y="181637"/>
                </a:lnTo>
                <a:lnTo>
                  <a:pt x="23503" y="183003"/>
                </a:lnTo>
                <a:lnTo>
                  <a:pt x="24302" y="183915"/>
                </a:lnTo>
                <a:lnTo>
                  <a:pt x="28281" y="1857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770"/>
          <p:cNvSpPr/>
          <p:nvPr/>
        </p:nvSpPr>
        <p:spPr>
          <a:xfrm>
            <a:off x="7279481" y="4522107"/>
            <a:ext cx="200026" cy="142672"/>
          </a:xfrm>
          <a:custGeom>
            <a:avLst/>
            <a:gdLst/>
            <a:ahLst/>
            <a:cxnLst/>
            <a:rect l="0" t="0" r="0" b="0"/>
            <a:pathLst>
              <a:path w="200026" h="142672">
                <a:moveTo>
                  <a:pt x="0" y="49893"/>
                </a:moveTo>
                <a:lnTo>
                  <a:pt x="3793" y="49893"/>
                </a:lnTo>
                <a:lnTo>
                  <a:pt x="4910" y="49099"/>
                </a:lnTo>
                <a:lnTo>
                  <a:pt x="5654" y="47776"/>
                </a:lnTo>
                <a:lnTo>
                  <a:pt x="6850" y="43742"/>
                </a:lnTo>
                <a:lnTo>
                  <a:pt x="9129" y="41074"/>
                </a:lnTo>
                <a:lnTo>
                  <a:pt x="10849" y="39251"/>
                </a:lnTo>
                <a:lnTo>
                  <a:pt x="11995" y="37242"/>
                </a:lnTo>
                <a:lnTo>
                  <a:pt x="13269" y="32893"/>
                </a:lnTo>
                <a:lnTo>
                  <a:pt x="14402" y="30622"/>
                </a:lnTo>
                <a:lnTo>
                  <a:pt x="15951" y="28314"/>
                </a:lnTo>
                <a:lnTo>
                  <a:pt x="17778" y="25982"/>
                </a:lnTo>
                <a:lnTo>
                  <a:pt x="19789" y="23634"/>
                </a:lnTo>
                <a:lnTo>
                  <a:pt x="21924" y="21274"/>
                </a:lnTo>
                <a:lnTo>
                  <a:pt x="24141" y="18907"/>
                </a:lnTo>
                <a:lnTo>
                  <a:pt x="26413" y="17330"/>
                </a:lnTo>
                <a:lnTo>
                  <a:pt x="31054" y="15576"/>
                </a:lnTo>
                <a:lnTo>
                  <a:pt x="35762" y="14797"/>
                </a:lnTo>
                <a:lnTo>
                  <a:pt x="38129" y="14589"/>
                </a:lnTo>
                <a:lnTo>
                  <a:pt x="40501" y="13657"/>
                </a:lnTo>
                <a:lnTo>
                  <a:pt x="45253" y="10505"/>
                </a:lnTo>
                <a:lnTo>
                  <a:pt x="48424" y="8552"/>
                </a:lnTo>
                <a:lnTo>
                  <a:pt x="52127" y="6458"/>
                </a:lnTo>
                <a:lnTo>
                  <a:pt x="56182" y="4267"/>
                </a:lnTo>
                <a:lnTo>
                  <a:pt x="59680" y="2807"/>
                </a:lnTo>
                <a:lnTo>
                  <a:pt x="65683" y="1184"/>
                </a:lnTo>
                <a:lnTo>
                  <a:pt x="70996" y="463"/>
                </a:lnTo>
                <a:lnTo>
                  <a:pt x="76004" y="143"/>
                </a:lnTo>
                <a:lnTo>
                  <a:pt x="80875" y="0"/>
                </a:lnTo>
                <a:lnTo>
                  <a:pt x="83285" y="756"/>
                </a:lnTo>
                <a:lnTo>
                  <a:pt x="88080" y="3712"/>
                </a:lnTo>
                <a:lnTo>
                  <a:pt x="91450" y="6047"/>
                </a:lnTo>
                <a:lnTo>
                  <a:pt x="91923" y="7169"/>
                </a:lnTo>
                <a:lnTo>
                  <a:pt x="92448" y="10531"/>
                </a:lnTo>
                <a:lnTo>
                  <a:pt x="93382" y="12539"/>
                </a:lnTo>
                <a:lnTo>
                  <a:pt x="96536" y="16887"/>
                </a:lnTo>
                <a:lnTo>
                  <a:pt x="96902" y="19158"/>
                </a:lnTo>
                <a:lnTo>
                  <a:pt x="96350" y="21465"/>
                </a:lnTo>
                <a:lnTo>
                  <a:pt x="95191" y="23797"/>
                </a:lnTo>
                <a:lnTo>
                  <a:pt x="94416" y="26940"/>
                </a:lnTo>
                <a:lnTo>
                  <a:pt x="93900" y="30622"/>
                </a:lnTo>
                <a:lnTo>
                  <a:pt x="93557" y="34664"/>
                </a:lnTo>
                <a:lnTo>
                  <a:pt x="93327" y="38153"/>
                </a:lnTo>
                <a:lnTo>
                  <a:pt x="93072" y="44146"/>
                </a:lnTo>
                <a:lnTo>
                  <a:pt x="92210" y="47649"/>
                </a:lnTo>
                <a:lnTo>
                  <a:pt x="90843" y="51571"/>
                </a:lnTo>
                <a:lnTo>
                  <a:pt x="89136" y="55774"/>
                </a:lnTo>
                <a:lnTo>
                  <a:pt x="87205" y="60164"/>
                </a:lnTo>
                <a:lnTo>
                  <a:pt x="82944" y="69274"/>
                </a:lnTo>
                <a:lnTo>
                  <a:pt x="69021" y="97547"/>
                </a:lnTo>
                <a:lnTo>
                  <a:pt x="66651" y="101506"/>
                </a:lnTo>
                <a:lnTo>
                  <a:pt x="64278" y="104939"/>
                </a:lnTo>
                <a:lnTo>
                  <a:pt x="61902" y="108022"/>
                </a:lnTo>
                <a:lnTo>
                  <a:pt x="59524" y="110870"/>
                </a:lnTo>
                <a:lnTo>
                  <a:pt x="57145" y="113563"/>
                </a:lnTo>
                <a:lnTo>
                  <a:pt x="54765" y="116152"/>
                </a:lnTo>
                <a:lnTo>
                  <a:pt x="53179" y="118672"/>
                </a:lnTo>
                <a:lnTo>
                  <a:pt x="52121" y="121146"/>
                </a:lnTo>
                <a:lnTo>
                  <a:pt x="51416" y="123588"/>
                </a:lnTo>
                <a:lnTo>
                  <a:pt x="50946" y="126011"/>
                </a:lnTo>
                <a:lnTo>
                  <a:pt x="50633" y="128419"/>
                </a:lnTo>
                <a:lnTo>
                  <a:pt x="50424" y="130819"/>
                </a:lnTo>
                <a:lnTo>
                  <a:pt x="49491" y="132418"/>
                </a:lnTo>
                <a:lnTo>
                  <a:pt x="48075" y="133485"/>
                </a:lnTo>
                <a:lnTo>
                  <a:pt x="43892" y="135196"/>
                </a:lnTo>
                <a:lnTo>
                  <a:pt x="44343" y="136131"/>
                </a:lnTo>
                <a:lnTo>
                  <a:pt x="47975" y="140444"/>
                </a:lnTo>
                <a:lnTo>
                  <a:pt x="49739" y="142456"/>
                </a:lnTo>
                <a:lnTo>
                  <a:pt x="53719" y="142671"/>
                </a:lnTo>
                <a:lnTo>
                  <a:pt x="55656" y="141907"/>
                </a:lnTo>
                <a:lnTo>
                  <a:pt x="59926" y="138942"/>
                </a:lnTo>
                <a:lnTo>
                  <a:pt x="64469" y="137095"/>
                </a:lnTo>
                <a:lnTo>
                  <a:pt x="69134" y="136274"/>
                </a:lnTo>
                <a:lnTo>
                  <a:pt x="73853" y="135910"/>
                </a:lnTo>
                <a:lnTo>
                  <a:pt x="77017" y="135018"/>
                </a:lnTo>
                <a:lnTo>
                  <a:pt x="80713" y="133630"/>
                </a:lnTo>
                <a:lnTo>
                  <a:pt x="84765" y="131912"/>
                </a:lnTo>
                <a:lnTo>
                  <a:pt x="88259" y="130766"/>
                </a:lnTo>
                <a:lnTo>
                  <a:pt x="94261" y="129493"/>
                </a:lnTo>
                <a:lnTo>
                  <a:pt x="97765" y="128359"/>
                </a:lnTo>
                <a:lnTo>
                  <a:pt x="101689" y="126810"/>
                </a:lnTo>
                <a:lnTo>
                  <a:pt x="105893" y="124983"/>
                </a:lnTo>
                <a:lnTo>
                  <a:pt x="109488" y="122972"/>
                </a:lnTo>
                <a:lnTo>
                  <a:pt x="115600" y="118620"/>
                </a:lnTo>
                <a:lnTo>
                  <a:pt x="120964" y="116157"/>
                </a:lnTo>
                <a:lnTo>
                  <a:pt x="126787" y="115062"/>
                </a:lnTo>
                <a:lnTo>
                  <a:pt x="130562" y="114770"/>
                </a:lnTo>
                <a:lnTo>
                  <a:pt x="134666" y="114576"/>
                </a:lnTo>
                <a:lnTo>
                  <a:pt x="138196" y="113652"/>
                </a:lnTo>
                <a:lnTo>
                  <a:pt x="144235" y="110509"/>
                </a:lnTo>
                <a:lnTo>
                  <a:pt x="147750" y="109354"/>
                </a:lnTo>
                <a:lnTo>
                  <a:pt x="151681" y="108583"/>
                </a:lnTo>
                <a:lnTo>
                  <a:pt x="155890" y="108070"/>
                </a:lnTo>
                <a:lnTo>
                  <a:pt x="160282" y="107727"/>
                </a:lnTo>
                <a:lnTo>
                  <a:pt x="164799" y="107499"/>
                </a:lnTo>
                <a:lnTo>
                  <a:pt x="176623" y="107178"/>
                </a:lnTo>
                <a:lnTo>
                  <a:pt x="179661" y="107133"/>
                </a:lnTo>
                <a:lnTo>
                  <a:pt x="182480" y="106309"/>
                </a:lnTo>
                <a:lnTo>
                  <a:pt x="187730" y="103277"/>
                </a:lnTo>
                <a:lnTo>
                  <a:pt x="192708" y="101400"/>
                </a:lnTo>
                <a:lnTo>
                  <a:pt x="200025" y="9989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771"/>
          <p:cNvSpPr/>
          <p:nvPr/>
        </p:nvSpPr>
        <p:spPr>
          <a:xfrm>
            <a:off x="7593806" y="4379118"/>
            <a:ext cx="150020" cy="35720"/>
          </a:xfrm>
          <a:custGeom>
            <a:avLst/>
            <a:gdLst/>
            <a:ahLst/>
            <a:cxnLst/>
            <a:rect l="0" t="0" r="0" b="0"/>
            <a:pathLst>
              <a:path w="150020" h="35720">
                <a:moveTo>
                  <a:pt x="0" y="35719"/>
                </a:moveTo>
                <a:lnTo>
                  <a:pt x="0" y="25077"/>
                </a:lnTo>
                <a:lnTo>
                  <a:pt x="794" y="23862"/>
                </a:lnTo>
                <a:lnTo>
                  <a:pt x="2116" y="23052"/>
                </a:lnTo>
                <a:lnTo>
                  <a:pt x="3793" y="22512"/>
                </a:lnTo>
                <a:lnTo>
                  <a:pt x="5703" y="21358"/>
                </a:lnTo>
                <a:lnTo>
                  <a:pt x="7771" y="19795"/>
                </a:lnTo>
                <a:lnTo>
                  <a:pt x="9943" y="17960"/>
                </a:lnTo>
                <a:lnTo>
                  <a:pt x="12185" y="16736"/>
                </a:lnTo>
                <a:lnTo>
                  <a:pt x="14473" y="15920"/>
                </a:lnTo>
                <a:lnTo>
                  <a:pt x="19132" y="15013"/>
                </a:lnTo>
                <a:lnTo>
                  <a:pt x="21486" y="14771"/>
                </a:lnTo>
                <a:lnTo>
                  <a:pt x="23849" y="14610"/>
                </a:lnTo>
                <a:lnTo>
                  <a:pt x="26218" y="13709"/>
                </a:lnTo>
                <a:lnTo>
                  <a:pt x="28591" y="12314"/>
                </a:lnTo>
                <a:lnTo>
                  <a:pt x="30967" y="10591"/>
                </a:lnTo>
                <a:lnTo>
                  <a:pt x="34139" y="9442"/>
                </a:lnTo>
                <a:lnTo>
                  <a:pt x="37840" y="8676"/>
                </a:lnTo>
                <a:lnTo>
                  <a:pt x="47604" y="7447"/>
                </a:lnTo>
                <a:lnTo>
                  <a:pt x="49991" y="7346"/>
                </a:lnTo>
                <a:lnTo>
                  <a:pt x="56879" y="7234"/>
                </a:lnTo>
                <a:lnTo>
                  <a:pt x="60144" y="6410"/>
                </a:lnTo>
                <a:lnTo>
                  <a:pt x="63115" y="5067"/>
                </a:lnTo>
                <a:lnTo>
                  <a:pt x="65889" y="3378"/>
                </a:lnTo>
                <a:lnTo>
                  <a:pt x="69326" y="2252"/>
                </a:lnTo>
                <a:lnTo>
                  <a:pt x="73205" y="1502"/>
                </a:lnTo>
                <a:lnTo>
                  <a:pt x="77379" y="1001"/>
                </a:lnTo>
                <a:lnTo>
                  <a:pt x="80954" y="668"/>
                </a:lnTo>
                <a:lnTo>
                  <a:pt x="84132" y="445"/>
                </a:lnTo>
                <a:lnTo>
                  <a:pt x="87044" y="297"/>
                </a:lnTo>
                <a:lnTo>
                  <a:pt x="92396" y="132"/>
                </a:lnTo>
                <a:lnTo>
                  <a:pt x="101989" y="39"/>
                </a:lnTo>
                <a:lnTo>
                  <a:pt x="15001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772"/>
          <p:cNvSpPr/>
          <p:nvPr/>
        </p:nvSpPr>
        <p:spPr>
          <a:xfrm>
            <a:off x="7636668" y="4421981"/>
            <a:ext cx="114301" cy="21432"/>
          </a:xfrm>
          <a:custGeom>
            <a:avLst/>
            <a:gdLst/>
            <a:ahLst/>
            <a:cxnLst/>
            <a:rect l="0" t="0" r="0" b="0"/>
            <a:pathLst>
              <a:path w="114301" h="21432">
                <a:moveTo>
                  <a:pt x="0" y="21431"/>
                </a:moveTo>
                <a:lnTo>
                  <a:pt x="0" y="17639"/>
                </a:lnTo>
                <a:lnTo>
                  <a:pt x="794" y="16521"/>
                </a:lnTo>
                <a:lnTo>
                  <a:pt x="2116" y="15777"/>
                </a:lnTo>
                <a:lnTo>
                  <a:pt x="6152" y="14581"/>
                </a:lnTo>
                <a:lnTo>
                  <a:pt x="8819" y="14418"/>
                </a:lnTo>
                <a:lnTo>
                  <a:pt x="13445" y="14346"/>
                </a:lnTo>
                <a:lnTo>
                  <a:pt x="20792" y="14313"/>
                </a:lnTo>
                <a:lnTo>
                  <a:pt x="24180" y="13511"/>
                </a:lnTo>
                <a:lnTo>
                  <a:pt x="27233" y="12182"/>
                </a:lnTo>
                <a:lnTo>
                  <a:pt x="30061" y="10503"/>
                </a:lnTo>
                <a:lnTo>
                  <a:pt x="33535" y="9383"/>
                </a:lnTo>
                <a:lnTo>
                  <a:pt x="37437" y="8636"/>
                </a:lnTo>
                <a:lnTo>
                  <a:pt x="41628" y="8139"/>
                </a:lnTo>
                <a:lnTo>
                  <a:pt x="45215" y="7807"/>
                </a:lnTo>
                <a:lnTo>
                  <a:pt x="48400" y="7586"/>
                </a:lnTo>
                <a:lnTo>
                  <a:pt x="51316" y="7438"/>
                </a:lnTo>
                <a:lnTo>
                  <a:pt x="54849" y="6546"/>
                </a:lnTo>
                <a:lnTo>
                  <a:pt x="58790" y="5158"/>
                </a:lnTo>
                <a:lnTo>
                  <a:pt x="63007" y="3439"/>
                </a:lnTo>
                <a:lnTo>
                  <a:pt x="66611" y="2292"/>
                </a:lnTo>
                <a:lnTo>
                  <a:pt x="69807" y="1528"/>
                </a:lnTo>
                <a:lnTo>
                  <a:pt x="72733" y="1019"/>
                </a:lnTo>
                <a:lnTo>
                  <a:pt x="75476" y="679"/>
                </a:lnTo>
                <a:lnTo>
                  <a:pt x="78099" y="453"/>
                </a:lnTo>
                <a:lnTo>
                  <a:pt x="80641" y="301"/>
                </a:lnTo>
                <a:lnTo>
                  <a:pt x="87699" y="134"/>
                </a:lnTo>
                <a:lnTo>
                  <a:pt x="11430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773"/>
          <p:cNvSpPr/>
          <p:nvPr/>
        </p:nvSpPr>
        <p:spPr>
          <a:xfrm>
            <a:off x="7958137" y="4207671"/>
            <a:ext cx="14289" cy="135730"/>
          </a:xfrm>
          <a:custGeom>
            <a:avLst/>
            <a:gdLst/>
            <a:ahLst/>
            <a:cxnLst/>
            <a:rect l="0" t="0" r="0" b="0"/>
            <a:pathLst>
              <a:path w="14289" h="135730">
                <a:moveTo>
                  <a:pt x="7144" y="7141"/>
                </a:moveTo>
                <a:lnTo>
                  <a:pt x="26" y="23"/>
                </a:lnTo>
                <a:lnTo>
                  <a:pt x="3" y="1"/>
                </a:lnTo>
                <a:lnTo>
                  <a:pt x="2" y="0"/>
                </a:lnTo>
                <a:lnTo>
                  <a:pt x="0" y="20789"/>
                </a:lnTo>
                <a:lnTo>
                  <a:pt x="794" y="24177"/>
                </a:lnTo>
                <a:lnTo>
                  <a:pt x="2116" y="27230"/>
                </a:lnTo>
                <a:lnTo>
                  <a:pt x="3793" y="30059"/>
                </a:lnTo>
                <a:lnTo>
                  <a:pt x="4910" y="32738"/>
                </a:lnTo>
                <a:lnTo>
                  <a:pt x="5654" y="35318"/>
                </a:lnTo>
                <a:lnTo>
                  <a:pt x="6152" y="37832"/>
                </a:lnTo>
                <a:lnTo>
                  <a:pt x="6482" y="41096"/>
                </a:lnTo>
                <a:lnTo>
                  <a:pt x="6703" y="44858"/>
                </a:lnTo>
                <a:lnTo>
                  <a:pt x="6948" y="53273"/>
                </a:lnTo>
                <a:lnTo>
                  <a:pt x="7057" y="62304"/>
                </a:lnTo>
                <a:lnTo>
                  <a:pt x="6292" y="66142"/>
                </a:lnTo>
                <a:lnTo>
                  <a:pt x="4988" y="69494"/>
                </a:lnTo>
                <a:lnTo>
                  <a:pt x="3325" y="72522"/>
                </a:lnTo>
                <a:lnTo>
                  <a:pt x="2217" y="76128"/>
                </a:lnTo>
                <a:lnTo>
                  <a:pt x="1478" y="80120"/>
                </a:lnTo>
                <a:lnTo>
                  <a:pt x="985" y="84368"/>
                </a:lnTo>
                <a:lnTo>
                  <a:pt x="657" y="87995"/>
                </a:lnTo>
                <a:lnTo>
                  <a:pt x="438" y="91206"/>
                </a:lnTo>
                <a:lnTo>
                  <a:pt x="195" y="96891"/>
                </a:lnTo>
                <a:lnTo>
                  <a:pt x="57" y="104554"/>
                </a:lnTo>
                <a:lnTo>
                  <a:pt x="26" y="109438"/>
                </a:lnTo>
                <a:lnTo>
                  <a:pt x="811" y="111851"/>
                </a:lnTo>
                <a:lnTo>
                  <a:pt x="2129" y="114254"/>
                </a:lnTo>
                <a:lnTo>
                  <a:pt x="6153" y="120021"/>
                </a:lnTo>
                <a:lnTo>
                  <a:pt x="6483" y="121288"/>
                </a:lnTo>
                <a:lnTo>
                  <a:pt x="6850" y="124813"/>
                </a:lnTo>
                <a:lnTo>
                  <a:pt x="7136" y="128487"/>
                </a:lnTo>
                <a:lnTo>
                  <a:pt x="7143" y="134727"/>
                </a:lnTo>
                <a:lnTo>
                  <a:pt x="7938" y="135061"/>
                </a:lnTo>
                <a:lnTo>
                  <a:pt x="9260" y="135283"/>
                </a:lnTo>
                <a:lnTo>
                  <a:pt x="14288" y="13572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774"/>
          <p:cNvSpPr/>
          <p:nvPr/>
        </p:nvSpPr>
        <p:spPr>
          <a:xfrm>
            <a:off x="7836806" y="4400852"/>
            <a:ext cx="192770" cy="28274"/>
          </a:xfrm>
          <a:custGeom>
            <a:avLst/>
            <a:gdLst/>
            <a:ahLst/>
            <a:cxnLst/>
            <a:rect l="0" t="0" r="0" b="0"/>
            <a:pathLst>
              <a:path w="192770" h="28274">
                <a:moveTo>
                  <a:pt x="14175" y="28273"/>
                </a:moveTo>
                <a:lnTo>
                  <a:pt x="0" y="28273"/>
                </a:lnTo>
                <a:lnTo>
                  <a:pt x="16684" y="28273"/>
                </a:lnTo>
                <a:lnTo>
                  <a:pt x="19023" y="27479"/>
                </a:lnTo>
                <a:lnTo>
                  <a:pt x="21375" y="26156"/>
                </a:lnTo>
                <a:lnTo>
                  <a:pt x="23738" y="24480"/>
                </a:lnTo>
                <a:lnTo>
                  <a:pt x="26106" y="23363"/>
                </a:lnTo>
                <a:lnTo>
                  <a:pt x="28479" y="22618"/>
                </a:lnTo>
                <a:lnTo>
                  <a:pt x="30855" y="22122"/>
                </a:lnTo>
                <a:lnTo>
                  <a:pt x="34026" y="20997"/>
                </a:lnTo>
                <a:lnTo>
                  <a:pt x="37728" y="19454"/>
                </a:lnTo>
                <a:lnTo>
                  <a:pt x="41782" y="17631"/>
                </a:lnTo>
                <a:lnTo>
                  <a:pt x="46074" y="16415"/>
                </a:lnTo>
                <a:lnTo>
                  <a:pt x="50522" y="15605"/>
                </a:lnTo>
                <a:lnTo>
                  <a:pt x="55075" y="15066"/>
                </a:lnTo>
                <a:lnTo>
                  <a:pt x="58905" y="14705"/>
                </a:lnTo>
                <a:lnTo>
                  <a:pt x="62250" y="14465"/>
                </a:lnTo>
                <a:lnTo>
                  <a:pt x="65276" y="14305"/>
                </a:lnTo>
                <a:lnTo>
                  <a:pt x="68880" y="13405"/>
                </a:lnTo>
                <a:lnTo>
                  <a:pt x="72870" y="12011"/>
                </a:lnTo>
                <a:lnTo>
                  <a:pt x="77117" y="10288"/>
                </a:lnTo>
                <a:lnTo>
                  <a:pt x="81537" y="9139"/>
                </a:lnTo>
                <a:lnTo>
                  <a:pt x="86070" y="8373"/>
                </a:lnTo>
                <a:lnTo>
                  <a:pt x="90680" y="7863"/>
                </a:lnTo>
                <a:lnTo>
                  <a:pt x="95340" y="7522"/>
                </a:lnTo>
                <a:lnTo>
                  <a:pt x="100036" y="7295"/>
                </a:lnTo>
                <a:lnTo>
                  <a:pt x="104753" y="7144"/>
                </a:lnTo>
                <a:lnTo>
                  <a:pt x="109485" y="6249"/>
                </a:lnTo>
                <a:lnTo>
                  <a:pt x="114228" y="4859"/>
                </a:lnTo>
                <a:lnTo>
                  <a:pt x="118976" y="3138"/>
                </a:lnTo>
                <a:lnTo>
                  <a:pt x="122936" y="1992"/>
                </a:lnTo>
                <a:lnTo>
                  <a:pt x="126370" y="1227"/>
                </a:lnTo>
                <a:lnTo>
                  <a:pt x="129453" y="717"/>
                </a:lnTo>
                <a:lnTo>
                  <a:pt x="133095" y="377"/>
                </a:lnTo>
                <a:lnTo>
                  <a:pt x="137111" y="151"/>
                </a:lnTo>
                <a:lnTo>
                  <a:pt x="141376" y="0"/>
                </a:lnTo>
                <a:lnTo>
                  <a:pt x="145807" y="692"/>
                </a:lnTo>
                <a:lnTo>
                  <a:pt x="150348" y="1949"/>
                </a:lnTo>
                <a:lnTo>
                  <a:pt x="154964" y="3579"/>
                </a:lnTo>
                <a:lnTo>
                  <a:pt x="158834" y="4667"/>
                </a:lnTo>
                <a:lnTo>
                  <a:pt x="162208" y="5391"/>
                </a:lnTo>
                <a:lnTo>
                  <a:pt x="165252" y="5875"/>
                </a:lnTo>
                <a:lnTo>
                  <a:pt x="168074" y="6991"/>
                </a:lnTo>
                <a:lnTo>
                  <a:pt x="170750" y="8529"/>
                </a:lnTo>
                <a:lnTo>
                  <a:pt x="173326" y="10347"/>
                </a:lnTo>
                <a:lnTo>
                  <a:pt x="175839" y="11560"/>
                </a:lnTo>
                <a:lnTo>
                  <a:pt x="178307" y="12368"/>
                </a:lnTo>
                <a:lnTo>
                  <a:pt x="180746" y="12907"/>
                </a:lnTo>
                <a:lnTo>
                  <a:pt x="183167" y="14061"/>
                </a:lnTo>
                <a:lnTo>
                  <a:pt x="185574" y="15623"/>
                </a:lnTo>
                <a:lnTo>
                  <a:pt x="192769" y="2112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775"/>
          <p:cNvSpPr/>
          <p:nvPr/>
        </p:nvSpPr>
        <p:spPr>
          <a:xfrm>
            <a:off x="7822417" y="4507714"/>
            <a:ext cx="157152" cy="155794"/>
          </a:xfrm>
          <a:custGeom>
            <a:avLst/>
            <a:gdLst/>
            <a:ahLst/>
            <a:cxnLst/>
            <a:rect l="0" t="0" r="0" b="0"/>
            <a:pathLst>
              <a:path w="157152" h="155794">
                <a:moveTo>
                  <a:pt x="49995" y="14279"/>
                </a:moveTo>
                <a:lnTo>
                  <a:pt x="42878" y="14279"/>
                </a:lnTo>
                <a:lnTo>
                  <a:pt x="46652" y="14279"/>
                </a:lnTo>
                <a:lnTo>
                  <a:pt x="47766" y="13486"/>
                </a:lnTo>
                <a:lnTo>
                  <a:pt x="48509" y="12163"/>
                </a:lnTo>
                <a:lnTo>
                  <a:pt x="49004" y="10487"/>
                </a:lnTo>
                <a:lnTo>
                  <a:pt x="50128" y="9369"/>
                </a:lnTo>
                <a:lnTo>
                  <a:pt x="51672" y="8625"/>
                </a:lnTo>
                <a:lnTo>
                  <a:pt x="53495" y="8128"/>
                </a:lnTo>
                <a:lnTo>
                  <a:pt x="57636" y="5460"/>
                </a:lnTo>
                <a:lnTo>
                  <a:pt x="59852" y="3637"/>
                </a:lnTo>
                <a:lnTo>
                  <a:pt x="62122" y="2422"/>
                </a:lnTo>
                <a:lnTo>
                  <a:pt x="66761" y="1072"/>
                </a:lnTo>
                <a:lnTo>
                  <a:pt x="71470" y="472"/>
                </a:lnTo>
                <a:lnTo>
                  <a:pt x="76209" y="205"/>
                </a:lnTo>
                <a:lnTo>
                  <a:pt x="80961" y="87"/>
                </a:lnTo>
                <a:lnTo>
                  <a:pt x="95240" y="0"/>
                </a:lnTo>
                <a:lnTo>
                  <a:pt x="97621" y="791"/>
                </a:lnTo>
                <a:lnTo>
                  <a:pt x="102383" y="3786"/>
                </a:lnTo>
                <a:lnTo>
                  <a:pt x="107145" y="5647"/>
                </a:lnTo>
                <a:lnTo>
                  <a:pt x="109526" y="6144"/>
                </a:lnTo>
                <a:lnTo>
                  <a:pt x="114289" y="8811"/>
                </a:lnTo>
                <a:lnTo>
                  <a:pt x="116670" y="10634"/>
                </a:lnTo>
                <a:lnTo>
                  <a:pt x="118258" y="12643"/>
                </a:lnTo>
                <a:lnTo>
                  <a:pt x="119316" y="14776"/>
                </a:lnTo>
                <a:lnTo>
                  <a:pt x="120491" y="19263"/>
                </a:lnTo>
                <a:lnTo>
                  <a:pt x="121015" y="23903"/>
                </a:lnTo>
                <a:lnTo>
                  <a:pt x="121153" y="27045"/>
                </a:lnTo>
                <a:lnTo>
                  <a:pt x="121308" y="34769"/>
                </a:lnTo>
                <a:lnTo>
                  <a:pt x="120556" y="39052"/>
                </a:lnTo>
                <a:lnTo>
                  <a:pt x="119261" y="43495"/>
                </a:lnTo>
                <a:lnTo>
                  <a:pt x="117603" y="48044"/>
                </a:lnTo>
                <a:lnTo>
                  <a:pt x="115705" y="52664"/>
                </a:lnTo>
                <a:lnTo>
                  <a:pt x="113645" y="57331"/>
                </a:lnTo>
                <a:lnTo>
                  <a:pt x="109240" y="66751"/>
                </a:lnTo>
                <a:lnTo>
                  <a:pt x="97582" y="90490"/>
                </a:lnTo>
                <a:lnTo>
                  <a:pt x="94420" y="95249"/>
                </a:lnTo>
                <a:lnTo>
                  <a:pt x="90724" y="100009"/>
                </a:lnTo>
                <a:lnTo>
                  <a:pt x="86673" y="104770"/>
                </a:lnTo>
                <a:lnTo>
                  <a:pt x="83177" y="109532"/>
                </a:lnTo>
                <a:lnTo>
                  <a:pt x="80055" y="114293"/>
                </a:lnTo>
                <a:lnTo>
                  <a:pt x="77178" y="119055"/>
                </a:lnTo>
                <a:lnTo>
                  <a:pt x="73673" y="123818"/>
                </a:lnTo>
                <a:lnTo>
                  <a:pt x="69750" y="128580"/>
                </a:lnTo>
                <a:lnTo>
                  <a:pt x="65546" y="133342"/>
                </a:lnTo>
                <a:lnTo>
                  <a:pt x="61950" y="136517"/>
                </a:lnTo>
                <a:lnTo>
                  <a:pt x="58759" y="138633"/>
                </a:lnTo>
                <a:lnTo>
                  <a:pt x="44142" y="145823"/>
                </a:lnTo>
                <a:lnTo>
                  <a:pt x="40537" y="148013"/>
                </a:lnTo>
                <a:lnTo>
                  <a:pt x="37339" y="150266"/>
                </a:lnTo>
                <a:lnTo>
                  <a:pt x="34415" y="152562"/>
                </a:lnTo>
                <a:lnTo>
                  <a:pt x="31670" y="154093"/>
                </a:lnTo>
                <a:lnTo>
                  <a:pt x="29047" y="155113"/>
                </a:lnTo>
                <a:lnTo>
                  <a:pt x="26505" y="155793"/>
                </a:lnTo>
                <a:lnTo>
                  <a:pt x="24016" y="155453"/>
                </a:lnTo>
                <a:lnTo>
                  <a:pt x="21563" y="154433"/>
                </a:lnTo>
                <a:lnTo>
                  <a:pt x="19134" y="152959"/>
                </a:lnTo>
                <a:lnTo>
                  <a:pt x="14319" y="151321"/>
                </a:lnTo>
                <a:lnTo>
                  <a:pt x="9532" y="150593"/>
                </a:lnTo>
                <a:lnTo>
                  <a:pt x="4760" y="150269"/>
                </a:lnTo>
                <a:lnTo>
                  <a:pt x="3169" y="149389"/>
                </a:lnTo>
                <a:lnTo>
                  <a:pt x="2110" y="148009"/>
                </a:lnTo>
                <a:lnTo>
                  <a:pt x="407" y="143883"/>
                </a:lnTo>
                <a:lnTo>
                  <a:pt x="113" y="139375"/>
                </a:lnTo>
                <a:lnTo>
                  <a:pt x="25" y="133013"/>
                </a:lnTo>
                <a:lnTo>
                  <a:pt x="0" y="126100"/>
                </a:lnTo>
                <a:lnTo>
                  <a:pt x="790" y="123752"/>
                </a:lnTo>
                <a:lnTo>
                  <a:pt x="3785" y="119025"/>
                </a:lnTo>
                <a:lnTo>
                  <a:pt x="7761" y="114279"/>
                </a:lnTo>
                <a:lnTo>
                  <a:pt x="12175" y="109523"/>
                </a:lnTo>
                <a:lnTo>
                  <a:pt x="16782" y="104764"/>
                </a:lnTo>
                <a:lnTo>
                  <a:pt x="19121" y="103178"/>
                </a:lnTo>
                <a:lnTo>
                  <a:pt x="23838" y="101414"/>
                </a:lnTo>
                <a:lnTo>
                  <a:pt x="27001" y="100945"/>
                </a:lnTo>
                <a:lnTo>
                  <a:pt x="30697" y="100631"/>
                </a:lnTo>
                <a:lnTo>
                  <a:pt x="38244" y="100283"/>
                </a:lnTo>
                <a:lnTo>
                  <a:pt x="44243" y="100128"/>
                </a:lnTo>
                <a:lnTo>
                  <a:pt x="69376" y="100015"/>
                </a:lnTo>
                <a:lnTo>
                  <a:pt x="73235" y="100805"/>
                </a:lnTo>
                <a:lnTo>
                  <a:pt x="76601" y="102126"/>
                </a:lnTo>
                <a:lnTo>
                  <a:pt x="79638" y="103800"/>
                </a:lnTo>
                <a:lnTo>
                  <a:pt x="91499" y="109949"/>
                </a:lnTo>
                <a:lnTo>
                  <a:pt x="95126" y="111396"/>
                </a:lnTo>
                <a:lnTo>
                  <a:pt x="98339" y="112362"/>
                </a:lnTo>
                <a:lnTo>
                  <a:pt x="101274" y="113005"/>
                </a:lnTo>
                <a:lnTo>
                  <a:pt x="104025" y="114228"/>
                </a:lnTo>
                <a:lnTo>
                  <a:pt x="106652" y="115837"/>
                </a:lnTo>
                <a:lnTo>
                  <a:pt x="109198" y="117703"/>
                </a:lnTo>
                <a:lnTo>
                  <a:pt x="112483" y="119741"/>
                </a:lnTo>
                <a:lnTo>
                  <a:pt x="116259" y="121893"/>
                </a:lnTo>
                <a:lnTo>
                  <a:pt x="120365" y="124122"/>
                </a:lnTo>
                <a:lnTo>
                  <a:pt x="123896" y="126401"/>
                </a:lnTo>
                <a:lnTo>
                  <a:pt x="127044" y="128715"/>
                </a:lnTo>
                <a:lnTo>
                  <a:pt x="129936" y="131051"/>
                </a:lnTo>
                <a:lnTo>
                  <a:pt x="132657" y="133402"/>
                </a:lnTo>
                <a:lnTo>
                  <a:pt x="135266" y="135763"/>
                </a:lnTo>
                <a:lnTo>
                  <a:pt x="137798" y="138131"/>
                </a:lnTo>
                <a:lnTo>
                  <a:pt x="140281" y="139710"/>
                </a:lnTo>
                <a:lnTo>
                  <a:pt x="145155" y="141464"/>
                </a:lnTo>
                <a:lnTo>
                  <a:pt x="149967" y="144360"/>
                </a:lnTo>
                <a:lnTo>
                  <a:pt x="157151" y="15001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if the </a:t>
            </a:r>
            <a:r>
              <a:rPr lang="en-US" dirty="0" err="1" smtClean="0"/>
              <a:t>discriminant</a:t>
            </a:r>
            <a:r>
              <a:rPr lang="en-US" dirty="0" smtClean="0"/>
              <a:t> is negative?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pPr>
              <a:buNone/>
            </a:pPr>
            <a:r>
              <a:rPr lang="en-US" dirty="0" err="1" smtClean="0"/>
              <a:t>i</a:t>
            </a:r>
            <a:r>
              <a:rPr lang="en-US" dirty="0" smtClean="0"/>
              <a:t> = √-1</a:t>
            </a:r>
          </a:p>
          <a:p>
            <a:pPr>
              <a:buNone/>
            </a:pPr>
            <a:r>
              <a:rPr lang="en-US" dirty="0" smtClean="0"/>
              <a:t>So, √-36= </a:t>
            </a:r>
            <a:r>
              <a:rPr lang="en-US" dirty="0" err="1" smtClean="0"/>
              <a:t>i</a:t>
            </a:r>
            <a:r>
              <a:rPr lang="en-US" dirty="0" smtClean="0"/>
              <a:t> </a:t>
            </a:r>
            <a:r>
              <a:rPr lang="en-US" dirty="0" smtClean="0"/>
              <a:t>√36=6i</a:t>
            </a:r>
            <a:endParaRPr lang="en-US" dirty="0"/>
          </a:p>
        </p:txBody>
      </p:sp>
      <p:sp>
        <p:nvSpPr>
          <p:cNvPr id="4" name="SMARTPenAnnotation595"/>
          <p:cNvSpPr/>
          <p:nvPr/>
        </p:nvSpPr>
        <p:spPr>
          <a:xfrm>
            <a:off x="3300412" y="985837"/>
            <a:ext cx="2557464" cy="142876"/>
          </a:xfrm>
          <a:custGeom>
            <a:avLst/>
            <a:gdLst/>
            <a:ahLst/>
            <a:cxnLst/>
            <a:rect l="0" t="0" r="0" b="0"/>
            <a:pathLst>
              <a:path w="2557464" h="142876">
                <a:moveTo>
                  <a:pt x="0" y="50006"/>
                </a:moveTo>
                <a:lnTo>
                  <a:pt x="23151" y="50006"/>
                </a:lnTo>
                <a:lnTo>
                  <a:pt x="25752" y="49213"/>
                </a:lnTo>
                <a:lnTo>
                  <a:pt x="30760" y="46214"/>
                </a:lnTo>
                <a:lnTo>
                  <a:pt x="39865" y="44352"/>
                </a:lnTo>
                <a:lnTo>
                  <a:pt x="51055" y="42731"/>
                </a:lnTo>
                <a:lnTo>
                  <a:pt x="61321" y="39364"/>
                </a:lnTo>
                <a:lnTo>
                  <a:pt x="82433" y="35645"/>
                </a:lnTo>
                <a:lnTo>
                  <a:pt x="98020" y="32246"/>
                </a:lnTo>
                <a:lnTo>
                  <a:pt x="128194" y="28507"/>
                </a:lnTo>
                <a:lnTo>
                  <a:pt x="142700" y="25105"/>
                </a:lnTo>
                <a:lnTo>
                  <a:pt x="180687" y="19798"/>
                </a:lnTo>
                <a:lnTo>
                  <a:pt x="217107" y="15376"/>
                </a:lnTo>
                <a:lnTo>
                  <a:pt x="235928" y="12655"/>
                </a:lnTo>
                <a:lnTo>
                  <a:pt x="273880" y="8232"/>
                </a:lnTo>
                <a:lnTo>
                  <a:pt x="321473" y="5170"/>
                </a:lnTo>
                <a:lnTo>
                  <a:pt x="359570" y="1021"/>
                </a:lnTo>
                <a:lnTo>
                  <a:pt x="433519" y="60"/>
                </a:lnTo>
                <a:lnTo>
                  <a:pt x="661934" y="0"/>
                </a:lnTo>
                <a:lnTo>
                  <a:pt x="701483" y="3792"/>
                </a:lnTo>
                <a:lnTo>
                  <a:pt x="771709" y="6702"/>
                </a:lnTo>
                <a:lnTo>
                  <a:pt x="865398" y="7118"/>
                </a:lnTo>
                <a:lnTo>
                  <a:pt x="907554" y="10928"/>
                </a:lnTo>
                <a:lnTo>
                  <a:pt x="984387" y="13845"/>
                </a:lnTo>
                <a:lnTo>
                  <a:pt x="1042701" y="17993"/>
                </a:lnTo>
                <a:lnTo>
                  <a:pt x="1100875" y="21546"/>
                </a:lnTo>
                <a:lnTo>
                  <a:pt x="1132480" y="24922"/>
                </a:lnTo>
                <a:lnTo>
                  <a:pt x="1193133" y="28647"/>
                </a:lnTo>
                <a:lnTo>
                  <a:pt x="1225077" y="32047"/>
                </a:lnTo>
                <a:lnTo>
                  <a:pt x="1290064" y="35787"/>
                </a:lnTo>
                <a:lnTo>
                  <a:pt x="1320281" y="39189"/>
                </a:lnTo>
                <a:lnTo>
                  <a:pt x="1384188" y="42931"/>
                </a:lnTo>
                <a:lnTo>
                  <a:pt x="1417147" y="46332"/>
                </a:lnTo>
                <a:lnTo>
                  <a:pt x="1448199" y="50490"/>
                </a:lnTo>
                <a:lnTo>
                  <a:pt x="1479463" y="54984"/>
                </a:lnTo>
                <a:lnTo>
                  <a:pt x="1531177" y="61976"/>
                </a:lnTo>
                <a:lnTo>
                  <a:pt x="1610513" y="73827"/>
                </a:lnTo>
                <a:lnTo>
                  <a:pt x="1659965" y="77173"/>
                </a:lnTo>
                <a:lnTo>
                  <a:pt x="1691056" y="80072"/>
                </a:lnTo>
                <a:lnTo>
                  <a:pt x="1753614" y="88401"/>
                </a:lnTo>
                <a:lnTo>
                  <a:pt x="1818681" y="92780"/>
                </a:lnTo>
                <a:lnTo>
                  <a:pt x="1848909" y="96269"/>
                </a:lnTo>
                <a:lnTo>
                  <a:pt x="1912030" y="100067"/>
                </a:lnTo>
                <a:lnTo>
                  <a:pt x="1941991" y="103476"/>
                </a:lnTo>
                <a:lnTo>
                  <a:pt x="2004941" y="107223"/>
                </a:lnTo>
                <a:lnTo>
                  <a:pt x="2034878" y="110626"/>
                </a:lnTo>
                <a:lnTo>
                  <a:pt x="2098606" y="113574"/>
                </a:lnTo>
                <a:lnTo>
                  <a:pt x="2177528" y="117997"/>
                </a:lnTo>
                <a:lnTo>
                  <a:pt x="2252225" y="120990"/>
                </a:lnTo>
                <a:lnTo>
                  <a:pt x="2487975" y="121444"/>
                </a:lnTo>
                <a:lnTo>
                  <a:pt x="2513061" y="125236"/>
                </a:lnTo>
                <a:lnTo>
                  <a:pt x="2550744" y="129185"/>
                </a:lnTo>
                <a:lnTo>
                  <a:pt x="2552983" y="130573"/>
                </a:lnTo>
                <a:lnTo>
                  <a:pt x="2556578" y="134713"/>
                </a:lnTo>
                <a:lnTo>
                  <a:pt x="2557069" y="137395"/>
                </a:lnTo>
                <a:lnTo>
                  <a:pt x="2557463" y="1428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596"/>
          <p:cNvSpPr/>
          <p:nvPr/>
        </p:nvSpPr>
        <p:spPr>
          <a:xfrm>
            <a:off x="5830292" y="1500187"/>
            <a:ext cx="231449" cy="292891"/>
          </a:xfrm>
          <a:custGeom>
            <a:avLst/>
            <a:gdLst/>
            <a:ahLst/>
            <a:cxnLst/>
            <a:rect l="0" t="0" r="0" b="0"/>
            <a:pathLst>
              <a:path w="231449" h="292891">
                <a:moveTo>
                  <a:pt x="6151" y="0"/>
                </a:moveTo>
                <a:lnTo>
                  <a:pt x="0" y="0"/>
                </a:lnTo>
                <a:lnTo>
                  <a:pt x="5245" y="0"/>
                </a:lnTo>
                <a:lnTo>
                  <a:pt x="5547" y="794"/>
                </a:lnTo>
                <a:lnTo>
                  <a:pt x="5883" y="3792"/>
                </a:lnTo>
                <a:lnTo>
                  <a:pt x="6766" y="4910"/>
                </a:lnTo>
                <a:lnTo>
                  <a:pt x="8149" y="5654"/>
                </a:lnTo>
                <a:lnTo>
                  <a:pt x="9864" y="6151"/>
                </a:lnTo>
                <a:lnTo>
                  <a:pt x="11008" y="7276"/>
                </a:lnTo>
                <a:lnTo>
                  <a:pt x="11770" y="8819"/>
                </a:lnTo>
                <a:lnTo>
                  <a:pt x="12279" y="10642"/>
                </a:lnTo>
                <a:lnTo>
                  <a:pt x="14960" y="14784"/>
                </a:lnTo>
                <a:lnTo>
                  <a:pt x="18798" y="20064"/>
                </a:lnTo>
                <a:lnTo>
                  <a:pt x="23149" y="27703"/>
                </a:lnTo>
                <a:lnTo>
                  <a:pt x="27729" y="36390"/>
                </a:lnTo>
                <a:lnTo>
                  <a:pt x="30061" y="40928"/>
                </a:lnTo>
                <a:lnTo>
                  <a:pt x="32410" y="46336"/>
                </a:lnTo>
                <a:lnTo>
                  <a:pt x="34769" y="52322"/>
                </a:lnTo>
                <a:lnTo>
                  <a:pt x="37137" y="58694"/>
                </a:lnTo>
                <a:lnTo>
                  <a:pt x="39508" y="64529"/>
                </a:lnTo>
                <a:lnTo>
                  <a:pt x="41883" y="70007"/>
                </a:lnTo>
                <a:lnTo>
                  <a:pt x="44260" y="75246"/>
                </a:lnTo>
                <a:lnTo>
                  <a:pt x="46638" y="81120"/>
                </a:lnTo>
                <a:lnTo>
                  <a:pt x="49018" y="87418"/>
                </a:lnTo>
                <a:lnTo>
                  <a:pt x="51397" y="93997"/>
                </a:lnTo>
                <a:lnTo>
                  <a:pt x="52984" y="99971"/>
                </a:lnTo>
                <a:lnTo>
                  <a:pt x="54042" y="105541"/>
                </a:lnTo>
                <a:lnTo>
                  <a:pt x="54748" y="110842"/>
                </a:lnTo>
                <a:lnTo>
                  <a:pt x="56011" y="116757"/>
                </a:lnTo>
                <a:lnTo>
                  <a:pt x="57647" y="123082"/>
                </a:lnTo>
                <a:lnTo>
                  <a:pt x="59532" y="129679"/>
                </a:lnTo>
                <a:lnTo>
                  <a:pt x="63743" y="143360"/>
                </a:lnTo>
                <a:lnTo>
                  <a:pt x="65977" y="150343"/>
                </a:lnTo>
                <a:lnTo>
                  <a:pt x="68260" y="156585"/>
                </a:lnTo>
                <a:lnTo>
                  <a:pt x="70576" y="162334"/>
                </a:lnTo>
                <a:lnTo>
                  <a:pt x="72914" y="167754"/>
                </a:lnTo>
                <a:lnTo>
                  <a:pt x="74472" y="173748"/>
                </a:lnTo>
                <a:lnTo>
                  <a:pt x="75511" y="180126"/>
                </a:lnTo>
                <a:lnTo>
                  <a:pt x="76204" y="186759"/>
                </a:lnTo>
                <a:lnTo>
                  <a:pt x="77459" y="192768"/>
                </a:lnTo>
                <a:lnTo>
                  <a:pt x="79090" y="198362"/>
                </a:lnTo>
                <a:lnTo>
                  <a:pt x="80971" y="203679"/>
                </a:lnTo>
                <a:lnTo>
                  <a:pt x="83019" y="208811"/>
                </a:lnTo>
                <a:lnTo>
                  <a:pt x="85177" y="213820"/>
                </a:lnTo>
                <a:lnTo>
                  <a:pt x="87411" y="218747"/>
                </a:lnTo>
                <a:lnTo>
                  <a:pt x="88899" y="223619"/>
                </a:lnTo>
                <a:lnTo>
                  <a:pt x="89891" y="228454"/>
                </a:lnTo>
                <a:lnTo>
                  <a:pt x="90553" y="233265"/>
                </a:lnTo>
                <a:lnTo>
                  <a:pt x="91788" y="238060"/>
                </a:lnTo>
                <a:lnTo>
                  <a:pt x="93405" y="242844"/>
                </a:lnTo>
                <a:lnTo>
                  <a:pt x="96524" y="251600"/>
                </a:lnTo>
                <a:lnTo>
                  <a:pt x="97911" y="258137"/>
                </a:lnTo>
                <a:lnTo>
                  <a:pt x="98691" y="266279"/>
                </a:lnTo>
                <a:lnTo>
                  <a:pt x="98955" y="275348"/>
                </a:lnTo>
                <a:lnTo>
                  <a:pt x="99014" y="282436"/>
                </a:lnTo>
                <a:lnTo>
                  <a:pt x="99020" y="278802"/>
                </a:lnTo>
                <a:lnTo>
                  <a:pt x="95228" y="274872"/>
                </a:lnTo>
                <a:lnTo>
                  <a:pt x="94110" y="272942"/>
                </a:lnTo>
                <a:lnTo>
                  <a:pt x="91744" y="265639"/>
                </a:lnTo>
                <a:lnTo>
                  <a:pt x="88378" y="258026"/>
                </a:lnTo>
                <a:lnTo>
                  <a:pt x="86353" y="249351"/>
                </a:lnTo>
                <a:lnTo>
                  <a:pt x="85453" y="240998"/>
                </a:lnTo>
                <a:lnTo>
                  <a:pt x="85053" y="234639"/>
                </a:lnTo>
                <a:lnTo>
                  <a:pt x="84875" y="227051"/>
                </a:lnTo>
                <a:lnTo>
                  <a:pt x="84827" y="222805"/>
                </a:lnTo>
                <a:lnTo>
                  <a:pt x="86891" y="213854"/>
                </a:lnTo>
                <a:lnTo>
                  <a:pt x="88553" y="209244"/>
                </a:lnTo>
                <a:lnTo>
                  <a:pt x="90454" y="204584"/>
                </a:lnTo>
                <a:lnTo>
                  <a:pt x="92516" y="199889"/>
                </a:lnTo>
                <a:lnTo>
                  <a:pt x="96923" y="191233"/>
                </a:lnTo>
                <a:lnTo>
                  <a:pt x="101528" y="184740"/>
                </a:lnTo>
                <a:lnTo>
                  <a:pt x="108582" y="176623"/>
                </a:lnTo>
                <a:lnTo>
                  <a:pt x="115441" y="171632"/>
                </a:lnTo>
                <a:lnTo>
                  <a:pt x="119492" y="169190"/>
                </a:lnTo>
                <a:lnTo>
                  <a:pt x="123781" y="166769"/>
                </a:lnTo>
                <a:lnTo>
                  <a:pt x="132779" y="161961"/>
                </a:lnTo>
                <a:lnTo>
                  <a:pt x="146770" y="154792"/>
                </a:lnTo>
                <a:lnTo>
                  <a:pt x="151490" y="153201"/>
                </a:lnTo>
                <a:lnTo>
                  <a:pt x="156225" y="152140"/>
                </a:lnTo>
                <a:lnTo>
                  <a:pt x="160970" y="151433"/>
                </a:lnTo>
                <a:lnTo>
                  <a:pt x="164926" y="150962"/>
                </a:lnTo>
                <a:lnTo>
                  <a:pt x="171438" y="150438"/>
                </a:lnTo>
                <a:lnTo>
                  <a:pt x="175080" y="150298"/>
                </a:lnTo>
                <a:lnTo>
                  <a:pt x="183360" y="150143"/>
                </a:lnTo>
                <a:lnTo>
                  <a:pt x="187791" y="150895"/>
                </a:lnTo>
                <a:lnTo>
                  <a:pt x="192332" y="152191"/>
                </a:lnTo>
                <a:lnTo>
                  <a:pt x="196947" y="153848"/>
                </a:lnTo>
                <a:lnTo>
                  <a:pt x="200023" y="155747"/>
                </a:lnTo>
                <a:lnTo>
                  <a:pt x="202074" y="157806"/>
                </a:lnTo>
                <a:lnTo>
                  <a:pt x="207077" y="164497"/>
                </a:lnTo>
                <a:lnTo>
                  <a:pt x="213587" y="171506"/>
                </a:lnTo>
                <a:lnTo>
                  <a:pt x="222898" y="180986"/>
                </a:lnTo>
                <a:lnTo>
                  <a:pt x="224468" y="184158"/>
                </a:lnTo>
                <a:lnTo>
                  <a:pt x="226212" y="191915"/>
                </a:lnTo>
                <a:lnTo>
                  <a:pt x="229104" y="198537"/>
                </a:lnTo>
                <a:lnTo>
                  <a:pt x="230986" y="201414"/>
                </a:lnTo>
                <a:lnTo>
                  <a:pt x="231448" y="204920"/>
                </a:lnTo>
                <a:lnTo>
                  <a:pt x="229843" y="213048"/>
                </a:lnTo>
                <a:lnTo>
                  <a:pt x="226485" y="221953"/>
                </a:lnTo>
                <a:lnTo>
                  <a:pt x="222346" y="230408"/>
                </a:lnTo>
                <a:lnTo>
                  <a:pt x="215553" y="240425"/>
                </a:lnTo>
                <a:lnTo>
                  <a:pt x="210873" y="248672"/>
                </a:lnTo>
                <a:lnTo>
                  <a:pt x="204031" y="255513"/>
                </a:lnTo>
                <a:lnTo>
                  <a:pt x="199984" y="258448"/>
                </a:lnTo>
                <a:lnTo>
                  <a:pt x="195698" y="261199"/>
                </a:lnTo>
                <a:lnTo>
                  <a:pt x="191253" y="263826"/>
                </a:lnTo>
                <a:lnTo>
                  <a:pt x="186703" y="266372"/>
                </a:lnTo>
                <a:lnTo>
                  <a:pt x="177413" y="271317"/>
                </a:lnTo>
                <a:lnTo>
                  <a:pt x="158514" y="280959"/>
                </a:lnTo>
                <a:lnTo>
                  <a:pt x="152970" y="283350"/>
                </a:lnTo>
                <a:lnTo>
                  <a:pt x="146893" y="285737"/>
                </a:lnTo>
                <a:lnTo>
                  <a:pt x="140460" y="288123"/>
                </a:lnTo>
                <a:lnTo>
                  <a:pt x="134584" y="289713"/>
                </a:lnTo>
                <a:lnTo>
                  <a:pt x="129080" y="290773"/>
                </a:lnTo>
                <a:lnTo>
                  <a:pt x="123822" y="291480"/>
                </a:lnTo>
                <a:lnTo>
                  <a:pt x="118730" y="291951"/>
                </a:lnTo>
                <a:lnTo>
                  <a:pt x="113747" y="292265"/>
                </a:lnTo>
                <a:lnTo>
                  <a:pt x="103978" y="292615"/>
                </a:lnTo>
                <a:lnTo>
                  <a:pt x="83788" y="292857"/>
                </a:lnTo>
                <a:lnTo>
                  <a:pt x="64397" y="292890"/>
                </a:lnTo>
                <a:lnTo>
                  <a:pt x="61651" y="292098"/>
                </a:lnTo>
                <a:lnTo>
                  <a:pt x="59820" y="290776"/>
                </a:lnTo>
                <a:lnTo>
                  <a:pt x="53088" y="282951"/>
                </a:lnTo>
                <a:lnTo>
                  <a:pt x="49014" y="27860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597"/>
          <p:cNvSpPr/>
          <p:nvPr/>
        </p:nvSpPr>
        <p:spPr>
          <a:xfrm>
            <a:off x="6036468" y="1450594"/>
            <a:ext cx="242889" cy="156713"/>
          </a:xfrm>
          <a:custGeom>
            <a:avLst/>
            <a:gdLst/>
            <a:ahLst/>
            <a:cxnLst/>
            <a:rect l="0" t="0" r="0" b="0"/>
            <a:pathLst>
              <a:path w="242889" h="156713">
                <a:moveTo>
                  <a:pt x="0" y="63881"/>
                </a:moveTo>
                <a:lnTo>
                  <a:pt x="0" y="60088"/>
                </a:lnTo>
                <a:lnTo>
                  <a:pt x="794" y="58971"/>
                </a:lnTo>
                <a:lnTo>
                  <a:pt x="2117" y="58226"/>
                </a:lnTo>
                <a:lnTo>
                  <a:pt x="3793" y="57730"/>
                </a:lnTo>
                <a:lnTo>
                  <a:pt x="4910" y="56605"/>
                </a:lnTo>
                <a:lnTo>
                  <a:pt x="5655" y="55061"/>
                </a:lnTo>
                <a:lnTo>
                  <a:pt x="6151" y="53239"/>
                </a:lnTo>
                <a:lnTo>
                  <a:pt x="8070" y="51230"/>
                </a:lnTo>
                <a:lnTo>
                  <a:pt x="14435" y="46881"/>
                </a:lnTo>
                <a:lnTo>
                  <a:pt x="18355" y="44610"/>
                </a:lnTo>
                <a:lnTo>
                  <a:pt x="26943" y="39970"/>
                </a:lnTo>
                <a:lnTo>
                  <a:pt x="30662" y="36828"/>
                </a:lnTo>
                <a:lnTo>
                  <a:pt x="33935" y="33145"/>
                </a:lnTo>
                <a:lnTo>
                  <a:pt x="36911" y="29103"/>
                </a:lnTo>
                <a:lnTo>
                  <a:pt x="40483" y="26408"/>
                </a:lnTo>
                <a:lnTo>
                  <a:pt x="44451" y="24611"/>
                </a:lnTo>
                <a:lnTo>
                  <a:pt x="48684" y="23414"/>
                </a:lnTo>
                <a:lnTo>
                  <a:pt x="53094" y="21821"/>
                </a:lnTo>
                <a:lnTo>
                  <a:pt x="57621" y="19966"/>
                </a:lnTo>
                <a:lnTo>
                  <a:pt x="62226" y="17936"/>
                </a:lnTo>
                <a:lnTo>
                  <a:pt x="67678" y="15788"/>
                </a:lnTo>
                <a:lnTo>
                  <a:pt x="80086" y="11285"/>
                </a:lnTo>
                <a:lnTo>
                  <a:pt x="85934" y="8973"/>
                </a:lnTo>
                <a:lnTo>
                  <a:pt x="91421" y="6638"/>
                </a:lnTo>
                <a:lnTo>
                  <a:pt x="96666" y="4288"/>
                </a:lnTo>
                <a:lnTo>
                  <a:pt x="101750" y="2721"/>
                </a:lnTo>
                <a:lnTo>
                  <a:pt x="106727" y="1676"/>
                </a:lnTo>
                <a:lnTo>
                  <a:pt x="111633" y="980"/>
                </a:lnTo>
                <a:lnTo>
                  <a:pt x="116491" y="515"/>
                </a:lnTo>
                <a:lnTo>
                  <a:pt x="121317" y="206"/>
                </a:lnTo>
                <a:lnTo>
                  <a:pt x="126122" y="0"/>
                </a:lnTo>
                <a:lnTo>
                  <a:pt x="130119" y="656"/>
                </a:lnTo>
                <a:lnTo>
                  <a:pt x="136677" y="3501"/>
                </a:lnTo>
                <a:lnTo>
                  <a:pt x="142237" y="7412"/>
                </a:lnTo>
                <a:lnTo>
                  <a:pt x="147354" y="11796"/>
                </a:lnTo>
                <a:lnTo>
                  <a:pt x="152274" y="16390"/>
                </a:lnTo>
                <a:lnTo>
                  <a:pt x="159507" y="23439"/>
                </a:lnTo>
                <a:lnTo>
                  <a:pt x="160313" y="26601"/>
                </a:lnTo>
                <a:lnTo>
                  <a:pt x="160057" y="30296"/>
                </a:lnTo>
                <a:lnTo>
                  <a:pt x="159092" y="34347"/>
                </a:lnTo>
                <a:lnTo>
                  <a:pt x="157655" y="37842"/>
                </a:lnTo>
                <a:lnTo>
                  <a:pt x="155904" y="40965"/>
                </a:lnTo>
                <a:lnTo>
                  <a:pt x="153942" y="43841"/>
                </a:lnTo>
                <a:lnTo>
                  <a:pt x="151841" y="47346"/>
                </a:lnTo>
                <a:lnTo>
                  <a:pt x="149646" y="51270"/>
                </a:lnTo>
                <a:lnTo>
                  <a:pt x="145091" y="59863"/>
                </a:lnTo>
                <a:lnTo>
                  <a:pt x="140420" y="68974"/>
                </a:lnTo>
                <a:lnTo>
                  <a:pt x="137270" y="74420"/>
                </a:lnTo>
                <a:lnTo>
                  <a:pt x="133582" y="80432"/>
                </a:lnTo>
                <a:lnTo>
                  <a:pt x="129536" y="86821"/>
                </a:lnTo>
                <a:lnTo>
                  <a:pt x="125252" y="91874"/>
                </a:lnTo>
                <a:lnTo>
                  <a:pt x="120808" y="96037"/>
                </a:lnTo>
                <a:lnTo>
                  <a:pt x="116257" y="99606"/>
                </a:lnTo>
                <a:lnTo>
                  <a:pt x="112430" y="103572"/>
                </a:lnTo>
                <a:lnTo>
                  <a:pt x="109085" y="107804"/>
                </a:lnTo>
                <a:lnTo>
                  <a:pt x="106061" y="112213"/>
                </a:lnTo>
                <a:lnTo>
                  <a:pt x="103251" y="115946"/>
                </a:lnTo>
                <a:lnTo>
                  <a:pt x="100584" y="119228"/>
                </a:lnTo>
                <a:lnTo>
                  <a:pt x="98012" y="122210"/>
                </a:lnTo>
                <a:lnTo>
                  <a:pt x="96298" y="124992"/>
                </a:lnTo>
                <a:lnTo>
                  <a:pt x="95155" y="127640"/>
                </a:lnTo>
                <a:lnTo>
                  <a:pt x="94393" y="130200"/>
                </a:lnTo>
                <a:lnTo>
                  <a:pt x="93885" y="132699"/>
                </a:lnTo>
                <a:lnTo>
                  <a:pt x="93321" y="137594"/>
                </a:lnTo>
                <a:lnTo>
                  <a:pt x="93070" y="142415"/>
                </a:lnTo>
                <a:lnTo>
                  <a:pt x="93003" y="144812"/>
                </a:lnTo>
                <a:lnTo>
                  <a:pt x="93752" y="147204"/>
                </a:lnTo>
                <a:lnTo>
                  <a:pt x="96701" y="151977"/>
                </a:lnTo>
                <a:lnTo>
                  <a:pt x="98599" y="153568"/>
                </a:lnTo>
                <a:lnTo>
                  <a:pt x="100658" y="154628"/>
                </a:lnTo>
                <a:lnTo>
                  <a:pt x="105062" y="155807"/>
                </a:lnTo>
                <a:lnTo>
                  <a:pt x="109665" y="156330"/>
                </a:lnTo>
                <a:lnTo>
                  <a:pt x="116474" y="156563"/>
                </a:lnTo>
                <a:lnTo>
                  <a:pt x="133780" y="156712"/>
                </a:lnTo>
                <a:lnTo>
                  <a:pt x="137605" y="155931"/>
                </a:lnTo>
                <a:lnTo>
                  <a:pt x="143973" y="152946"/>
                </a:lnTo>
                <a:lnTo>
                  <a:pt x="148369" y="151832"/>
                </a:lnTo>
                <a:lnTo>
                  <a:pt x="153682" y="151090"/>
                </a:lnTo>
                <a:lnTo>
                  <a:pt x="159604" y="150595"/>
                </a:lnTo>
                <a:lnTo>
                  <a:pt x="165141" y="150265"/>
                </a:lnTo>
                <a:lnTo>
                  <a:pt x="175525" y="149899"/>
                </a:lnTo>
                <a:lnTo>
                  <a:pt x="205589" y="149644"/>
                </a:lnTo>
                <a:lnTo>
                  <a:pt x="242888" y="14960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598"/>
          <p:cNvSpPr/>
          <p:nvPr/>
        </p:nvSpPr>
        <p:spPr>
          <a:xfrm>
            <a:off x="6315075" y="1721643"/>
            <a:ext cx="185738" cy="14289"/>
          </a:xfrm>
          <a:custGeom>
            <a:avLst/>
            <a:gdLst/>
            <a:ahLst/>
            <a:cxnLst/>
            <a:rect l="0" t="0" r="0" b="0"/>
            <a:pathLst>
              <a:path w="185738" h="14289">
                <a:moveTo>
                  <a:pt x="0" y="14288"/>
                </a:moveTo>
                <a:lnTo>
                  <a:pt x="65806" y="14288"/>
                </a:lnTo>
                <a:lnTo>
                  <a:pt x="71652" y="13494"/>
                </a:lnTo>
                <a:lnTo>
                  <a:pt x="77136" y="12171"/>
                </a:lnTo>
                <a:lnTo>
                  <a:pt x="82380" y="10496"/>
                </a:lnTo>
                <a:lnTo>
                  <a:pt x="87464" y="9378"/>
                </a:lnTo>
                <a:lnTo>
                  <a:pt x="92440" y="8633"/>
                </a:lnTo>
                <a:lnTo>
                  <a:pt x="97346" y="8137"/>
                </a:lnTo>
                <a:lnTo>
                  <a:pt x="102203" y="7806"/>
                </a:lnTo>
                <a:lnTo>
                  <a:pt x="107029" y="7585"/>
                </a:lnTo>
                <a:lnTo>
                  <a:pt x="116624" y="7340"/>
                </a:lnTo>
                <a:lnTo>
                  <a:pt x="140486" y="7170"/>
                </a:lnTo>
                <a:lnTo>
                  <a:pt x="144457" y="6367"/>
                </a:lnTo>
                <a:lnTo>
                  <a:pt x="147898" y="5039"/>
                </a:lnTo>
                <a:lnTo>
                  <a:pt x="150986" y="3359"/>
                </a:lnTo>
                <a:lnTo>
                  <a:pt x="153839" y="2240"/>
                </a:lnTo>
                <a:lnTo>
                  <a:pt x="156534" y="1493"/>
                </a:lnTo>
                <a:lnTo>
                  <a:pt x="159125" y="996"/>
                </a:lnTo>
                <a:lnTo>
                  <a:pt x="163233" y="664"/>
                </a:lnTo>
                <a:lnTo>
                  <a:pt x="168353" y="443"/>
                </a:lnTo>
                <a:lnTo>
                  <a:pt x="18573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599"/>
          <p:cNvSpPr/>
          <p:nvPr/>
        </p:nvSpPr>
        <p:spPr>
          <a:xfrm>
            <a:off x="6593681" y="1521742"/>
            <a:ext cx="170429" cy="271340"/>
          </a:xfrm>
          <a:custGeom>
            <a:avLst/>
            <a:gdLst/>
            <a:ahLst/>
            <a:cxnLst/>
            <a:rect l="0" t="0" r="0" b="0"/>
            <a:pathLst>
              <a:path w="170429" h="271340">
                <a:moveTo>
                  <a:pt x="0" y="35595"/>
                </a:moveTo>
                <a:lnTo>
                  <a:pt x="6850" y="35595"/>
                </a:lnTo>
                <a:lnTo>
                  <a:pt x="7126" y="42871"/>
                </a:lnTo>
                <a:lnTo>
                  <a:pt x="7144" y="87983"/>
                </a:lnTo>
                <a:lnTo>
                  <a:pt x="7937" y="89571"/>
                </a:lnTo>
                <a:lnTo>
                  <a:pt x="9260" y="90629"/>
                </a:lnTo>
                <a:lnTo>
                  <a:pt x="10936" y="91334"/>
                </a:lnTo>
                <a:lnTo>
                  <a:pt x="12053" y="92598"/>
                </a:lnTo>
                <a:lnTo>
                  <a:pt x="12797" y="94235"/>
                </a:lnTo>
                <a:lnTo>
                  <a:pt x="13294" y="96119"/>
                </a:lnTo>
                <a:lnTo>
                  <a:pt x="15213" y="98169"/>
                </a:lnTo>
                <a:lnTo>
                  <a:pt x="18079" y="100330"/>
                </a:lnTo>
                <a:lnTo>
                  <a:pt x="21578" y="102564"/>
                </a:lnTo>
                <a:lnTo>
                  <a:pt x="24704" y="104054"/>
                </a:lnTo>
                <a:lnTo>
                  <a:pt x="27582" y="105047"/>
                </a:lnTo>
                <a:lnTo>
                  <a:pt x="30294" y="105709"/>
                </a:lnTo>
                <a:lnTo>
                  <a:pt x="35424" y="108561"/>
                </a:lnTo>
                <a:lnTo>
                  <a:pt x="37904" y="110433"/>
                </a:lnTo>
                <a:lnTo>
                  <a:pt x="41145" y="111680"/>
                </a:lnTo>
                <a:lnTo>
                  <a:pt x="44892" y="112512"/>
                </a:lnTo>
                <a:lnTo>
                  <a:pt x="48978" y="113067"/>
                </a:lnTo>
                <a:lnTo>
                  <a:pt x="52496" y="113437"/>
                </a:lnTo>
                <a:lnTo>
                  <a:pt x="55634" y="113683"/>
                </a:lnTo>
                <a:lnTo>
                  <a:pt x="58520" y="113848"/>
                </a:lnTo>
                <a:lnTo>
                  <a:pt x="65962" y="114030"/>
                </a:lnTo>
                <a:lnTo>
                  <a:pt x="115366" y="114176"/>
                </a:lnTo>
                <a:lnTo>
                  <a:pt x="118186" y="113382"/>
                </a:lnTo>
                <a:lnTo>
                  <a:pt x="123436" y="110384"/>
                </a:lnTo>
                <a:lnTo>
                  <a:pt x="126740" y="109267"/>
                </a:lnTo>
                <a:lnTo>
                  <a:pt x="130531" y="108522"/>
                </a:lnTo>
                <a:lnTo>
                  <a:pt x="134645" y="108025"/>
                </a:lnTo>
                <a:lnTo>
                  <a:pt x="138182" y="106901"/>
                </a:lnTo>
                <a:lnTo>
                  <a:pt x="141334" y="105357"/>
                </a:lnTo>
                <a:lnTo>
                  <a:pt x="144229" y="103534"/>
                </a:lnTo>
                <a:lnTo>
                  <a:pt x="146952" y="102319"/>
                </a:lnTo>
                <a:lnTo>
                  <a:pt x="152095" y="100969"/>
                </a:lnTo>
                <a:lnTo>
                  <a:pt x="155661" y="100209"/>
                </a:lnTo>
                <a:lnTo>
                  <a:pt x="160510" y="96191"/>
                </a:lnTo>
                <a:lnTo>
                  <a:pt x="163181" y="93766"/>
                </a:lnTo>
                <a:lnTo>
                  <a:pt x="163556" y="92632"/>
                </a:lnTo>
                <a:lnTo>
                  <a:pt x="163973" y="89255"/>
                </a:lnTo>
                <a:lnTo>
                  <a:pt x="164877" y="87243"/>
                </a:lnTo>
                <a:lnTo>
                  <a:pt x="169917" y="80428"/>
                </a:lnTo>
                <a:lnTo>
                  <a:pt x="170428" y="79771"/>
                </a:lnTo>
                <a:lnTo>
                  <a:pt x="169975" y="78540"/>
                </a:lnTo>
                <a:lnTo>
                  <a:pt x="167355" y="75055"/>
                </a:lnTo>
                <a:lnTo>
                  <a:pt x="166338" y="72220"/>
                </a:lnTo>
                <a:lnTo>
                  <a:pt x="165210" y="64837"/>
                </a:lnTo>
                <a:lnTo>
                  <a:pt x="164115" y="61440"/>
                </a:lnTo>
                <a:lnTo>
                  <a:pt x="160781" y="55548"/>
                </a:lnTo>
                <a:lnTo>
                  <a:pt x="158771" y="50284"/>
                </a:lnTo>
                <a:lnTo>
                  <a:pt x="158234" y="47769"/>
                </a:lnTo>
                <a:lnTo>
                  <a:pt x="155522" y="42858"/>
                </a:lnTo>
                <a:lnTo>
                  <a:pt x="151671" y="38029"/>
                </a:lnTo>
                <a:lnTo>
                  <a:pt x="147313" y="33237"/>
                </a:lnTo>
                <a:lnTo>
                  <a:pt x="145833" y="30848"/>
                </a:lnTo>
                <a:lnTo>
                  <a:pt x="142958" y="23693"/>
                </a:lnTo>
                <a:lnTo>
                  <a:pt x="138225" y="16546"/>
                </a:lnTo>
                <a:lnTo>
                  <a:pt x="135676" y="9402"/>
                </a:lnTo>
                <a:lnTo>
                  <a:pt x="131041" y="3051"/>
                </a:lnTo>
                <a:lnTo>
                  <a:pt x="128683" y="0"/>
                </a:lnTo>
                <a:lnTo>
                  <a:pt x="128600" y="7664"/>
                </a:lnTo>
                <a:lnTo>
                  <a:pt x="128588" y="40787"/>
                </a:lnTo>
                <a:lnTo>
                  <a:pt x="129381" y="45406"/>
                </a:lnTo>
                <a:lnTo>
                  <a:pt x="130704" y="50073"/>
                </a:lnTo>
                <a:lnTo>
                  <a:pt x="132380" y="54772"/>
                </a:lnTo>
                <a:lnTo>
                  <a:pt x="133497" y="59492"/>
                </a:lnTo>
                <a:lnTo>
                  <a:pt x="134241" y="64227"/>
                </a:lnTo>
                <a:lnTo>
                  <a:pt x="134738" y="68970"/>
                </a:lnTo>
                <a:lnTo>
                  <a:pt x="135069" y="74514"/>
                </a:lnTo>
                <a:lnTo>
                  <a:pt x="135437" y="87024"/>
                </a:lnTo>
                <a:lnTo>
                  <a:pt x="135692" y="115853"/>
                </a:lnTo>
                <a:lnTo>
                  <a:pt x="135705" y="122438"/>
                </a:lnTo>
                <a:lnTo>
                  <a:pt x="136508" y="128415"/>
                </a:lnTo>
                <a:lnTo>
                  <a:pt x="137836" y="133988"/>
                </a:lnTo>
                <a:lnTo>
                  <a:pt x="139515" y="139290"/>
                </a:lnTo>
                <a:lnTo>
                  <a:pt x="140635" y="144412"/>
                </a:lnTo>
                <a:lnTo>
                  <a:pt x="141382" y="149415"/>
                </a:lnTo>
                <a:lnTo>
                  <a:pt x="141879" y="154338"/>
                </a:lnTo>
                <a:lnTo>
                  <a:pt x="143005" y="160000"/>
                </a:lnTo>
                <a:lnTo>
                  <a:pt x="144549" y="166157"/>
                </a:lnTo>
                <a:lnTo>
                  <a:pt x="146372" y="172643"/>
                </a:lnTo>
                <a:lnTo>
                  <a:pt x="148381" y="178554"/>
                </a:lnTo>
                <a:lnTo>
                  <a:pt x="150515" y="184082"/>
                </a:lnTo>
                <a:lnTo>
                  <a:pt x="152731" y="189355"/>
                </a:lnTo>
                <a:lnTo>
                  <a:pt x="154207" y="194458"/>
                </a:lnTo>
                <a:lnTo>
                  <a:pt x="155193" y="199447"/>
                </a:lnTo>
                <a:lnTo>
                  <a:pt x="155849" y="204361"/>
                </a:lnTo>
                <a:lnTo>
                  <a:pt x="156579" y="211938"/>
                </a:lnTo>
                <a:lnTo>
                  <a:pt x="156773" y="215069"/>
                </a:lnTo>
                <a:lnTo>
                  <a:pt x="159106" y="222782"/>
                </a:lnTo>
                <a:lnTo>
                  <a:pt x="161995" y="230708"/>
                </a:lnTo>
                <a:lnTo>
                  <a:pt x="163279" y="236877"/>
                </a:lnTo>
                <a:lnTo>
                  <a:pt x="164001" y="244812"/>
                </a:lnTo>
                <a:lnTo>
                  <a:pt x="164171" y="251876"/>
                </a:lnTo>
                <a:lnTo>
                  <a:pt x="164306" y="27133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600"/>
          <p:cNvSpPr/>
          <p:nvPr/>
        </p:nvSpPr>
        <p:spPr>
          <a:xfrm>
            <a:off x="6822318" y="1621746"/>
            <a:ext cx="178558" cy="163072"/>
          </a:xfrm>
          <a:custGeom>
            <a:avLst/>
            <a:gdLst/>
            <a:ahLst/>
            <a:cxnLst/>
            <a:rect l="0" t="0" r="0" b="0"/>
            <a:pathLst>
              <a:path w="178558" h="163072">
                <a:moveTo>
                  <a:pt x="57113" y="21316"/>
                </a:moveTo>
                <a:lnTo>
                  <a:pt x="57113" y="1198"/>
                </a:lnTo>
                <a:lnTo>
                  <a:pt x="56319" y="760"/>
                </a:lnTo>
                <a:lnTo>
                  <a:pt x="53320" y="274"/>
                </a:lnTo>
                <a:lnTo>
                  <a:pt x="49342" y="58"/>
                </a:lnTo>
                <a:lnTo>
                  <a:pt x="47170" y="0"/>
                </a:lnTo>
                <a:lnTo>
                  <a:pt x="44927" y="755"/>
                </a:lnTo>
                <a:lnTo>
                  <a:pt x="40320" y="3711"/>
                </a:lnTo>
                <a:lnTo>
                  <a:pt x="38774" y="5611"/>
                </a:lnTo>
                <a:lnTo>
                  <a:pt x="37743" y="7671"/>
                </a:lnTo>
                <a:lnTo>
                  <a:pt x="37057" y="9838"/>
                </a:lnTo>
                <a:lnTo>
                  <a:pt x="35010" y="12870"/>
                </a:lnTo>
                <a:lnTo>
                  <a:pt x="32059" y="16479"/>
                </a:lnTo>
                <a:lnTo>
                  <a:pt x="28504" y="20473"/>
                </a:lnTo>
                <a:lnTo>
                  <a:pt x="25340" y="24723"/>
                </a:lnTo>
                <a:lnTo>
                  <a:pt x="22437" y="29143"/>
                </a:lnTo>
                <a:lnTo>
                  <a:pt x="19708" y="33678"/>
                </a:lnTo>
                <a:lnTo>
                  <a:pt x="17095" y="38289"/>
                </a:lnTo>
                <a:lnTo>
                  <a:pt x="12075" y="47645"/>
                </a:lnTo>
                <a:lnTo>
                  <a:pt x="4786" y="61837"/>
                </a:lnTo>
                <a:lnTo>
                  <a:pt x="3178" y="66586"/>
                </a:lnTo>
                <a:lnTo>
                  <a:pt x="2107" y="71340"/>
                </a:lnTo>
                <a:lnTo>
                  <a:pt x="1392" y="76097"/>
                </a:lnTo>
                <a:lnTo>
                  <a:pt x="916" y="81649"/>
                </a:lnTo>
                <a:lnTo>
                  <a:pt x="598" y="87732"/>
                </a:lnTo>
                <a:lnTo>
                  <a:pt x="151" y="103436"/>
                </a:lnTo>
                <a:lnTo>
                  <a:pt x="0" y="119646"/>
                </a:lnTo>
                <a:lnTo>
                  <a:pt x="781" y="124176"/>
                </a:lnTo>
                <a:lnTo>
                  <a:pt x="2096" y="128783"/>
                </a:lnTo>
                <a:lnTo>
                  <a:pt x="3766" y="133442"/>
                </a:lnTo>
                <a:lnTo>
                  <a:pt x="4880" y="137341"/>
                </a:lnTo>
                <a:lnTo>
                  <a:pt x="5622" y="140735"/>
                </a:lnTo>
                <a:lnTo>
                  <a:pt x="6117" y="143791"/>
                </a:lnTo>
                <a:lnTo>
                  <a:pt x="7241" y="145829"/>
                </a:lnTo>
                <a:lnTo>
                  <a:pt x="8783" y="147187"/>
                </a:lnTo>
                <a:lnTo>
                  <a:pt x="20755" y="153159"/>
                </a:lnTo>
                <a:lnTo>
                  <a:pt x="24143" y="154455"/>
                </a:lnTo>
                <a:lnTo>
                  <a:pt x="27196" y="155319"/>
                </a:lnTo>
                <a:lnTo>
                  <a:pt x="34006" y="156706"/>
                </a:lnTo>
                <a:lnTo>
                  <a:pt x="39170" y="156896"/>
                </a:lnTo>
                <a:lnTo>
                  <a:pt x="47836" y="157017"/>
                </a:lnTo>
                <a:lnTo>
                  <a:pt x="49340" y="156234"/>
                </a:lnTo>
                <a:lnTo>
                  <a:pt x="53130" y="153246"/>
                </a:lnTo>
                <a:lnTo>
                  <a:pt x="57459" y="149272"/>
                </a:lnTo>
                <a:lnTo>
                  <a:pt x="59725" y="147101"/>
                </a:lnTo>
                <a:lnTo>
                  <a:pt x="61236" y="144860"/>
                </a:lnTo>
                <a:lnTo>
                  <a:pt x="62914" y="140254"/>
                </a:lnTo>
                <a:lnTo>
                  <a:pt x="65777" y="135561"/>
                </a:lnTo>
                <a:lnTo>
                  <a:pt x="67652" y="133198"/>
                </a:lnTo>
                <a:lnTo>
                  <a:pt x="68901" y="130035"/>
                </a:lnTo>
                <a:lnTo>
                  <a:pt x="69734" y="126339"/>
                </a:lnTo>
                <a:lnTo>
                  <a:pt x="70289" y="122288"/>
                </a:lnTo>
                <a:lnTo>
                  <a:pt x="71454" y="117999"/>
                </a:lnTo>
                <a:lnTo>
                  <a:pt x="73023" y="113553"/>
                </a:lnTo>
                <a:lnTo>
                  <a:pt x="74864" y="109001"/>
                </a:lnTo>
                <a:lnTo>
                  <a:pt x="76091" y="104379"/>
                </a:lnTo>
                <a:lnTo>
                  <a:pt x="76908" y="99710"/>
                </a:lnTo>
                <a:lnTo>
                  <a:pt x="77453" y="95010"/>
                </a:lnTo>
                <a:lnTo>
                  <a:pt x="77817" y="90289"/>
                </a:lnTo>
                <a:lnTo>
                  <a:pt x="78060" y="85554"/>
                </a:lnTo>
                <a:lnTo>
                  <a:pt x="78329" y="76060"/>
                </a:lnTo>
                <a:lnTo>
                  <a:pt x="78535" y="41776"/>
                </a:lnTo>
                <a:lnTo>
                  <a:pt x="78544" y="21745"/>
                </a:lnTo>
                <a:lnTo>
                  <a:pt x="78544" y="31297"/>
                </a:lnTo>
                <a:lnTo>
                  <a:pt x="79338" y="33526"/>
                </a:lnTo>
                <a:lnTo>
                  <a:pt x="82337" y="38120"/>
                </a:lnTo>
                <a:lnTo>
                  <a:pt x="83454" y="41250"/>
                </a:lnTo>
                <a:lnTo>
                  <a:pt x="84198" y="44924"/>
                </a:lnTo>
                <a:lnTo>
                  <a:pt x="84695" y="48961"/>
                </a:lnTo>
                <a:lnTo>
                  <a:pt x="85820" y="53240"/>
                </a:lnTo>
                <a:lnTo>
                  <a:pt x="87364" y="57680"/>
                </a:lnTo>
                <a:lnTo>
                  <a:pt x="89187" y="62227"/>
                </a:lnTo>
                <a:lnTo>
                  <a:pt x="90401" y="66846"/>
                </a:lnTo>
                <a:lnTo>
                  <a:pt x="91211" y="71514"/>
                </a:lnTo>
                <a:lnTo>
                  <a:pt x="91752" y="76212"/>
                </a:lnTo>
                <a:lnTo>
                  <a:pt x="92905" y="80932"/>
                </a:lnTo>
                <a:lnTo>
                  <a:pt x="94469" y="85666"/>
                </a:lnTo>
                <a:lnTo>
                  <a:pt x="96303" y="90410"/>
                </a:lnTo>
                <a:lnTo>
                  <a:pt x="98321" y="95160"/>
                </a:lnTo>
                <a:lnTo>
                  <a:pt x="102680" y="104671"/>
                </a:lnTo>
                <a:lnTo>
                  <a:pt x="104953" y="108636"/>
                </a:lnTo>
                <a:lnTo>
                  <a:pt x="107263" y="112073"/>
                </a:lnTo>
                <a:lnTo>
                  <a:pt x="109596" y="115158"/>
                </a:lnTo>
                <a:lnTo>
                  <a:pt x="111152" y="118802"/>
                </a:lnTo>
                <a:lnTo>
                  <a:pt x="112189" y="122819"/>
                </a:lnTo>
                <a:lnTo>
                  <a:pt x="112881" y="127085"/>
                </a:lnTo>
                <a:lnTo>
                  <a:pt x="114929" y="130722"/>
                </a:lnTo>
                <a:lnTo>
                  <a:pt x="117882" y="133941"/>
                </a:lnTo>
                <a:lnTo>
                  <a:pt x="121438" y="136881"/>
                </a:lnTo>
                <a:lnTo>
                  <a:pt x="123809" y="139634"/>
                </a:lnTo>
                <a:lnTo>
                  <a:pt x="125389" y="142264"/>
                </a:lnTo>
                <a:lnTo>
                  <a:pt x="126443" y="144810"/>
                </a:lnTo>
                <a:lnTo>
                  <a:pt x="129731" y="149757"/>
                </a:lnTo>
                <a:lnTo>
                  <a:pt x="131718" y="152187"/>
                </a:lnTo>
                <a:lnTo>
                  <a:pt x="133837" y="153807"/>
                </a:lnTo>
                <a:lnTo>
                  <a:pt x="136044" y="154887"/>
                </a:lnTo>
                <a:lnTo>
                  <a:pt x="141406" y="156881"/>
                </a:lnTo>
                <a:lnTo>
                  <a:pt x="145058" y="158524"/>
                </a:lnTo>
                <a:lnTo>
                  <a:pt x="149080" y="160413"/>
                </a:lnTo>
                <a:lnTo>
                  <a:pt x="152556" y="161672"/>
                </a:lnTo>
                <a:lnTo>
                  <a:pt x="155666" y="162512"/>
                </a:lnTo>
                <a:lnTo>
                  <a:pt x="158534" y="163071"/>
                </a:lnTo>
                <a:lnTo>
                  <a:pt x="162033" y="162651"/>
                </a:lnTo>
                <a:lnTo>
                  <a:pt x="165953" y="161577"/>
                </a:lnTo>
                <a:lnTo>
                  <a:pt x="178557" y="15704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601"/>
          <p:cNvSpPr/>
          <p:nvPr/>
        </p:nvSpPr>
        <p:spPr>
          <a:xfrm>
            <a:off x="7036604" y="1628775"/>
            <a:ext cx="157153" cy="149686"/>
          </a:xfrm>
          <a:custGeom>
            <a:avLst/>
            <a:gdLst/>
            <a:ahLst/>
            <a:cxnLst/>
            <a:rect l="0" t="0" r="0" b="0"/>
            <a:pathLst>
              <a:path w="157153" h="149686">
                <a:moveTo>
                  <a:pt x="57139" y="0"/>
                </a:moveTo>
                <a:lnTo>
                  <a:pt x="46290" y="0"/>
                </a:lnTo>
                <a:lnTo>
                  <a:pt x="44350" y="793"/>
                </a:lnTo>
                <a:lnTo>
                  <a:pt x="40078" y="3792"/>
                </a:lnTo>
                <a:lnTo>
                  <a:pt x="35778" y="7275"/>
                </a:lnTo>
                <a:lnTo>
                  <a:pt x="32300" y="10641"/>
                </a:lnTo>
                <a:lnTo>
                  <a:pt x="31054" y="12650"/>
                </a:lnTo>
                <a:lnTo>
                  <a:pt x="29671" y="16999"/>
                </a:lnTo>
                <a:lnTo>
                  <a:pt x="26940" y="21578"/>
                </a:lnTo>
                <a:lnTo>
                  <a:pt x="25100" y="23910"/>
                </a:lnTo>
                <a:lnTo>
                  <a:pt x="23079" y="27052"/>
                </a:lnTo>
                <a:lnTo>
                  <a:pt x="20939" y="30735"/>
                </a:lnTo>
                <a:lnTo>
                  <a:pt x="18718" y="34777"/>
                </a:lnTo>
                <a:lnTo>
                  <a:pt x="17238" y="38266"/>
                </a:lnTo>
                <a:lnTo>
                  <a:pt x="16251" y="41385"/>
                </a:lnTo>
                <a:lnTo>
                  <a:pt x="15593" y="44259"/>
                </a:lnTo>
                <a:lnTo>
                  <a:pt x="14360" y="47762"/>
                </a:lnTo>
                <a:lnTo>
                  <a:pt x="12745" y="51685"/>
                </a:lnTo>
                <a:lnTo>
                  <a:pt x="10875" y="55888"/>
                </a:lnTo>
                <a:lnTo>
                  <a:pt x="6679" y="64791"/>
                </a:lnTo>
                <a:lnTo>
                  <a:pt x="4449" y="69388"/>
                </a:lnTo>
                <a:lnTo>
                  <a:pt x="2963" y="74039"/>
                </a:lnTo>
                <a:lnTo>
                  <a:pt x="1972" y="78728"/>
                </a:lnTo>
                <a:lnTo>
                  <a:pt x="1311" y="83441"/>
                </a:lnTo>
                <a:lnTo>
                  <a:pt x="870" y="88171"/>
                </a:lnTo>
                <a:lnTo>
                  <a:pt x="577" y="92912"/>
                </a:lnTo>
                <a:lnTo>
                  <a:pt x="250" y="101619"/>
                </a:lnTo>
                <a:lnTo>
                  <a:pt x="106" y="108135"/>
                </a:lnTo>
                <a:lnTo>
                  <a:pt x="0" y="129852"/>
                </a:lnTo>
                <a:lnTo>
                  <a:pt x="790" y="132605"/>
                </a:lnTo>
                <a:lnTo>
                  <a:pt x="2111" y="135235"/>
                </a:lnTo>
                <a:lnTo>
                  <a:pt x="3785" y="137781"/>
                </a:lnTo>
                <a:lnTo>
                  <a:pt x="5694" y="139479"/>
                </a:lnTo>
                <a:lnTo>
                  <a:pt x="7762" y="140611"/>
                </a:lnTo>
                <a:lnTo>
                  <a:pt x="9934" y="141365"/>
                </a:lnTo>
                <a:lnTo>
                  <a:pt x="12968" y="142662"/>
                </a:lnTo>
                <a:lnTo>
                  <a:pt x="20575" y="146220"/>
                </a:lnTo>
                <a:lnTo>
                  <a:pt x="24031" y="147486"/>
                </a:lnTo>
                <a:lnTo>
                  <a:pt x="27130" y="148330"/>
                </a:lnTo>
                <a:lnTo>
                  <a:pt x="29990" y="148893"/>
                </a:lnTo>
                <a:lnTo>
                  <a:pt x="33483" y="149268"/>
                </a:lnTo>
                <a:lnTo>
                  <a:pt x="37399" y="149518"/>
                </a:lnTo>
                <a:lnTo>
                  <a:pt x="41598" y="149685"/>
                </a:lnTo>
                <a:lnTo>
                  <a:pt x="45985" y="149002"/>
                </a:lnTo>
                <a:lnTo>
                  <a:pt x="50497" y="147753"/>
                </a:lnTo>
                <a:lnTo>
                  <a:pt x="55093" y="146127"/>
                </a:lnTo>
                <a:lnTo>
                  <a:pt x="59744" y="145043"/>
                </a:lnTo>
                <a:lnTo>
                  <a:pt x="64432" y="144320"/>
                </a:lnTo>
                <a:lnTo>
                  <a:pt x="69145" y="143838"/>
                </a:lnTo>
                <a:lnTo>
                  <a:pt x="73874" y="142723"/>
                </a:lnTo>
                <a:lnTo>
                  <a:pt x="78615" y="141186"/>
                </a:lnTo>
                <a:lnTo>
                  <a:pt x="83362" y="139368"/>
                </a:lnTo>
                <a:lnTo>
                  <a:pt x="88115" y="137362"/>
                </a:lnTo>
                <a:lnTo>
                  <a:pt x="92871" y="135231"/>
                </a:lnTo>
                <a:lnTo>
                  <a:pt x="102389" y="130746"/>
                </a:lnTo>
                <a:lnTo>
                  <a:pt x="111911" y="126107"/>
                </a:lnTo>
                <a:lnTo>
                  <a:pt x="115878" y="124552"/>
                </a:lnTo>
                <a:lnTo>
                  <a:pt x="119318" y="123516"/>
                </a:lnTo>
                <a:lnTo>
                  <a:pt x="122404" y="122825"/>
                </a:lnTo>
                <a:lnTo>
                  <a:pt x="126049" y="121571"/>
                </a:lnTo>
                <a:lnTo>
                  <a:pt x="130067" y="119941"/>
                </a:lnTo>
                <a:lnTo>
                  <a:pt x="140336" y="115414"/>
                </a:lnTo>
                <a:lnTo>
                  <a:pt x="143857" y="114795"/>
                </a:lnTo>
                <a:lnTo>
                  <a:pt x="148068" y="114520"/>
                </a:lnTo>
                <a:lnTo>
                  <a:pt x="157152" y="11430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602"/>
          <p:cNvSpPr/>
          <p:nvPr/>
        </p:nvSpPr>
        <p:spPr>
          <a:xfrm>
            <a:off x="7358062" y="1621631"/>
            <a:ext cx="206052" cy="164002"/>
          </a:xfrm>
          <a:custGeom>
            <a:avLst/>
            <a:gdLst/>
            <a:ahLst/>
            <a:cxnLst/>
            <a:rect l="0" t="0" r="0" b="0"/>
            <a:pathLst>
              <a:path w="206052" h="164002">
                <a:moveTo>
                  <a:pt x="0" y="0"/>
                </a:moveTo>
                <a:lnTo>
                  <a:pt x="4116" y="0"/>
                </a:lnTo>
                <a:lnTo>
                  <a:pt x="5" y="0"/>
                </a:lnTo>
                <a:lnTo>
                  <a:pt x="6152" y="6151"/>
                </a:lnTo>
                <a:lnTo>
                  <a:pt x="8819" y="6702"/>
                </a:lnTo>
                <a:lnTo>
                  <a:pt x="14784" y="7013"/>
                </a:lnTo>
                <a:lnTo>
                  <a:pt x="23910" y="7118"/>
                </a:lnTo>
                <a:lnTo>
                  <a:pt x="27053" y="7920"/>
                </a:lnTo>
                <a:lnTo>
                  <a:pt x="30735" y="9249"/>
                </a:lnTo>
                <a:lnTo>
                  <a:pt x="34778" y="10928"/>
                </a:lnTo>
                <a:lnTo>
                  <a:pt x="38267" y="12048"/>
                </a:lnTo>
                <a:lnTo>
                  <a:pt x="44259" y="13292"/>
                </a:lnTo>
                <a:lnTo>
                  <a:pt x="47762" y="13624"/>
                </a:lnTo>
                <a:lnTo>
                  <a:pt x="51686" y="13845"/>
                </a:lnTo>
                <a:lnTo>
                  <a:pt x="55888" y="13992"/>
                </a:lnTo>
                <a:lnTo>
                  <a:pt x="59483" y="14884"/>
                </a:lnTo>
                <a:lnTo>
                  <a:pt x="65596" y="17992"/>
                </a:lnTo>
                <a:lnTo>
                  <a:pt x="69130" y="19139"/>
                </a:lnTo>
                <a:lnTo>
                  <a:pt x="73075" y="19903"/>
                </a:lnTo>
                <a:lnTo>
                  <a:pt x="77291" y="20412"/>
                </a:lnTo>
                <a:lnTo>
                  <a:pt x="81690" y="20752"/>
                </a:lnTo>
                <a:lnTo>
                  <a:pt x="86210" y="20978"/>
                </a:lnTo>
                <a:lnTo>
                  <a:pt x="90811" y="21129"/>
                </a:lnTo>
                <a:lnTo>
                  <a:pt x="95465" y="22024"/>
                </a:lnTo>
                <a:lnTo>
                  <a:pt x="100157" y="23414"/>
                </a:lnTo>
                <a:lnTo>
                  <a:pt x="104871" y="25134"/>
                </a:lnTo>
                <a:lnTo>
                  <a:pt x="109601" y="26281"/>
                </a:lnTo>
                <a:lnTo>
                  <a:pt x="114343" y="27045"/>
                </a:lnTo>
                <a:lnTo>
                  <a:pt x="119091" y="27555"/>
                </a:lnTo>
                <a:lnTo>
                  <a:pt x="123844" y="28689"/>
                </a:lnTo>
                <a:lnTo>
                  <a:pt x="128601" y="30238"/>
                </a:lnTo>
                <a:lnTo>
                  <a:pt x="133359" y="32065"/>
                </a:lnTo>
                <a:lnTo>
                  <a:pt x="138118" y="33283"/>
                </a:lnTo>
                <a:lnTo>
                  <a:pt x="142878" y="34095"/>
                </a:lnTo>
                <a:lnTo>
                  <a:pt x="147640" y="34636"/>
                </a:lnTo>
                <a:lnTo>
                  <a:pt x="152402" y="34997"/>
                </a:lnTo>
                <a:lnTo>
                  <a:pt x="157163" y="35237"/>
                </a:lnTo>
                <a:lnTo>
                  <a:pt x="161927" y="35398"/>
                </a:lnTo>
                <a:lnTo>
                  <a:pt x="165895" y="36298"/>
                </a:lnTo>
                <a:lnTo>
                  <a:pt x="169334" y="37693"/>
                </a:lnTo>
                <a:lnTo>
                  <a:pt x="175272" y="40565"/>
                </a:lnTo>
                <a:lnTo>
                  <a:pt x="180556" y="41841"/>
                </a:lnTo>
                <a:lnTo>
                  <a:pt x="185551" y="44525"/>
                </a:lnTo>
                <a:lnTo>
                  <a:pt x="187996" y="46352"/>
                </a:lnTo>
                <a:lnTo>
                  <a:pt x="192826" y="48382"/>
                </a:lnTo>
                <a:lnTo>
                  <a:pt x="198603" y="49685"/>
                </a:lnTo>
                <a:lnTo>
                  <a:pt x="203396" y="49911"/>
                </a:lnTo>
                <a:lnTo>
                  <a:pt x="204654" y="50736"/>
                </a:lnTo>
                <a:lnTo>
                  <a:pt x="205492" y="52080"/>
                </a:lnTo>
                <a:lnTo>
                  <a:pt x="206051" y="53770"/>
                </a:lnTo>
                <a:lnTo>
                  <a:pt x="205629" y="54897"/>
                </a:lnTo>
                <a:lnTo>
                  <a:pt x="204555" y="55648"/>
                </a:lnTo>
                <a:lnTo>
                  <a:pt x="200290" y="57062"/>
                </a:lnTo>
                <a:lnTo>
                  <a:pt x="196311" y="60916"/>
                </a:lnTo>
                <a:lnTo>
                  <a:pt x="190173" y="64909"/>
                </a:lnTo>
                <a:lnTo>
                  <a:pt x="186313" y="67085"/>
                </a:lnTo>
                <a:lnTo>
                  <a:pt x="179908" y="71620"/>
                </a:lnTo>
                <a:lnTo>
                  <a:pt x="177088" y="73940"/>
                </a:lnTo>
                <a:lnTo>
                  <a:pt x="172828" y="76281"/>
                </a:lnTo>
                <a:lnTo>
                  <a:pt x="167606" y="78635"/>
                </a:lnTo>
                <a:lnTo>
                  <a:pt x="161744" y="80998"/>
                </a:lnTo>
                <a:lnTo>
                  <a:pt x="156248" y="83368"/>
                </a:lnTo>
                <a:lnTo>
                  <a:pt x="145908" y="88117"/>
                </a:lnTo>
                <a:lnTo>
                  <a:pt x="131162" y="95253"/>
                </a:lnTo>
                <a:lnTo>
                  <a:pt x="125541" y="97633"/>
                </a:lnTo>
                <a:lnTo>
                  <a:pt x="119413" y="100014"/>
                </a:lnTo>
                <a:lnTo>
                  <a:pt x="112946" y="102394"/>
                </a:lnTo>
                <a:lnTo>
                  <a:pt x="107047" y="104775"/>
                </a:lnTo>
                <a:lnTo>
                  <a:pt x="101527" y="107156"/>
                </a:lnTo>
                <a:lnTo>
                  <a:pt x="96260" y="109538"/>
                </a:lnTo>
                <a:lnTo>
                  <a:pt x="91160" y="112712"/>
                </a:lnTo>
                <a:lnTo>
                  <a:pt x="86174" y="116417"/>
                </a:lnTo>
                <a:lnTo>
                  <a:pt x="81262" y="120473"/>
                </a:lnTo>
                <a:lnTo>
                  <a:pt x="76399" y="123972"/>
                </a:lnTo>
                <a:lnTo>
                  <a:pt x="71571" y="127098"/>
                </a:lnTo>
                <a:lnTo>
                  <a:pt x="66764" y="129976"/>
                </a:lnTo>
                <a:lnTo>
                  <a:pt x="61971" y="132688"/>
                </a:lnTo>
                <a:lnTo>
                  <a:pt x="52414" y="137818"/>
                </a:lnTo>
                <a:lnTo>
                  <a:pt x="48437" y="140297"/>
                </a:lnTo>
                <a:lnTo>
                  <a:pt x="44991" y="142744"/>
                </a:lnTo>
                <a:lnTo>
                  <a:pt x="39046" y="147579"/>
                </a:lnTo>
                <a:lnTo>
                  <a:pt x="33758" y="152374"/>
                </a:lnTo>
                <a:lnTo>
                  <a:pt x="31237" y="153970"/>
                </a:lnTo>
                <a:lnTo>
                  <a:pt x="26318" y="155743"/>
                </a:lnTo>
                <a:lnTo>
                  <a:pt x="21487" y="156532"/>
                </a:lnTo>
                <a:lnTo>
                  <a:pt x="19086" y="156742"/>
                </a:lnTo>
                <a:lnTo>
                  <a:pt x="17487" y="157676"/>
                </a:lnTo>
                <a:lnTo>
                  <a:pt x="16421" y="159092"/>
                </a:lnTo>
                <a:lnTo>
                  <a:pt x="14708" y="163276"/>
                </a:lnTo>
                <a:lnTo>
                  <a:pt x="13774" y="163619"/>
                </a:lnTo>
                <a:lnTo>
                  <a:pt x="10620" y="164001"/>
                </a:lnTo>
                <a:lnTo>
                  <a:pt x="9461" y="163309"/>
                </a:lnTo>
                <a:lnTo>
                  <a:pt x="8689" y="162054"/>
                </a:lnTo>
                <a:lnTo>
                  <a:pt x="8174" y="160423"/>
                </a:lnTo>
                <a:lnTo>
                  <a:pt x="8624" y="159336"/>
                </a:lnTo>
                <a:lnTo>
                  <a:pt x="9718" y="158612"/>
                </a:lnTo>
                <a:lnTo>
                  <a:pt x="14288" y="15716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603"/>
          <p:cNvSpPr/>
          <p:nvPr/>
        </p:nvSpPr>
        <p:spPr>
          <a:xfrm>
            <a:off x="7701052" y="1550281"/>
            <a:ext cx="256746" cy="206052"/>
          </a:xfrm>
          <a:custGeom>
            <a:avLst/>
            <a:gdLst/>
            <a:ahLst/>
            <a:cxnLst/>
            <a:rect l="0" t="0" r="0" b="0"/>
            <a:pathLst>
              <a:path w="256746" h="206052">
                <a:moveTo>
                  <a:pt x="92779" y="14200"/>
                </a:moveTo>
                <a:lnTo>
                  <a:pt x="92779" y="7350"/>
                </a:lnTo>
                <a:lnTo>
                  <a:pt x="88986" y="7143"/>
                </a:lnTo>
                <a:lnTo>
                  <a:pt x="87869" y="6320"/>
                </a:lnTo>
                <a:lnTo>
                  <a:pt x="87125" y="4978"/>
                </a:lnTo>
                <a:lnTo>
                  <a:pt x="85930" y="913"/>
                </a:lnTo>
                <a:lnTo>
                  <a:pt x="85037" y="579"/>
                </a:lnTo>
                <a:lnTo>
                  <a:pt x="77903" y="44"/>
                </a:lnTo>
                <a:lnTo>
                  <a:pt x="75718" y="0"/>
                </a:lnTo>
                <a:lnTo>
                  <a:pt x="74261" y="765"/>
                </a:lnTo>
                <a:lnTo>
                  <a:pt x="73289" y="2068"/>
                </a:lnTo>
                <a:lnTo>
                  <a:pt x="72643" y="3731"/>
                </a:lnTo>
                <a:lnTo>
                  <a:pt x="71417" y="4839"/>
                </a:lnTo>
                <a:lnTo>
                  <a:pt x="69807" y="5578"/>
                </a:lnTo>
                <a:lnTo>
                  <a:pt x="67938" y="6071"/>
                </a:lnTo>
                <a:lnTo>
                  <a:pt x="63748" y="8735"/>
                </a:lnTo>
                <a:lnTo>
                  <a:pt x="56925" y="14697"/>
                </a:lnTo>
                <a:lnTo>
                  <a:pt x="51444" y="19977"/>
                </a:lnTo>
                <a:lnTo>
                  <a:pt x="34233" y="37048"/>
                </a:lnTo>
                <a:lnTo>
                  <a:pt x="31524" y="40545"/>
                </a:lnTo>
                <a:lnTo>
                  <a:pt x="28923" y="44463"/>
                </a:lnTo>
                <a:lnTo>
                  <a:pt x="26395" y="48663"/>
                </a:lnTo>
                <a:lnTo>
                  <a:pt x="23917" y="52256"/>
                </a:lnTo>
                <a:lnTo>
                  <a:pt x="19046" y="58366"/>
                </a:lnTo>
                <a:lnTo>
                  <a:pt x="17430" y="61900"/>
                </a:lnTo>
                <a:lnTo>
                  <a:pt x="16352" y="65844"/>
                </a:lnTo>
                <a:lnTo>
                  <a:pt x="15634" y="70060"/>
                </a:lnTo>
                <a:lnTo>
                  <a:pt x="14362" y="73665"/>
                </a:lnTo>
                <a:lnTo>
                  <a:pt x="10830" y="79787"/>
                </a:lnTo>
                <a:lnTo>
                  <a:pt x="9572" y="83325"/>
                </a:lnTo>
                <a:lnTo>
                  <a:pt x="8733" y="87270"/>
                </a:lnTo>
                <a:lnTo>
                  <a:pt x="8173" y="91489"/>
                </a:lnTo>
                <a:lnTo>
                  <a:pt x="7800" y="95888"/>
                </a:lnTo>
                <a:lnTo>
                  <a:pt x="7551" y="100409"/>
                </a:lnTo>
                <a:lnTo>
                  <a:pt x="7386" y="105010"/>
                </a:lnTo>
                <a:lnTo>
                  <a:pt x="6481" y="108871"/>
                </a:lnTo>
                <a:lnTo>
                  <a:pt x="3359" y="115278"/>
                </a:lnTo>
                <a:lnTo>
                  <a:pt x="2210" y="118891"/>
                </a:lnTo>
                <a:lnTo>
                  <a:pt x="1443" y="122888"/>
                </a:lnTo>
                <a:lnTo>
                  <a:pt x="932" y="127140"/>
                </a:lnTo>
                <a:lnTo>
                  <a:pt x="591" y="130768"/>
                </a:lnTo>
                <a:lnTo>
                  <a:pt x="212" y="136916"/>
                </a:lnTo>
                <a:lnTo>
                  <a:pt x="44" y="144411"/>
                </a:lnTo>
                <a:lnTo>
                  <a:pt x="0" y="148633"/>
                </a:lnTo>
                <a:lnTo>
                  <a:pt x="763" y="152240"/>
                </a:lnTo>
                <a:lnTo>
                  <a:pt x="3728" y="158366"/>
                </a:lnTo>
                <a:lnTo>
                  <a:pt x="7693" y="163734"/>
                </a:lnTo>
                <a:lnTo>
                  <a:pt x="9861" y="166277"/>
                </a:lnTo>
                <a:lnTo>
                  <a:pt x="11307" y="168766"/>
                </a:lnTo>
                <a:lnTo>
                  <a:pt x="12913" y="173648"/>
                </a:lnTo>
                <a:lnTo>
                  <a:pt x="14928" y="176061"/>
                </a:lnTo>
                <a:lnTo>
                  <a:pt x="21402" y="180859"/>
                </a:lnTo>
                <a:lnTo>
                  <a:pt x="27453" y="185637"/>
                </a:lnTo>
                <a:lnTo>
                  <a:pt x="33583" y="190407"/>
                </a:lnTo>
                <a:lnTo>
                  <a:pt x="41599" y="195172"/>
                </a:lnTo>
                <a:lnTo>
                  <a:pt x="45959" y="196761"/>
                </a:lnTo>
                <a:lnTo>
                  <a:pt x="50453" y="197820"/>
                </a:lnTo>
                <a:lnTo>
                  <a:pt x="55036" y="198525"/>
                </a:lnTo>
                <a:lnTo>
                  <a:pt x="59680" y="198996"/>
                </a:lnTo>
                <a:lnTo>
                  <a:pt x="64363" y="199310"/>
                </a:lnTo>
                <a:lnTo>
                  <a:pt x="69072" y="199519"/>
                </a:lnTo>
                <a:lnTo>
                  <a:pt x="73800" y="200452"/>
                </a:lnTo>
                <a:lnTo>
                  <a:pt x="78539" y="201868"/>
                </a:lnTo>
                <a:lnTo>
                  <a:pt x="83286" y="203606"/>
                </a:lnTo>
                <a:lnTo>
                  <a:pt x="88037" y="204764"/>
                </a:lnTo>
                <a:lnTo>
                  <a:pt x="92793" y="205536"/>
                </a:lnTo>
                <a:lnTo>
                  <a:pt x="97551" y="206051"/>
                </a:lnTo>
                <a:lnTo>
                  <a:pt x="103104" y="205601"/>
                </a:lnTo>
                <a:lnTo>
                  <a:pt x="109187" y="204507"/>
                </a:lnTo>
                <a:lnTo>
                  <a:pt x="115624" y="202984"/>
                </a:lnTo>
                <a:lnTo>
                  <a:pt x="121503" y="201968"/>
                </a:lnTo>
                <a:lnTo>
                  <a:pt x="127009" y="201291"/>
                </a:lnTo>
                <a:lnTo>
                  <a:pt x="132268" y="200840"/>
                </a:lnTo>
                <a:lnTo>
                  <a:pt x="137361" y="199745"/>
                </a:lnTo>
                <a:lnTo>
                  <a:pt x="142344" y="198222"/>
                </a:lnTo>
                <a:lnTo>
                  <a:pt x="147253" y="196412"/>
                </a:lnTo>
                <a:lnTo>
                  <a:pt x="152908" y="195206"/>
                </a:lnTo>
                <a:lnTo>
                  <a:pt x="159059" y="194402"/>
                </a:lnTo>
                <a:lnTo>
                  <a:pt x="165540" y="193866"/>
                </a:lnTo>
                <a:lnTo>
                  <a:pt x="171449" y="192715"/>
                </a:lnTo>
                <a:lnTo>
                  <a:pt x="176976" y="191153"/>
                </a:lnTo>
                <a:lnTo>
                  <a:pt x="182248" y="189319"/>
                </a:lnTo>
                <a:lnTo>
                  <a:pt x="187350" y="187302"/>
                </a:lnTo>
                <a:lnTo>
                  <a:pt x="192339" y="185164"/>
                </a:lnTo>
                <a:lnTo>
                  <a:pt x="202115" y="180671"/>
                </a:lnTo>
                <a:lnTo>
                  <a:pt x="211752" y="176029"/>
                </a:lnTo>
                <a:lnTo>
                  <a:pt x="219210" y="171320"/>
                </a:lnTo>
                <a:lnTo>
                  <a:pt x="225964" y="165787"/>
                </a:lnTo>
                <a:lnTo>
                  <a:pt x="229988" y="162089"/>
                </a:lnTo>
                <a:lnTo>
                  <a:pt x="241119" y="151417"/>
                </a:lnTo>
                <a:lnTo>
                  <a:pt x="244059" y="148540"/>
                </a:lnTo>
                <a:lnTo>
                  <a:pt x="246020" y="145035"/>
                </a:lnTo>
                <a:lnTo>
                  <a:pt x="247327" y="141111"/>
                </a:lnTo>
                <a:lnTo>
                  <a:pt x="248199" y="136907"/>
                </a:lnTo>
                <a:lnTo>
                  <a:pt x="249573" y="133311"/>
                </a:lnTo>
                <a:lnTo>
                  <a:pt x="253218" y="127198"/>
                </a:lnTo>
                <a:lnTo>
                  <a:pt x="254506" y="123663"/>
                </a:lnTo>
                <a:lnTo>
                  <a:pt x="255367" y="119719"/>
                </a:lnTo>
                <a:lnTo>
                  <a:pt x="255939" y="115502"/>
                </a:lnTo>
                <a:lnTo>
                  <a:pt x="256321" y="111897"/>
                </a:lnTo>
                <a:lnTo>
                  <a:pt x="256745" y="105775"/>
                </a:lnTo>
                <a:lnTo>
                  <a:pt x="256065" y="102237"/>
                </a:lnTo>
                <a:lnTo>
                  <a:pt x="254818" y="98292"/>
                </a:lnTo>
                <a:lnTo>
                  <a:pt x="253192" y="94073"/>
                </a:lnTo>
                <a:lnTo>
                  <a:pt x="252109" y="90468"/>
                </a:lnTo>
                <a:lnTo>
                  <a:pt x="250905" y="84345"/>
                </a:lnTo>
                <a:lnTo>
                  <a:pt x="249789" y="80807"/>
                </a:lnTo>
                <a:lnTo>
                  <a:pt x="248253" y="76861"/>
                </a:lnTo>
                <a:lnTo>
                  <a:pt x="246434" y="72643"/>
                </a:lnTo>
                <a:lnTo>
                  <a:pt x="244428" y="69036"/>
                </a:lnTo>
                <a:lnTo>
                  <a:pt x="240083" y="62913"/>
                </a:lnTo>
                <a:lnTo>
                  <a:pt x="237813" y="59376"/>
                </a:lnTo>
                <a:lnTo>
                  <a:pt x="235506" y="55429"/>
                </a:lnTo>
                <a:lnTo>
                  <a:pt x="233173" y="51211"/>
                </a:lnTo>
                <a:lnTo>
                  <a:pt x="230032" y="47605"/>
                </a:lnTo>
                <a:lnTo>
                  <a:pt x="222307" y="41482"/>
                </a:lnTo>
                <a:lnTo>
                  <a:pt x="218025" y="38738"/>
                </a:lnTo>
                <a:lnTo>
                  <a:pt x="213582" y="36115"/>
                </a:lnTo>
                <a:lnTo>
                  <a:pt x="209033" y="33572"/>
                </a:lnTo>
                <a:lnTo>
                  <a:pt x="199746" y="28631"/>
                </a:lnTo>
                <a:lnTo>
                  <a:pt x="195046" y="26202"/>
                </a:lnTo>
                <a:lnTo>
                  <a:pt x="189532" y="23789"/>
                </a:lnTo>
                <a:lnTo>
                  <a:pt x="183474" y="21386"/>
                </a:lnTo>
                <a:lnTo>
                  <a:pt x="177055" y="18991"/>
                </a:lnTo>
                <a:lnTo>
                  <a:pt x="171982" y="17394"/>
                </a:lnTo>
                <a:lnTo>
                  <a:pt x="164229" y="15619"/>
                </a:lnTo>
                <a:lnTo>
                  <a:pt x="159462" y="15146"/>
                </a:lnTo>
                <a:lnTo>
                  <a:pt x="153903" y="14831"/>
                </a:lnTo>
                <a:lnTo>
                  <a:pt x="142170" y="14480"/>
                </a:lnTo>
                <a:lnTo>
                  <a:pt x="119586" y="14255"/>
                </a:lnTo>
                <a:lnTo>
                  <a:pt x="81187" y="14203"/>
                </a:lnTo>
                <a:lnTo>
                  <a:pt x="76320" y="14996"/>
                </a:lnTo>
                <a:lnTo>
                  <a:pt x="71488" y="16318"/>
                </a:lnTo>
                <a:lnTo>
                  <a:pt x="66679" y="17993"/>
                </a:lnTo>
                <a:lnTo>
                  <a:pt x="59218" y="19854"/>
                </a:lnTo>
                <a:lnTo>
                  <a:pt x="53257" y="20682"/>
                </a:lnTo>
                <a:lnTo>
                  <a:pt x="50556" y="20902"/>
                </a:lnTo>
                <a:lnTo>
                  <a:pt x="42773" y="213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604"/>
          <p:cNvSpPr/>
          <p:nvPr/>
        </p:nvSpPr>
        <p:spPr>
          <a:xfrm>
            <a:off x="6308352" y="1978832"/>
            <a:ext cx="285330" cy="285639"/>
          </a:xfrm>
          <a:custGeom>
            <a:avLst/>
            <a:gdLst/>
            <a:ahLst/>
            <a:cxnLst/>
            <a:rect l="0" t="0" r="0" b="0"/>
            <a:pathLst>
              <a:path w="285330" h="285639">
                <a:moveTo>
                  <a:pt x="6723" y="85711"/>
                </a:moveTo>
                <a:lnTo>
                  <a:pt x="6723" y="79560"/>
                </a:lnTo>
                <a:lnTo>
                  <a:pt x="10515" y="71277"/>
                </a:lnTo>
                <a:lnTo>
                  <a:pt x="16665" y="62561"/>
                </a:lnTo>
                <a:lnTo>
                  <a:pt x="23515" y="54951"/>
                </a:lnTo>
                <a:lnTo>
                  <a:pt x="30326" y="50080"/>
                </a:lnTo>
                <a:lnTo>
                  <a:pt x="37850" y="45269"/>
                </a:lnTo>
                <a:lnTo>
                  <a:pt x="43840" y="40485"/>
                </a:lnTo>
                <a:lnTo>
                  <a:pt x="51266" y="35713"/>
                </a:lnTo>
                <a:lnTo>
                  <a:pt x="59857" y="30946"/>
                </a:lnTo>
                <a:lnTo>
                  <a:pt x="68967" y="26182"/>
                </a:lnTo>
                <a:lnTo>
                  <a:pt x="73619" y="23006"/>
                </a:lnTo>
                <a:lnTo>
                  <a:pt x="78308" y="19302"/>
                </a:lnTo>
                <a:lnTo>
                  <a:pt x="83021" y="15244"/>
                </a:lnTo>
                <a:lnTo>
                  <a:pt x="88544" y="11746"/>
                </a:lnTo>
                <a:lnTo>
                  <a:pt x="94608" y="8620"/>
                </a:lnTo>
                <a:lnTo>
                  <a:pt x="101031" y="5742"/>
                </a:lnTo>
                <a:lnTo>
                  <a:pt x="107695" y="3823"/>
                </a:lnTo>
                <a:lnTo>
                  <a:pt x="114519" y="2544"/>
                </a:lnTo>
                <a:lnTo>
                  <a:pt x="121449" y="1692"/>
                </a:lnTo>
                <a:lnTo>
                  <a:pt x="127657" y="1123"/>
                </a:lnTo>
                <a:lnTo>
                  <a:pt x="133383" y="744"/>
                </a:lnTo>
                <a:lnTo>
                  <a:pt x="138788" y="492"/>
                </a:lnTo>
                <a:lnTo>
                  <a:pt x="149027" y="211"/>
                </a:lnTo>
                <a:lnTo>
                  <a:pt x="189052" y="0"/>
                </a:lnTo>
                <a:lnTo>
                  <a:pt x="194157" y="789"/>
                </a:lnTo>
                <a:lnTo>
                  <a:pt x="199148" y="2109"/>
                </a:lnTo>
                <a:lnTo>
                  <a:pt x="204062" y="3783"/>
                </a:lnTo>
                <a:lnTo>
                  <a:pt x="208926" y="6486"/>
                </a:lnTo>
                <a:lnTo>
                  <a:pt x="213756" y="9876"/>
                </a:lnTo>
                <a:lnTo>
                  <a:pt x="218564" y="13723"/>
                </a:lnTo>
                <a:lnTo>
                  <a:pt x="223357" y="17082"/>
                </a:lnTo>
                <a:lnTo>
                  <a:pt x="228139" y="20114"/>
                </a:lnTo>
                <a:lnTo>
                  <a:pt x="232915" y="22930"/>
                </a:lnTo>
                <a:lnTo>
                  <a:pt x="237686" y="26395"/>
                </a:lnTo>
                <a:lnTo>
                  <a:pt x="242455" y="30292"/>
                </a:lnTo>
                <a:lnTo>
                  <a:pt x="247221" y="34477"/>
                </a:lnTo>
                <a:lnTo>
                  <a:pt x="250399" y="38855"/>
                </a:lnTo>
                <a:lnTo>
                  <a:pt x="252517" y="43362"/>
                </a:lnTo>
                <a:lnTo>
                  <a:pt x="253929" y="47953"/>
                </a:lnTo>
                <a:lnTo>
                  <a:pt x="255665" y="52602"/>
                </a:lnTo>
                <a:lnTo>
                  <a:pt x="257616" y="57288"/>
                </a:lnTo>
                <a:lnTo>
                  <a:pt x="259709" y="62000"/>
                </a:lnTo>
                <a:lnTo>
                  <a:pt x="261105" y="67522"/>
                </a:lnTo>
                <a:lnTo>
                  <a:pt x="262036" y="73586"/>
                </a:lnTo>
                <a:lnTo>
                  <a:pt x="262656" y="80008"/>
                </a:lnTo>
                <a:lnTo>
                  <a:pt x="262277" y="85878"/>
                </a:lnTo>
                <a:lnTo>
                  <a:pt x="261229" y="91379"/>
                </a:lnTo>
                <a:lnTo>
                  <a:pt x="259737" y="96633"/>
                </a:lnTo>
                <a:lnTo>
                  <a:pt x="258743" y="102518"/>
                </a:lnTo>
                <a:lnTo>
                  <a:pt x="258080" y="108822"/>
                </a:lnTo>
                <a:lnTo>
                  <a:pt x="257638" y="115406"/>
                </a:lnTo>
                <a:lnTo>
                  <a:pt x="255755" y="121383"/>
                </a:lnTo>
                <a:lnTo>
                  <a:pt x="252914" y="126955"/>
                </a:lnTo>
                <a:lnTo>
                  <a:pt x="249431" y="132257"/>
                </a:lnTo>
                <a:lnTo>
                  <a:pt x="246316" y="138173"/>
                </a:lnTo>
                <a:lnTo>
                  <a:pt x="243445" y="144498"/>
                </a:lnTo>
                <a:lnTo>
                  <a:pt x="240738" y="151096"/>
                </a:lnTo>
                <a:lnTo>
                  <a:pt x="238139" y="157082"/>
                </a:lnTo>
                <a:lnTo>
                  <a:pt x="233134" y="167967"/>
                </a:lnTo>
                <a:lnTo>
                  <a:pt x="229896" y="173092"/>
                </a:lnTo>
                <a:lnTo>
                  <a:pt x="226148" y="178097"/>
                </a:lnTo>
                <a:lnTo>
                  <a:pt x="222062" y="183020"/>
                </a:lnTo>
                <a:lnTo>
                  <a:pt x="217751" y="188684"/>
                </a:lnTo>
                <a:lnTo>
                  <a:pt x="213290" y="194841"/>
                </a:lnTo>
                <a:lnTo>
                  <a:pt x="208728" y="201327"/>
                </a:lnTo>
                <a:lnTo>
                  <a:pt x="203305" y="207239"/>
                </a:lnTo>
                <a:lnTo>
                  <a:pt x="197309" y="212767"/>
                </a:lnTo>
                <a:lnTo>
                  <a:pt x="190930" y="218040"/>
                </a:lnTo>
                <a:lnTo>
                  <a:pt x="185090" y="222349"/>
                </a:lnTo>
                <a:lnTo>
                  <a:pt x="179609" y="226016"/>
                </a:lnTo>
                <a:lnTo>
                  <a:pt x="174368" y="229254"/>
                </a:lnTo>
                <a:lnTo>
                  <a:pt x="169286" y="233000"/>
                </a:lnTo>
                <a:lnTo>
                  <a:pt x="164311" y="237085"/>
                </a:lnTo>
                <a:lnTo>
                  <a:pt x="159406" y="241396"/>
                </a:lnTo>
                <a:lnTo>
                  <a:pt x="153755" y="245064"/>
                </a:lnTo>
                <a:lnTo>
                  <a:pt x="147607" y="248302"/>
                </a:lnTo>
                <a:lnTo>
                  <a:pt x="135219" y="254018"/>
                </a:lnTo>
                <a:lnTo>
                  <a:pt x="114331" y="264155"/>
                </a:lnTo>
                <a:lnTo>
                  <a:pt x="94918" y="273800"/>
                </a:lnTo>
                <a:lnTo>
                  <a:pt x="90126" y="275398"/>
                </a:lnTo>
                <a:lnTo>
                  <a:pt x="85343" y="276463"/>
                </a:lnTo>
                <a:lnTo>
                  <a:pt x="80568" y="277173"/>
                </a:lnTo>
                <a:lnTo>
                  <a:pt x="75003" y="278440"/>
                </a:lnTo>
                <a:lnTo>
                  <a:pt x="68912" y="280078"/>
                </a:lnTo>
                <a:lnTo>
                  <a:pt x="62469" y="281964"/>
                </a:lnTo>
                <a:lnTo>
                  <a:pt x="57381" y="283221"/>
                </a:lnTo>
                <a:lnTo>
                  <a:pt x="49610" y="284619"/>
                </a:lnTo>
                <a:lnTo>
                  <a:pt x="41394" y="285240"/>
                </a:lnTo>
                <a:lnTo>
                  <a:pt x="33245" y="285516"/>
                </a:lnTo>
                <a:lnTo>
                  <a:pt x="26977" y="285638"/>
                </a:lnTo>
                <a:lnTo>
                  <a:pt x="24194" y="284877"/>
                </a:lnTo>
                <a:lnTo>
                  <a:pt x="16485" y="280807"/>
                </a:lnTo>
                <a:lnTo>
                  <a:pt x="9174" y="278455"/>
                </a:lnTo>
                <a:lnTo>
                  <a:pt x="4372" y="275092"/>
                </a:lnTo>
                <a:lnTo>
                  <a:pt x="2775" y="273084"/>
                </a:lnTo>
                <a:lnTo>
                  <a:pt x="1710" y="270951"/>
                </a:lnTo>
                <a:lnTo>
                  <a:pt x="526" y="266465"/>
                </a:lnTo>
                <a:lnTo>
                  <a:pt x="0" y="261826"/>
                </a:lnTo>
                <a:lnTo>
                  <a:pt x="653" y="259477"/>
                </a:lnTo>
                <a:lnTo>
                  <a:pt x="3496" y="254751"/>
                </a:lnTo>
                <a:lnTo>
                  <a:pt x="9559" y="247628"/>
                </a:lnTo>
                <a:lnTo>
                  <a:pt x="16382" y="240490"/>
                </a:lnTo>
                <a:lnTo>
                  <a:pt x="27224" y="229556"/>
                </a:lnTo>
                <a:lnTo>
                  <a:pt x="32297" y="226058"/>
                </a:lnTo>
                <a:lnTo>
                  <a:pt x="38059" y="222932"/>
                </a:lnTo>
                <a:lnTo>
                  <a:pt x="50018" y="217342"/>
                </a:lnTo>
                <a:lnTo>
                  <a:pt x="75523" y="204861"/>
                </a:lnTo>
                <a:lnTo>
                  <a:pt x="81164" y="203244"/>
                </a:lnTo>
                <a:lnTo>
                  <a:pt x="87306" y="202167"/>
                </a:lnTo>
                <a:lnTo>
                  <a:pt x="93783" y="201448"/>
                </a:lnTo>
                <a:lnTo>
                  <a:pt x="99688" y="200969"/>
                </a:lnTo>
                <a:lnTo>
                  <a:pt x="105212" y="200650"/>
                </a:lnTo>
                <a:lnTo>
                  <a:pt x="110482" y="200437"/>
                </a:lnTo>
                <a:lnTo>
                  <a:pt x="122688" y="200200"/>
                </a:lnTo>
                <a:lnTo>
                  <a:pt x="146134" y="200049"/>
                </a:lnTo>
                <a:lnTo>
                  <a:pt x="151257" y="200830"/>
                </a:lnTo>
                <a:lnTo>
                  <a:pt x="156260" y="202145"/>
                </a:lnTo>
                <a:lnTo>
                  <a:pt x="161183" y="203815"/>
                </a:lnTo>
                <a:lnTo>
                  <a:pt x="166052" y="204928"/>
                </a:lnTo>
                <a:lnTo>
                  <a:pt x="170886" y="205671"/>
                </a:lnTo>
                <a:lnTo>
                  <a:pt x="175696" y="206165"/>
                </a:lnTo>
                <a:lnTo>
                  <a:pt x="180490" y="207289"/>
                </a:lnTo>
                <a:lnTo>
                  <a:pt x="185274" y="208832"/>
                </a:lnTo>
                <a:lnTo>
                  <a:pt x="190050" y="210654"/>
                </a:lnTo>
                <a:lnTo>
                  <a:pt x="194823" y="212663"/>
                </a:lnTo>
                <a:lnTo>
                  <a:pt x="199591" y="214796"/>
                </a:lnTo>
                <a:lnTo>
                  <a:pt x="204358" y="217011"/>
                </a:lnTo>
                <a:lnTo>
                  <a:pt x="209917" y="218488"/>
                </a:lnTo>
                <a:lnTo>
                  <a:pt x="216004" y="219473"/>
                </a:lnTo>
                <a:lnTo>
                  <a:pt x="222443" y="220130"/>
                </a:lnTo>
                <a:lnTo>
                  <a:pt x="228324" y="221361"/>
                </a:lnTo>
                <a:lnTo>
                  <a:pt x="233832" y="222976"/>
                </a:lnTo>
                <a:lnTo>
                  <a:pt x="239091" y="224846"/>
                </a:lnTo>
                <a:lnTo>
                  <a:pt x="244185" y="226886"/>
                </a:lnTo>
                <a:lnTo>
                  <a:pt x="249168" y="229040"/>
                </a:lnTo>
                <a:lnTo>
                  <a:pt x="254078" y="231270"/>
                </a:lnTo>
                <a:lnTo>
                  <a:pt x="258939" y="232757"/>
                </a:lnTo>
                <a:lnTo>
                  <a:pt x="263767" y="233748"/>
                </a:lnTo>
                <a:lnTo>
                  <a:pt x="272571" y="234849"/>
                </a:lnTo>
                <a:lnTo>
                  <a:pt x="276030" y="235143"/>
                </a:lnTo>
                <a:lnTo>
                  <a:pt x="285329" y="23573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605"/>
          <p:cNvSpPr/>
          <p:nvPr/>
        </p:nvSpPr>
        <p:spPr>
          <a:xfrm>
            <a:off x="6736556" y="2050256"/>
            <a:ext cx="142876" cy="164200"/>
          </a:xfrm>
          <a:custGeom>
            <a:avLst/>
            <a:gdLst/>
            <a:ahLst/>
            <a:cxnLst/>
            <a:rect l="0" t="0" r="0" b="0"/>
            <a:pathLst>
              <a:path w="142876" h="164200">
                <a:moveTo>
                  <a:pt x="0" y="50006"/>
                </a:moveTo>
                <a:lnTo>
                  <a:pt x="3793" y="50006"/>
                </a:lnTo>
                <a:lnTo>
                  <a:pt x="4910" y="50800"/>
                </a:lnTo>
                <a:lnTo>
                  <a:pt x="5654" y="52123"/>
                </a:lnTo>
                <a:lnTo>
                  <a:pt x="6482" y="55709"/>
                </a:lnTo>
                <a:lnTo>
                  <a:pt x="6850" y="59949"/>
                </a:lnTo>
                <a:lnTo>
                  <a:pt x="7741" y="62985"/>
                </a:lnTo>
                <a:lnTo>
                  <a:pt x="9129" y="66596"/>
                </a:lnTo>
                <a:lnTo>
                  <a:pt x="10849" y="70591"/>
                </a:lnTo>
                <a:lnTo>
                  <a:pt x="11995" y="74842"/>
                </a:lnTo>
                <a:lnTo>
                  <a:pt x="12759" y="79263"/>
                </a:lnTo>
                <a:lnTo>
                  <a:pt x="13269" y="83799"/>
                </a:lnTo>
                <a:lnTo>
                  <a:pt x="14402" y="88409"/>
                </a:lnTo>
                <a:lnTo>
                  <a:pt x="15951" y="93071"/>
                </a:lnTo>
                <a:lnTo>
                  <a:pt x="17778" y="97766"/>
                </a:lnTo>
                <a:lnTo>
                  <a:pt x="18995" y="102483"/>
                </a:lnTo>
                <a:lnTo>
                  <a:pt x="19808" y="107216"/>
                </a:lnTo>
                <a:lnTo>
                  <a:pt x="20349" y="111959"/>
                </a:lnTo>
                <a:lnTo>
                  <a:pt x="21503" y="116708"/>
                </a:lnTo>
                <a:lnTo>
                  <a:pt x="23067" y="121461"/>
                </a:lnTo>
                <a:lnTo>
                  <a:pt x="24903" y="126218"/>
                </a:lnTo>
                <a:lnTo>
                  <a:pt x="26127" y="130183"/>
                </a:lnTo>
                <a:lnTo>
                  <a:pt x="26943" y="133620"/>
                </a:lnTo>
                <a:lnTo>
                  <a:pt x="27487" y="136705"/>
                </a:lnTo>
                <a:lnTo>
                  <a:pt x="28643" y="140349"/>
                </a:lnTo>
                <a:lnTo>
                  <a:pt x="30208" y="144366"/>
                </a:lnTo>
                <a:lnTo>
                  <a:pt x="34630" y="154635"/>
                </a:lnTo>
                <a:lnTo>
                  <a:pt x="35235" y="158156"/>
                </a:lnTo>
                <a:lnTo>
                  <a:pt x="35710" y="164199"/>
                </a:lnTo>
                <a:lnTo>
                  <a:pt x="35716" y="160482"/>
                </a:lnTo>
                <a:lnTo>
                  <a:pt x="34923" y="159375"/>
                </a:lnTo>
                <a:lnTo>
                  <a:pt x="33601" y="158638"/>
                </a:lnTo>
                <a:lnTo>
                  <a:pt x="31926" y="158146"/>
                </a:lnTo>
                <a:lnTo>
                  <a:pt x="30809" y="157024"/>
                </a:lnTo>
                <a:lnTo>
                  <a:pt x="30065" y="155483"/>
                </a:lnTo>
                <a:lnTo>
                  <a:pt x="28443" y="150860"/>
                </a:lnTo>
                <a:lnTo>
                  <a:pt x="26900" y="147404"/>
                </a:lnTo>
                <a:lnTo>
                  <a:pt x="23068" y="139332"/>
                </a:lnTo>
                <a:lnTo>
                  <a:pt x="18719" y="130452"/>
                </a:lnTo>
                <a:lnTo>
                  <a:pt x="17242" y="125862"/>
                </a:lnTo>
                <a:lnTo>
                  <a:pt x="16257" y="121214"/>
                </a:lnTo>
                <a:lnTo>
                  <a:pt x="15600" y="116528"/>
                </a:lnTo>
                <a:lnTo>
                  <a:pt x="15956" y="111023"/>
                </a:lnTo>
                <a:lnTo>
                  <a:pt x="16988" y="104971"/>
                </a:lnTo>
                <a:lnTo>
                  <a:pt x="18469" y="98556"/>
                </a:lnTo>
                <a:lnTo>
                  <a:pt x="20250" y="92691"/>
                </a:lnTo>
                <a:lnTo>
                  <a:pt x="22231" y="87194"/>
                </a:lnTo>
                <a:lnTo>
                  <a:pt x="24346" y="81942"/>
                </a:lnTo>
                <a:lnTo>
                  <a:pt x="26549" y="76853"/>
                </a:lnTo>
                <a:lnTo>
                  <a:pt x="31114" y="66965"/>
                </a:lnTo>
                <a:lnTo>
                  <a:pt x="38147" y="52473"/>
                </a:lnTo>
                <a:lnTo>
                  <a:pt x="41306" y="47682"/>
                </a:lnTo>
                <a:lnTo>
                  <a:pt x="45000" y="42901"/>
                </a:lnTo>
                <a:lnTo>
                  <a:pt x="49050" y="38125"/>
                </a:lnTo>
                <a:lnTo>
                  <a:pt x="53338" y="34148"/>
                </a:lnTo>
                <a:lnTo>
                  <a:pt x="57783" y="30703"/>
                </a:lnTo>
                <a:lnTo>
                  <a:pt x="62335" y="27612"/>
                </a:lnTo>
                <a:lnTo>
                  <a:pt x="66956" y="23964"/>
                </a:lnTo>
                <a:lnTo>
                  <a:pt x="71625" y="19945"/>
                </a:lnTo>
                <a:lnTo>
                  <a:pt x="76325" y="15678"/>
                </a:lnTo>
                <a:lnTo>
                  <a:pt x="81840" y="12039"/>
                </a:lnTo>
                <a:lnTo>
                  <a:pt x="87897" y="8820"/>
                </a:lnTo>
                <a:lnTo>
                  <a:pt x="94316" y="5880"/>
                </a:lnTo>
                <a:lnTo>
                  <a:pt x="100184" y="3920"/>
                </a:lnTo>
                <a:lnTo>
                  <a:pt x="105683" y="2613"/>
                </a:lnTo>
                <a:lnTo>
                  <a:pt x="110936" y="1742"/>
                </a:lnTo>
                <a:lnTo>
                  <a:pt x="116027" y="1161"/>
                </a:lnTo>
                <a:lnTo>
                  <a:pt x="121007" y="774"/>
                </a:lnTo>
                <a:lnTo>
                  <a:pt x="129981" y="344"/>
                </a:lnTo>
                <a:lnTo>
                  <a:pt x="142875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606"/>
          <p:cNvSpPr/>
          <p:nvPr/>
        </p:nvSpPr>
        <p:spPr>
          <a:xfrm>
            <a:off x="6929437" y="2050300"/>
            <a:ext cx="171451" cy="142492"/>
          </a:xfrm>
          <a:custGeom>
            <a:avLst/>
            <a:gdLst/>
            <a:ahLst/>
            <a:cxnLst/>
            <a:rect l="0" t="0" r="0" b="0"/>
            <a:pathLst>
              <a:path w="171451" h="142492">
                <a:moveTo>
                  <a:pt x="0" y="78537"/>
                </a:moveTo>
                <a:lnTo>
                  <a:pt x="23850" y="78537"/>
                </a:lnTo>
                <a:lnTo>
                  <a:pt x="27012" y="77743"/>
                </a:lnTo>
                <a:lnTo>
                  <a:pt x="30708" y="76420"/>
                </a:lnTo>
                <a:lnTo>
                  <a:pt x="34759" y="74745"/>
                </a:lnTo>
                <a:lnTo>
                  <a:pt x="39048" y="73627"/>
                </a:lnTo>
                <a:lnTo>
                  <a:pt x="43495" y="72883"/>
                </a:lnTo>
                <a:lnTo>
                  <a:pt x="48047" y="72386"/>
                </a:lnTo>
                <a:lnTo>
                  <a:pt x="52668" y="71261"/>
                </a:lnTo>
                <a:lnTo>
                  <a:pt x="57338" y="69718"/>
                </a:lnTo>
                <a:lnTo>
                  <a:pt x="62038" y="67895"/>
                </a:lnTo>
                <a:lnTo>
                  <a:pt x="65965" y="65886"/>
                </a:lnTo>
                <a:lnTo>
                  <a:pt x="69376" y="63753"/>
                </a:lnTo>
                <a:lnTo>
                  <a:pt x="72444" y="61537"/>
                </a:lnTo>
                <a:lnTo>
                  <a:pt x="76078" y="59266"/>
                </a:lnTo>
                <a:lnTo>
                  <a:pt x="80087" y="56959"/>
                </a:lnTo>
                <a:lnTo>
                  <a:pt x="84348" y="54626"/>
                </a:lnTo>
                <a:lnTo>
                  <a:pt x="87982" y="52278"/>
                </a:lnTo>
                <a:lnTo>
                  <a:pt x="91198" y="49918"/>
                </a:lnTo>
                <a:lnTo>
                  <a:pt x="94136" y="47552"/>
                </a:lnTo>
                <a:lnTo>
                  <a:pt x="96889" y="45180"/>
                </a:lnTo>
                <a:lnTo>
                  <a:pt x="99518" y="42805"/>
                </a:lnTo>
                <a:lnTo>
                  <a:pt x="102064" y="40428"/>
                </a:lnTo>
                <a:lnTo>
                  <a:pt x="103761" y="38050"/>
                </a:lnTo>
                <a:lnTo>
                  <a:pt x="104894" y="35671"/>
                </a:lnTo>
                <a:lnTo>
                  <a:pt x="105647" y="33291"/>
                </a:lnTo>
                <a:lnTo>
                  <a:pt x="106944" y="30910"/>
                </a:lnTo>
                <a:lnTo>
                  <a:pt x="108603" y="28530"/>
                </a:lnTo>
                <a:lnTo>
                  <a:pt x="110502" y="26149"/>
                </a:lnTo>
                <a:lnTo>
                  <a:pt x="111768" y="22974"/>
                </a:lnTo>
                <a:lnTo>
                  <a:pt x="112613" y="19270"/>
                </a:lnTo>
                <a:lnTo>
                  <a:pt x="113174" y="15213"/>
                </a:lnTo>
                <a:lnTo>
                  <a:pt x="112756" y="11715"/>
                </a:lnTo>
                <a:lnTo>
                  <a:pt x="111683" y="8589"/>
                </a:lnTo>
                <a:lnTo>
                  <a:pt x="110175" y="5711"/>
                </a:lnTo>
                <a:lnTo>
                  <a:pt x="108375" y="3793"/>
                </a:lnTo>
                <a:lnTo>
                  <a:pt x="106381" y="2514"/>
                </a:lnTo>
                <a:lnTo>
                  <a:pt x="102049" y="1093"/>
                </a:lnTo>
                <a:lnTo>
                  <a:pt x="97479" y="461"/>
                </a:lnTo>
                <a:lnTo>
                  <a:pt x="94354" y="293"/>
                </a:lnTo>
                <a:lnTo>
                  <a:pt x="86651" y="106"/>
                </a:lnTo>
                <a:lnTo>
                  <a:pt x="77180" y="0"/>
                </a:lnTo>
                <a:lnTo>
                  <a:pt x="73678" y="1573"/>
                </a:lnTo>
                <a:lnTo>
                  <a:pt x="69756" y="4209"/>
                </a:lnTo>
                <a:lnTo>
                  <a:pt x="65554" y="7554"/>
                </a:lnTo>
                <a:lnTo>
                  <a:pt x="61165" y="10577"/>
                </a:lnTo>
                <a:lnTo>
                  <a:pt x="56652" y="13387"/>
                </a:lnTo>
                <a:lnTo>
                  <a:pt x="52055" y="16053"/>
                </a:lnTo>
                <a:lnTo>
                  <a:pt x="48197" y="19419"/>
                </a:lnTo>
                <a:lnTo>
                  <a:pt x="44831" y="23250"/>
                </a:lnTo>
                <a:lnTo>
                  <a:pt x="41794" y="27391"/>
                </a:lnTo>
                <a:lnTo>
                  <a:pt x="38181" y="30946"/>
                </a:lnTo>
                <a:lnTo>
                  <a:pt x="34186" y="34110"/>
                </a:lnTo>
                <a:lnTo>
                  <a:pt x="29934" y="37013"/>
                </a:lnTo>
                <a:lnTo>
                  <a:pt x="26306" y="40535"/>
                </a:lnTo>
                <a:lnTo>
                  <a:pt x="23094" y="44471"/>
                </a:lnTo>
                <a:lnTo>
                  <a:pt x="20158" y="48683"/>
                </a:lnTo>
                <a:lnTo>
                  <a:pt x="18202" y="53078"/>
                </a:lnTo>
                <a:lnTo>
                  <a:pt x="16897" y="57596"/>
                </a:lnTo>
                <a:lnTo>
                  <a:pt x="16027" y="62195"/>
                </a:lnTo>
                <a:lnTo>
                  <a:pt x="14653" y="66055"/>
                </a:lnTo>
                <a:lnTo>
                  <a:pt x="12944" y="69422"/>
                </a:lnTo>
                <a:lnTo>
                  <a:pt x="11011" y="72460"/>
                </a:lnTo>
                <a:lnTo>
                  <a:pt x="10516" y="76073"/>
                </a:lnTo>
                <a:lnTo>
                  <a:pt x="10979" y="80070"/>
                </a:lnTo>
                <a:lnTo>
                  <a:pt x="12082" y="84321"/>
                </a:lnTo>
                <a:lnTo>
                  <a:pt x="12817" y="88743"/>
                </a:lnTo>
                <a:lnTo>
                  <a:pt x="13308" y="93279"/>
                </a:lnTo>
                <a:lnTo>
                  <a:pt x="13634" y="97890"/>
                </a:lnTo>
                <a:lnTo>
                  <a:pt x="14646" y="101757"/>
                </a:lnTo>
                <a:lnTo>
                  <a:pt x="16114" y="105130"/>
                </a:lnTo>
                <a:lnTo>
                  <a:pt x="17887" y="108172"/>
                </a:lnTo>
                <a:lnTo>
                  <a:pt x="20655" y="111787"/>
                </a:lnTo>
                <a:lnTo>
                  <a:pt x="24089" y="115785"/>
                </a:lnTo>
                <a:lnTo>
                  <a:pt x="31344" y="123667"/>
                </a:lnTo>
                <a:lnTo>
                  <a:pt x="37214" y="129816"/>
                </a:lnTo>
                <a:lnTo>
                  <a:pt x="40684" y="131773"/>
                </a:lnTo>
                <a:lnTo>
                  <a:pt x="44585" y="133077"/>
                </a:lnTo>
                <a:lnTo>
                  <a:pt x="48774" y="133947"/>
                </a:lnTo>
                <a:lnTo>
                  <a:pt x="53947" y="135321"/>
                </a:lnTo>
                <a:lnTo>
                  <a:pt x="66046" y="138964"/>
                </a:lnTo>
                <a:lnTo>
                  <a:pt x="72605" y="140253"/>
                </a:lnTo>
                <a:lnTo>
                  <a:pt x="79359" y="141112"/>
                </a:lnTo>
                <a:lnTo>
                  <a:pt x="86244" y="141685"/>
                </a:lnTo>
                <a:lnTo>
                  <a:pt x="92421" y="142067"/>
                </a:lnTo>
                <a:lnTo>
                  <a:pt x="103518" y="142491"/>
                </a:lnTo>
                <a:lnTo>
                  <a:pt x="110287" y="141811"/>
                </a:lnTo>
                <a:lnTo>
                  <a:pt x="117975" y="140563"/>
                </a:lnTo>
                <a:lnTo>
                  <a:pt x="126274" y="138938"/>
                </a:lnTo>
                <a:lnTo>
                  <a:pt x="133396" y="137061"/>
                </a:lnTo>
                <a:lnTo>
                  <a:pt x="139731" y="135015"/>
                </a:lnTo>
                <a:lnTo>
                  <a:pt x="145541" y="132858"/>
                </a:lnTo>
                <a:lnTo>
                  <a:pt x="151002" y="131420"/>
                </a:lnTo>
                <a:lnTo>
                  <a:pt x="156231" y="130461"/>
                </a:lnTo>
                <a:lnTo>
                  <a:pt x="171450" y="12854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607"/>
          <p:cNvSpPr/>
          <p:nvPr/>
        </p:nvSpPr>
        <p:spPr>
          <a:xfrm>
            <a:off x="7166326" y="1914678"/>
            <a:ext cx="527493" cy="248724"/>
          </a:xfrm>
          <a:custGeom>
            <a:avLst/>
            <a:gdLst/>
            <a:ahLst/>
            <a:cxnLst/>
            <a:rect l="0" t="0" r="0" b="0"/>
            <a:pathLst>
              <a:path w="527493" h="248724">
                <a:moveTo>
                  <a:pt x="34574" y="192728"/>
                </a:moveTo>
                <a:lnTo>
                  <a:pt x="45186" y="187024"/>
                </a:lnTo>
                <a:lnTo>
                  <a:pt x="50667" y="182785"/>
                </a:lnTo>
                <a:lnTo>
                  <a:pt x="52446" y="180543"/>
                </a:lnTo>
                <a:lnTo>
                  <a:pt x="53632" y="178255"/>
                </a:lnTo>
                <a:lnTo>
                  <a:pt x="54423" y="175935"/>
                </a:lnTo>
                <a:lnTo>
                  <a:pt x="59536" y="169125"/>
                </a:lnTo>
                <a:lnTo>
                  <a:pt x="63121" y="165086"/>
                </a:lnTo>
                <a:lnTo>
                  <a:pt x="66305" y="160806"/>
                </a:lnTo>
                <a:lnTo>
                  <a:pt x="69222" y="156366"/>
                </a:lnTo>
                <a:lnTo>
                  <a:pt x="71960" y="151817"/>
                </a:lnTo>
                <a:lnTo>
                  <a:pt x="77119" y="144648"/>
                </a:lnTo>
                <a:lnTo>
                  <a:pt x="79606" y="141624"/>
                </a:lnTo>
                <a:lnTo>
                  <a:pt x="82369" y="136148"/>
                </a:lnTo>
                <a:lnTo>
                  <a:pt x="83925" y="128603"/>
                </a:lnTo>
                <a:lnTo>
                  <a:pt x="84143" y="126166"/>
                </a:lnTo>
                <a:lnTo>
                  <a:pt x="83495" y="124541"/>
                </a:lnTo>
                <a:lnTo>
                  <a:pt x="82269" y="123457"/>
                </a:lnTo>
                <a:lnTo>
                  <a:pt x="80658" y="122735"/>
                </a:lnTo>
                <a:lnTo>
                  <a:pt x="74598" y="117926"/>
                </a:lnTo>
                <a:lnTo>
                  <a:pt x="72370" y="117460"/>
                </a:lnTo>
                <a:lnTo>
                  <a:pt x="70089" y="117943"/>
                </a:lnTo>
                <a:lnTo>
                  <a:pt x="65439" y="119803"/>
                </a:lnTo>
                <a:lnTo>
                  <a:pt x="60727" y="120629"/>
                </a:lnTo>
                <a:lnTo>
                  <a:pt x="58360" y="122437"/>
                </a:lnTo>
                <a:lnTo>
                  <a:pt x="53612" y="128679"/>
                </a:lnTo>
                <a:lnTo>
                  <a:pt x="46739" y="134628"/>
                </a:lnTo>
                <a:lnTo>
                  <a:pt x="42685" y="137326"/>
                </a:lnTo>
                <a:lnTo>
                  <a:pt x="36062" y="144557"/>
                </a:lnTo>
                <a:lnTo>
                  <a:pt x="25754" y="159670"/>
                </a:lnTo>
                <a:lnTo>
                  <a:pt x="21550" y="165926"/>
                </a:lnTo>
                <a:lnTo>
                  <a:pt x="17954" y="170891"/>
                </a:lnTo>
                <a:lnTo>
                  <a:pt x="11842" y="178525"/>
                </a:lnTo>
                <a:lnTo>
                  <a:pt x="9894" y="183259"/>
                </a:lnTo>
                <a:lnTo>
                  <a:pt x="8595" y="188797"/>
                </a:lnTo>
                <a:lnTo>
                  <a:pt x="7729" y="194869"/>
                </a:lnTo>
                <a:lnTo>
                  <a:pt x="6359" y="200506"/>
                </a:lnTo>
                <a:lnTo>
                  <a:pt x="4651" y="205850"/>
                </a:lnTo>
                <a:lnTo>
                  <a:pt x="2719" y="211001"/>
                </a:lnTo>
                <a:lnTo>
                  <a:pt x="1431" y="216022"/>
                </a:lnTo>
                <a:lnTo>
                  <a:pt x="572" y="220958"/>
                </a:lnTo>
                <a:lnTo>
                  <a:pt x="0" y="225835"/>
                </a:lnTo>
                <a:lnTo>
                  <a:pt x="412" y="229881"/>
                </a:lnTo>
                <a:lnTo>
                  <a:pt x="1480" y="233371"/>
                </a:lnTo>
                <a:lnTo>
                  <a:pt x="5106" y="240885"/>
                </a:lnTo>
                <a:lnTo>
                  <a:pt x="9526" y="245978"/>
                </a:lnTo>
                <a:lnTo>
                  <a:pt x="11525" y="247278"/>
                </a:lnTo>
                <a:lnTo>
                  <a:pt x="15864" y="248723"/>
                </a:lnTo>
                <a:lnTo>
                  <a:pt x="18132" y="248314"/>
                </a:lnTo>
                <a:lnTo>
                  <a:pt x="22768" y="245743"/>
                </a:lnTo>
                <a:lnTo>
                  <a:pt x="29841" y="239833"/>
                </a:lnTo>
                <a:lnTo>
                  <a:pt x="40756" y="233055"/>
                </a:lnTo>
                <a:lnTo>
                  <a:pt x="50252" y="226020"/>
                </a:lnTo>
                <a:lnTo>
                  <a:pt x="55564" y="219166"/>
                </a:lnTo>
                <a:lnTo>
                  <a:pt x="58092" y="215116"/>
                </a:lnTo>
                <a:lnTo>
                  <a:pt x="69235" y="198038"/>
                </a:lnTo>
                <a:lnTo>
                  <a:pt x="72763" y="192299"/>
                </a:lnTo>
                <a:lnTo>
                  <a:pt x="75907" y="186886"/>
                </a:lnTo>
                <a:lnTo>
                  <a:pt x="78799" y="181689"/>
                </a:lnTo>
                <a:lnTo>
                  <a:pt x="81519" y="175844"/>
                </a:lnTo>
                <a:lnTo>
                  <a:pt x="84127" y="169566"/>
                </a:lnTo>
                <a:lnTo>
                  <a:pt x="86659" y="162999"/>
                </a:lnTo>
                <a:lnTo>
                  <a:pt x="89141" y="157033"/>
                </a:lnTo>
                <a:lnTo>
                  <a:pt x="91589" y="151469"/>
                </a:lnTo>
                <a:lnTo>
                  <a:pt x="94015" y="146172"/>
                </a:lnTo>
                <a:lnTo>
                  <a:pt x="95633" y="141847"/>
                </a:lnTo>
                <a:lnTo>
                  <a:pt x="97429" y="134924"/>
                </a:lnTo>
                <a:lnTo>
                  <a:pt x="98229" y="129202"/>
                </a:lnTo>
                <a:lnTo>
                  <a:pt x="98442" y="126565"/>
                </a:lnTo>
                <a:lnTo>
                  <a:pt x="99377" y="124013"/>
                </a:lnTo>
                <a:lnTo>
                  <a:pt x="104465" y="116330"/>
                </a:lnTo>
                <a:lnTo>
                  <a:pt x="105706" y="114578"/>
                </a:lnTo>
                <a:lnTo>
                  <a:pt x="105921" y="118067"/>
                </a:lnTo>
                <a:lnTo>
                  <a:pt x="105157" y="119935"/>
                </a:lnTo>
                <a:lnTo>
                  <a:pt x="102193" y="124128"/>
                </a:lnTo>
                <a:lnTo>
                  <a:pt x="101084" y="127151"/>
                </a:lnTo>
                <a:lnTo>
                  <a:pt x="99852" y="134743"/>
                </a:lnTo>
                <a:lnTo>
                  <a:pt x="99524" y="138990"/>
                </a:lnTo>
                <a:lnTo>
                  <a:pt x="99305" y="143409"/>
                </a:lnTo>
                <a:lnTo>
                  <a:pt x="99062" y="152552"/>
                </a:lnTo>
                <a:lnTo>
                  <a:pt x="98875" y="184208"/>
                </a:lnTo>
                <a:lnTo>
                  <a:pt x="99666" y="188635"/>
                </a:lnTo>
                <a:lnTo>
                  <a:pt x="100987" y="193174"/>
                </a:lnTo>
                <a:lnTo>
                  <a:pt x="102662" y="197788"/>
                </a:lnTo>
                <a:lnTo>
                  <a:pt x="105366" y="201657"/>
                </a:lnTo>
                <a:lnTo>
                  <a:pt x="112604" y="208074"/>
                </a:lnTo>
                <a:lnTo>
                  <a:pt x="118995" y="213571"/>
                </a:lnTo>
                <a:lnTo>
                  <a:pt x="125276" y="218660"/>
                </a:lnTo>
                <a:lnTo>
                  <a:pt x="136942" y="225194"/>
                </a:lnTo>
                <a:lnTo>
                  <a:pt x="150514" y="229921"/>
                </a:lnTo>
                <a:lnTo>
                  <a:pt x="154731" y="231811"/>
                </a:lnTo>
                <a:lnTo>
                  <a:pt x="159128" y="232277"/>
                </a:lnTo>
                <a:lnTo>
                  <a:pt x="177593" y="229438"/>
                </a:lnTo>
                <a:lnTo>
                  <a:pt x="187831" y="228094"/>
                </a:lnTo>
                <a:lnTo>
                  <a:pt x="200319" y="224850"/>
                </a:lnTo>
                <a:lnTo>
                  <a:pt x="211691" y="220763"/>
                </a:lnTo>
                <a:lnTo>
                  <a:pt x="222829" y="216300"/>
                </a:lnTo>
                <a:lnTo>
                  <a:pt x="235718" y="211671"/>
                </a:lnTo>
                <a:lnTo>
                  <a:pt x="249384" y="204851"/>
                </a:lnTo>
                <a:lnTo>
                  <a:pt x="256362" y="200810"/>
                </a:lnTo>
                <a:lnTo>
                  <a:pt x="270465" y="192087"/>
                </a:lnTo>
                <a:lnTo>
                  <a:pt x="277559" y="187538"/>
                </a:lnTo>
                <a:lnTo>
                  <a:pt x="283877" y="182918"/>
                </a:lnTo>
                <a:lnTo>
                  <a:pt x="289676" y="178250"/>
                </a:lnTo>
                <a:lnTo>
                  <a:pt x="295130" y="173551"/>
                </a:lnTo>
                <a:lnTo>
                  <a:pt x="301146" y="168831"/>
                </a:lnTo>
                <a:lnTo>
                  <a:pt x="307538" y="164097"/>
                </a:lnTo>
                <a:lnTo>
                  <a:pt x="314182" y="159353"/>
                </a:lnTo>
                <a:lnTo>
                  <a:pt x="320197" y="153809"/>
                </a:lnTo>
                <a:lnTo>
                  <a:pt x="325795" y="147732"/>
                </a:lnTo>
                <a:lnTo>
                  <a:pt x="331116" y="141299"/>
                </a:lnTo>
                <a:lnTo>
                  <a:pt x="335456" y="135423"/>
                </a:lnTo>
                <a:lnTo>
                  <a:pt x="339143" y="129919"/>
                </a:lnTo>
                <a:lnTo>
                  <a:pt x="346151" y="118775"/>
                </a:lnTo>
                <a:lnTo>
                  <a:pt x="354556" y="105885"/>
                </a:lnTo>
                <a:lnTo>
                  <a:pt x="358227" y="99907"/>
                </a:lnTo>
                <a:lnTo>
                  <a:pt x="361468" y="94335"/>
                </a:lnTo>
                <a:lnTo>
                  <a:pt x="364422" y="89033"/>
                </a:lnTo>
                <a:lnTo>
                  <a:pt x="367185" y="83116"/>
                </a:lnTo>
                <a:lnTo>
                  <a:pt x="369820" y="76791"/>
                </a:lnTo>
                <a:lnTo>
                  <a:pt x="372371" y="70193"/>
                </a:lnTo>
                <a:lnTo>
                  <a:pt x="374072" y="64207"/>
                </a:lnTo>
                <a:lnTo>
                  <a:pt x="375206" y="58628"/>
                </a:lnTo>
                <a:lnTo>
                  <a:pt x="375962" y="53322"/>
                </a:lnTo>
                <a:lnTo>
                  <a:pt x="376467" y="48197"/>
                </a:lnTo>
                <a:lnTo>
                  <a:pt x="376802" y="43192"/>
                </a:lnTo>
                <a:lnTo>
                  <a:pt x="377175" y="34193"/>
                </a:lnTo>
                <a:lnTo>
                  <a:pt x="377341" y="27547"/>
                </a:lnTo>
                <a:lnTo>
                  <a:pt x="375298" y="19831"/>
                </a:lnTo>
                <a:lnTo>
                  <a:pt x="373642" y="15551"/>
                </a:lnTo>
                <a:lnTo>
                  <a:pt x="371802" y="8678"/>
                </a:lnTo>
                <a:lnTo>
                  <a:pt x="371311" y="5734"/>
                </a:lnTo>
                <a:lnTo>
                  <a:pt x="370190" y="3772"/>
                </a:lnTo>
                <a:lnTo>
                  <a:pt x="368649" y="2463"/>
                </a:lnTo>
                <a:lnTo>
                  <a:pt x="366828" y="1591"/>
                </a:lnTo>
                <a:lnTo>
                  <a:pt x="356681" y="363"/>
                </a:lnTo>
                <a:lnTo>
                  <a:pt x="347412" y="0"/>
                </a:lnTo>
                <a:lnTo>
                  <a:pt x="340036" y="2031"/>
                </a:lnTo>
                <a:lnTo>
                  <a:pt x="332259" y="5580"/>
                </a:lnTo>
                <a:lnTo>
                  <a:pt x="322626" y="12834"/>
                </a:lnTo>
                <a:lnTo>
                  <a:pt x="314468" y="20436"/>
                </a:lnTo>
                <a:lnTo>
                  <a:pt x="310864" y="24685"/>
                </a:lnTo>
                <a:lnTo>
                  <a:pt x="307667" y="29106"/>
                </a:lnTo>
                <a:lnTo>
                  <a:pt x="304742" y="33640"/>
                </a:lnTo>
                <a:lnTo>
                  <a:pt x="301998" y="38251"/>
                </a:lnTo>
                <a:lnTo>
                  <a:pt x="299375" y="42912"/>
                </a:lnTo>
                <a:lnTo>
                  <a:pt x="296833" y="47607"/>
                </a:lnTo>
                <a:lnTo>
                  <a:pt x="294344" y="53118"/>
                </a:lnTo>
                <a:lnTo>
                  <a:pt x="291891" y="59173"/>
                </a:lnTo>
                <a:lnTo>
                  <a:pt x="289463" y="65592"/>
                </a:lnTo>
                <a:lnTo>
                  <a:pt x="284647" y="79073"/>
                </a:lnTo>
                <a:lnTo>
                  <a:pt x="282252" y="86001"/>
                </a:lnTo>
                <a:lnTo>
                  <a:pt x="280655" y="93002"/>
                </a:lnTo>
                <a:lnTo>
                  <a:pt x="279590" y="100050"/>
                </a:lnTo>
                <a:lnTo>
                  <a:pt x="278881" y="107130"/>
                </a:lnTo>
                <a:lnTo>
                  <a:pt x="278407" y="113438"/>
                </a:lnTo>
                <a:lnTo>
                  <a:pt x="278092" y="119230"/>
                </a:lnTo>
                <a:lnTo>
                  <a:pt x="277881" y="124679"/>
                </a:lnTo>
                <a:lnTo>
                  <a:pt x="278535" y="130694"/>
                </a:lnTo>
                <a:lnTo>
                  <a:pt x="279765" y="137084"/>
                </a:lnTo>
                <a:lnTo>
                  <a:pt x="281379" y="143726"/>
                </a:lnTo>
                <a:lnTo>
                  <a:pt x="283248" y="150535"/>
                </a:lnTo>
                <a:lnTo>
                  <a:pt x="287442" y="164450"/>
                </a:lnTo>
                <a:lnTo>
                  <a:pt x="289670" y="170701"/>
                </a:lnTo>
                <a:lnTo>
                  <a:pt x="291951" y="176456"/>
                </a:lnTo>
                <a:lnTo>
                  <a:pt x="294265" y="181880"/>
                </a:lnTo>
                <a:lnTo>
                  <a:pt x="298953" y="192140"/>
                </a:lnTo>
                <a:lnTo>
                  <a:pt x="301313" y="197098"/>
                </a:lnTo>
                <a:lnTo>
                  <a:pt x="304475" y="201198"/>
                </a:lnTo>
                <a:lnTo>
                  <a:pt x="312222" y="207869"/>
                </a:lnTo>
                <a:lnTo>
                  <a:pt x="320956" y="215597"/>
                </a:lnTo>
                <a:lnTo>
                  <a:pt x="325508" y="219880"/>
                </a:lnTo>
                <a:lnTo>
                  <a:pt x="336915" y="226756"/>
                </a:lnTo>
                <a:lnTo>
                  <a:pt x="349923" y="231664"/>
                </a:lnTo>
                <a:lnTo>
                  <a:pt x="370634" y="235221"/>
                </a:lnTo>
                <a:lnTo>
                  <a:pt x="384752" y="238866"/>
                </a:lnTo>
                <a:lnTo>
                  <a:pt x="401081" y="238898"/>
                </a:lnTo>
                <a:lnTo>
                  <a:pt x="417335" y="237060"/>
                </a:lnTo>
                <a:lnTo>
                  <a:pt x="429850" y="236244"/>
                </a:lnTo>
                <a:lnTo>
                  <a:pt x="442821" y="233764"/>
                </a:lnTo>
                <a:lnTo>
                  <a:pt x="455729" y="230016"/>
                </a:lnTo>
                <a:lnTo>
                  <a:pt x="479068" y="221142"/>
                </a:lnTo>
                <a:lnTo>
                  <a:pt x="491683" y="216469"/>
                </a:lnTo>
                <a:lnTo>
                  <a:pt x="506917" y="209375"/>
                </a:lnTo>
                <a:lnTo>
                  <a:pt x="516810" y="202247"/>
                </a:lnTo>
                <a:lnTo>
                  <a:pt x="525147" y="194843"/>
                </a:lnTo>
                <a:lnTo>
                  <a:pt x="527029" y="193146"/>
                </a:lnTo>
                <a:lnTo>
                  <a:pt x="527492" y="185584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608"/>
          <p:cNvSpPr/>
          <p:nvPr/>
        </p:nvSpPr>
        <p:spPr>
          <a:xfrm>
            <a:off x="5957887" y="2471737"/>
            <a:ext cx="219950" cy="285739"/>
          </a:xfrm>
          <a:custGeom>
            <a:avLst/>
            <a:gdLst/>
            <a:ahLst/>
            <a:cxnLst/>
            <a:rect l="0" t="0" r="0" b="0"/>
            <a:pathLst>
              <a:path w="219950" h="285739">
                <a:moveTo>
                  <a:pt x="0" y="0"/>
                </a:moveTo>
                <a:lnTo>
                  <a:pt x="0" y="23849"/>
                </a:lnTo>
                <a:lnTo>
                  <a:pt x="2117" y="30708"/>
                </a:lnTo>
                <a:lnTo>
                  <a:pt x="4910" y="39048"/>
                </a:lnTo>
                <a:lnTo>
                  <a:pt x="5654" y="43494"/>
                </a:lnTo>
                <a:lnTo>
                  <a:pt x="6151" y="48046"/>
                </a:lnTo>
                <a:lnTo>
                  <a:pt x="7276" y="53462"/>
                </a:lnTo>
                <a:lnTo>
                  <a:pt x="8819" y="59454"/>
                </a:lnTo>
                <a:lnTo>
                  <a:pt x="10642" y="65830"/>
                </a:lnTo>
                <a:lnTo>
                  <a:pt x="12651" y="71668"/>
                </a:lnTo>
                <a:lnTo>
                  <a:pt x="14784" y="77147"/>
                </a:lnTo>
                <a:lnTo>
                  <a:pt x="17000" y="82388"/>
                </a:lnTo>
                <a:lnTo>
                  <a:pt x="20858" y="88263"/>
                </a:lnTo>
                <a:lnTo>
                  <a:pt x="25812" y="94561"/>
                </a:lnTo>
                <a:lnTo>
                  <a:pt x="31495" y="101140"/>
                </a:lnTo>
                <a:lnTo>
                  <a:pt x="36078" y="107114"/>
                </a:lnTo>
                <a:lnTo>
                  <a:pt x="39927" y="112685"/>
                </a:lnTo>
                <a:lnTo>
                  <a:pt x="43287" y="117986"/>
                </a:lnTo>
                <a:lnTo>
                  <a:pt x="46320" y="123901"/>
                </a:lnTo>
                <a:lnTo>
                  <a:pt x="49137" y="130226"/>
                </a:lnTo>
                <a:lnTo>
                  <a:pt x="51808" y="136823"/>
                </a:lnTo>
                <a:lnTo>
                  <a:pt x="53589" y="143603"/>
                </a:lnTo>
                <a:lnTo>
                  <a:pt x="54776" y="150504"/>
                </a:lnTo>
                <a:lnTo>
                  <a:pt x="55567" y="157486"/>
                </a:lnTo>
                <a:lnTo>
                  <a:pt x="56888" y="164522"/>
                </a:lnTo>
                <a:lnTo>
                  <a:pt x="58563" y="171594"/>
                </a:lnTo>
                <a:lnTo>
                  <a:pt x="60473" y="178690"/>
                </a:lnTo>
                <a:lnTo>
                  <a:pt x="61747" y="185008"/>
                </a:lnTo>
                <a:lnTo>
                  <a:pt x="62596" y="190807"/>
                </a:lnTo>
                <a:lnTo>
                  <a:pt x="63162" y="196261"/>
                </a:lnTo>
                <a:lnTo>
                  <a:pt x="64333" y="202278"/>
                </a:lnTo>
                <a:lnTo>
                  <a:pt x="65908" y="208671"/>
                </a:lnTo>
                <a:lnTo>
                  <a:pt x="67751" y="215314"/>
                </a:lnTo>
                <a:lnTo>
                  <a:pt x="68980" y="221330"/>
                </a:lnTo>
                <a:lnTo>
                  <a:pt x="69799" y="226929"/>
                </a:lnTo>
                <a:lnTo>
                  <a:pt x="70345" y="232248"/>
                </a:lnTo>
                <a:lnTo>
                  <a:pt x="70709" y="237382"/>
                </a:lnTo>
                <a:lnTo>
                  <a:pt x="70952" y="242392"/>
                </a:lnTo>
                <a:lnTo>
                  <a:pt x="71222" y="252192"/>
                </a:lnTo>
                <a:lnTo>
                  <a:pt x="71437" y="285067"/>
                </a:lnTo>
                <a:lnTo>
                  <a:pt x="71438" y="285738"/>
                </a:lnTo>
                <a:lnTo>
                  <a:pt x="71438" y="275806"/>
                </a:lnTo>
                <a:lnTo>
                  <a:pt x="70644" y="273564"/>
                </a:lnTo>
                <a:lnTo>
                  <a:pt x="67645" y="268957"/>
                </a:lnTo>
                <a:lnTo>
                  <a:pt x="65783" y="262147"/>
                </a:lnTo>
                <a:lnTo>
                  <a:pt x="64956" y="253828"/>
                </a:lnTo>
                <a:lnTo>
                  <a:pt x="64735" y="249388"/>
                </a:lnTo>
                <a:lnTo>
                  <a:pt x="64490" y="240220"/>
                </a:lnTo>
                <a:lnTo>
                  <a:pt x="64319" y="216656"/>
                </a:lnTo>
                <a:lnTo>
                  <a:pt x="65105" y="211906"/>
                </a:lnTo>
                <a:lnTo>
                  <a:pt x="66422" y="207152"/>
                </a:lnTo>
                <a:lnTo>
                  <a:pt x="68094" y="202395"/>
                </a:lnTo>
                <a:lnTo>
                  <a:pt x="70002" y="197636"/>
                </a:lnTo>
                <a:lnTo>
                  <a:pt x="72068" y="192876"/>
                </a:lnTo>
                <a:lnTo>
                  <a:pt x="76481" y="184148"/>
                </a:lnTo>
                <a:lnTo>
                  <a:pt x="81087" y="177623"/>
                </a:lnTo>
                <a:lnTo>
                  <a:pt x="87897" y="169960"/>
                </a:lnTo>
                <a:lnTo>
                  <a:pt x="91935" y="165694"/>
                </a:lnTo>
                <a:lnTo>
                  <a:pt x="98540" y="160954"/>
                </a:lnTo>
                <a:lnTo>
                  <a:pt x="104914" y="158054"/>
                </a:lnTo>
                <a:lnTo>
                  <a:pt x="126538" y="147441"/>
                </a:lnTo>
                <a:lnTo>
                  <a:pt x="131190" y="145919"/>
                </a:lnTo>
                <a:lnTo>
                  <a:pt x="135879" y="144905"/>
                </a:lnTo>
                <a:lnTo>
                  <a:pt x="140593" y="144228"/>
                </a:lnTo>
                <a:lnTo>
                  <a:pt x="145322" y="143777"/>
                </a:lnTo>
                <a:lnTo>
                  <a:pt x="150063" y="143477"/>
                </a:lnTo>
                <a:lnTo>
                  <a:pt x="158770" y="143142"/>
                </a:lnTo>
                <a:lnTo>
                  <a:pt x="165285" y="142994"/>
                </a:lnTo>
                <a:lnTo>
                  <a:pt x="168928" y="143748"/>
                </a:lnTo>
                <a:lnTo>
                  <a:pt x="172943" y="145045"/>
                </a:lnTo>
                <a:lnTo>
                  <a:pt x="177208" y="146703"/>
                </a:lnTo>
                <a:lnTo>
                  <a:pt x="184063" y="150662"/>
                </a:lnTo>
                <a:lnTo>
                  <a:pt x="187003" y="152828"/>
                </a:lnTo>
                <a:lnTo>
                  <a:pt x="190550" y="154273"/>
                </a:lnTo>
                <a:lnTo>
                  <a:pt x="194502" y="155236"/>
                </a:lnTo>
                <a:lnTo>
                  <a:pt x="198724" y="155878"/>
                </a:lnTo>
                <a:lnTo>
                  <a:pt x="202333" y="157894"/>
                </a:lnTo>
                <a:lnTo>
                  <a:pt x="208459" y="164367"/>
                </a:lnTo>
                <a:lnTo>
                  <a:pt x="213828" y="170419"/>
                </a:lnTo>
                <a:lnTo>
                  <a:pt x="216371" y="173144"/>
                </a:lnTo>
                <a:lnTo>
                  <a:pt x="218066" y="176548"/>
                </a:lnTo>
                <a:lnTo>
                  <a:pt x="219949" y="184564"/>
                </a:lnTo>
                <a:lnTo>
                  <a:pt x="219658" y="188924"/>
                </a:lnTo>
                <a:lnTo>
                  <a:pt x="218670" y="193418"/>
                </a:lnTo>
                <a:lnTo>
                  <a:pt x="215455" y="201851"/>
                </a:lnTo>
                <a:lnTo>
                  <a:pt x="211381" y="208245"/>
                </a:lnTo>
                <a:lnTo>
                  <a:pt x="204808" y="215849"/>
                </a:lnTo>
                <a:lnTo>
                  <a:pt x="200832" y="220100"/>
                </a:lnTo>
                <a:lnTo>
                  <a:pt x="197388" y="224521"/>
                </a:lnTo>
                <a:lnTo>
                  <a:pt x="194298" y="229055"/>
                </a:lnTo>
                <a:lnTo>
                  <a:pt x="191445" y="233666"/>
                </a:lnTo>
                <a:lnTo>
                  <a:pt x="187955" y="237534"/>
                </a:lnTo>
                <a:lnTo>
                  <a:pt x="184041" y="240906"/>
                </a:lnTo>
                <a:lnTo>
                  <a:pt x="179844" y="243948"/>
                </a:lnTo>
                <a:lnTo>
                  <a:pt x="173064" y="249444"/>
                </a:lnTo>
                <a:lnTo>
                  <a:pt x="166611" y="254533"/>
                </a:lnTo>
                <a:lnTo>
                  <a:pt x="162668" y="257001"/>
                </a:lnTo>
                <a:lnTo>
                  <a:pt x="158452" y="259440"/>
                </a:lnTo>
                <a:lnTo>
                  <a:pt x="149534" y="264267"/>
                </a:lnTo>
                <a:lnTo>
                  <a:pt x="144933" y="266666"/>
                </a:lnTo>
                <a:lnTo>
                  <a:pt x="140278" y="268264"/>
                </a:lnTo>
                <a:lnTo>
                  <a:pt x="135587" y="269331"/>
                </a:lnTo>
                <a:lnTo>
                  <a:pt x="130873" y="270041"/>
                </a:lnTo>
                <a:lnTo>
                  <a:pt x="126936" y="271309"/>
                </a:lnTo>
                <a:lnTo>
                  <a:pt x="120445" y="274834"/>
                </a:lnTo>
                <a:lnTo>
                  <a:pt x="116809" y="275298"/>
                </a:lnTo>
                <a:lnTo>
                  <a:pt x="112798" y="274813"/>
                </a:lnTo>
                <a:lnTo>
                  <a:pt x="108536" y="273696"/>
                </a:lnTo>
                <a:lnTo>
                  <a:pt x="104108" y="272952"/>
                </a:lnTo>
                <a:lnTo>
                  <a:pt x="99568" y="272455"/>
                </a:lnTo>
                <a:lnTo>
                  <a:pt x="94954" y="272124"/>
                </a:lnTo>
                <a:lnTo>
                  <a:pt x="87710" y="271757"/>
                </a:lnTo>
                <a:lnTo>
                  <a:pt x="84667" y="271659"/>
                </a:lnTo>
                <a:lnTo>
                  <a:pt x="81845" y="270800"/>
                </a:lnTo>
                <a:lnTo>
                  <a:pt x="76592" y="267728"/>
                </a:lnTo>
                <a:lnTo>
                  <a:pt x="74874" y="265798"/>
                </a:lnTo>
                <a:lnTo>
                  <a:pt x="73728" y="263717"/>
                </a:lnTo>
                <a:lnTo>
                  <a:pt x="72965" y="261537"/>
                </a:lnTo>
                <a:lnTo>
                  <a:pt x="71662" y="260083"/>
                </a:lnTo>
                <a:lnTo>
                  <a:pt x="70000" y="259114"/>
                </a:lnTo>
                <a:lnTo>
                  <a:pt x="68097" y="258467"/>
                </a:lnTo>
                <a:lnTo>
                  <a:pt x="66830" y="257243"/>
                </a:lnTo>
                <a:lnTo>
                  <a:pt x="65985" y="255633"/>
                </a:lnTo>
                <a:lnTo>
                  <a:pt x="64294" y="25003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609"/>
          <p:cNvSpPr/>
          <p:nvPr/>
        </p:nvSpPr>
        <p:spPr>
          <a:xfrm>
            <a:off x="6143625" y="2400334"/>
            <a:ext cx="214313" cy="149985"/>
          </a:xfrm>
          <a:custGeom>
            <a:avLst/>
            <a:gdLst/>
            <a:ahLst/>
            <a:cxnLst/>
            <a:rect l="0" t="0" r="0" b="0"/>
            <a:pathLst>
              <a:path w="214313" h="149985">
                <a:moveTo>
                  <a:pt x="0" y="42828"/>
                </a:moveTo>
                <a:lnTo>
                  <a:pt x="0" y="32186"/>
                </a:lnTo>
                <a:lnTo>
                  <a:pt x="794" y="30971"/>
                </a:lnTo>
                <a:lnTo>
                  <a:pt x="2116" y="30161"/>
                </a:lnTo>
                <a:lnTo>
                  <a:pt x="6497" y="28467"/>
                </a:lnTo>
                <a:lnTo>
                  <a:pt x="13735" y="25068"/>
                </a:lnTo>
                <a:lnTo>
                  <a:pt x="26735" y="18692"/>
                </a:lnTo>
                <a:lnTo>
                  <a:pt x="31317" y="17213"/>
                </a:lnTo>
                <a:lnTo>
                  <a:pt x="35959" y="16226"/>
                </a:lnTo>
                <a:lnTo>
                  <a:pt x="40641" y="15568"/>
                </a:lnTo>
                <a:lnTo>
                  <a:pt x="45350" y="14336"/>
                </a:lnTo>
                <a:lnTo>
                  <a:pt x="50077" y="12721"/>
                </a:lnTo>
                <a:lnTo>
                  <a:pt x="54816" y="10850"/>
                </a:lnTo>
                <a:lnTo>
                  <a:pt x="59563" y="8810"/>
                </a:lnTo>
                <a:lnTo>
                  <a:pt x="69070" y="4425"/>
                </a:lnTo>
                <a:lnTo>
                  <a:pt x="73828" y="2939"/>
                </a:lnTo>
                <a:lnTo>
                  <a:pt x="78587" y="1948"/>
                </a:lnTo>
                <a:lnTo>
                  <a:pt x="83347" y="1287"/>
                </a:lnTo>
                <a:lnTo>
                  <a:pt x="88109" y="846"/>
                </a:lnTo>
                <a:lnTo>
                  <a:pt x="92870" y="553"/>
                </a:lnTo>
                <a:lnTo>
                  <a:pt x="102394" y="227"/>
                </a:lnTo>
                <a:lnTo>
                  <a:pt x="122413" y="0"/>
                </a:lnTo>
                <a:lnTo>
                  <a:pt x="125265" y="782"/>
                </a:lnTo>
                <a:lnTo>
                  <a:pt x="130550" y="3768"/>
                </a:lnTo>
                <a:lnTo>
                  <a:pt x="135545" y="7741"/>
                </a:lnTo>
                <a:lnTo>
                  <a:pt x="137988" y="9912"/>
                </a:lnTo>
                <a:lnTo>
                  <a:pt x="139617" y="12153"/>
                </a:lnTo>
                <a:lnTo>
                  <a:pt x="141427" y="16759"/>
                </a:lnTo>
                <a:lnTo>
                  <a:pt x="141909" y="19099"/>
                </a:lnTo>
                <a:lnTo>
                  <a:pt x="142232" y="21452"/>
                </a:lnTo>
                <a:lnTo>
                  <a:pt x="142445" y="23815"/>
                </a:lnTo>
                <a:lnTo>
                  <a:pt x="141795" y="26978"/>
                </a:lnTo>
                <a:lnTo>
                  <a:pt x="140567" y="30674"/>
                </a:lnTo>
                <a:lnTo>
                  <a:pt x="138955" y="34725"/>
                </a:lnTo>
                <a:lnTo>
                  <a:pt x="137087" y="39014"/>
                </a:lnTo>
                <a:lnTo>
                  <a:pt x="132894" y="48012"/>
                </a:lnTo>
                <a:lnTo>
                  <a:pt x="129871" y="52634"/>
                </a:lnTo>
                <a:lnTo>
                  <a:pt x="126268" y="57303"/>
                </a:lnTo>
                <a:lnTo>
                  <a:pt x="122278" y="62003"/>
                </a:lnTo>
                <a:lnTo>
                  <a:pt x="118825" y="66724"/>
                </a:lnTo>
                <a:lnTo>
                  <a:pt x="115729" y="71459"/>
                </a:lnTo>
                <a:lnTo>
                  <a:pt x="112871" y="76203"/>
                </a:lnTo>
                <a:lnTo>
                  <a:pt x="110172" y="80159"/>
                </a:lnTo>
                <a:lnTo>
                  <a:pt x="107580" y="83590"/>
                </a:lnTo>
                <a:lnTo>
                  <a:pt x="105057" y="86671"/>
                </a:lnTo>
                <a:lnTo>
                  <a:pt x="102582" y="90313"/>
                </a:lnTo>
                <a:lnTo>
                  <a:pt x="100138" y="94329"/>
                </a:lnTo>
                <a:lnTo>
                  <a:pt x="97714" y="98593"/>
                </a:lnTo>
                <a:lnTo>
                  <a:pt x="95305" y="102230"/>
                </a:lnTo>
                <a:lnTo>
                  <a:pt x="92906" y="105448"/>
                </a:lnTo>
                <a:lnTo>
                  <a:pt x="90512" y="108387"/>
                </a:lnTo>
                <a:lnTo>
                  <a:pt x="88916" y="111934"/>
                </a:lnTo>
                <a:lnTo>
                  <a:pt x="87852" y="115886"/>
                </a:lnTo>
                <a:lnTo>
                  <a:pt x="86145" y="126051"/>
                </a:lnTo>
                <a:lnTo>
                  <a:pt x="85912" y="129558"/>
                </a:lnTo>
                <a:lnTo>
                  <a:pt x="85808" y="133762"/>
                </a:lnTo>
                <a:lnTo>
                  <a:pt x="85762" y="138276"/>
                </a:lnTo>
                <a:lnTo>
                  <a:pt x="86543" y="139798"/>
                </a:lnTo>
                <a:lnTo>
                  <a:pt x="87858" y="140812"/>
                </a:lnTo>
                <a:lnTo>
                  <a:pt x="89528" y="141488"/>
                </a:lnTo>
                <a:lnTo>
                  <a:pt x="93500" y="144356"/>
                </a:lnTo>
                <a:lnTo>
                  <a:pt x="95671" y="146232"/>
                </a:lnTo>
                <a:lnTo>
                  <a:pt x="97912" y="147483"/>
                </a:lnTo>
                <a:lnTo>
                  <a:pt x="102518" y="148873"/>
                </a:lnTo>
                <a:lnTo>
                  <a:pt x="107211" y="149490"/>
                </a:lnTo>
                <a:lnTo>
                  <a:pt x="111943" y="149765"/>
                </a:lnTo>
                <a:lnTo>
                  <a:pt x="116692" y="149887"/>
                </a:lnTo>
                <a:lnTo>
                  <a:pt x="168407" y="149984"/>
                </a:lnTo>
                <a:lnTo>
                  <a:pt x="173389" y="149190"/>
                </a:lnTo>
                <a:lnTo>
                  <a:pt x="178299" y="147867"/>
                </a:lnTo>
                <a:lnTo>
                  <a:pt x="183160" y="146192"/>
                </a:lnTo>
                <a:lnTo>
                  <a:pt x="187988" y="145075"/>
                </a:lnTo>
                <a:lnTo>
                  <a:pt x="192794" y="144330"/>
                </a:lnTo>
                <a:lnTo>
                  <a:pt x="197585" y="143833"/>
                </a:lnTo>
                <a:lnTo>
                  <a:pt x="201573" y="142709"/>
                </a:lnTo>
                <a:lnTo>
                  <a:pt x="205026" y="141165"/>
                </a:lnTo>
                <a:lnTo>
                  <a:pt x="214312" y="13569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610"/>
          <p:cNvSpPr/>
          <p:nvPr/>
        </p:nvSpPr>
        <p:spPr>
          <a:xfrm>
            <a:off x="6465093" y="2621756"/>
            <a:ext cx="128589" cy="14288"/>
          </a:xfrm>
          <a:custGeom>
            <a:avLst/>
            <a:gdLst/>
            <a:ahLst/>
            <a:cxnLst/>
            <a:rect l="0" t="0" r="0" b="0"/>
            <a:pathLst>
              <a:path w="128589" h="14288">
                <a:moveTo>
                  <a:pt x="0" y="14287"/>
                </a:moveTo>
                <a:lnTo>
                  <a:pt x="0" y="8136"/>
                </a:lnTo>
                <a:lnTo>
                  <a:pt x="1588" y="7806"/>
                </a:lnTo>
                <a:lnTo>
                  <a:pt x="4234" y="7585"/>
                </a:lnTo>
                <a:lnTo>
                  <a:pt x="7585" y="7438"/>
                </a:lnTo>
                <a:lnTo>
                  <a:pt x="15542" y="7274"/>
                </a:lnTo>
                <a:lnTo>
                  <a:pt x="19887" y="7231"/>
                </a:lnTo>
                <a:lnTo>
                  <a:pt x="23577" y="6408"/>
                </a:lnTo>
                <a:lnTo>
                  <a:pt x="26830" y="5066"/>
                </a:lnTo>
                <a:lnTo>
                  <a:pt x="29793" y="3377"/>
                </a:lnTo>
                <a:lnTo>
                  <a:pt x="33356" y="2251"/>
                </a:lnTo>
                <a:lnTo>
                  <a:pt x="37319" y="1501"/>
                </a:lnTo>
                <a:lnTo>
                  <a:pt x="41548" y="1000"/>
                </a:lnTo>
                <a:lnTo>
                  <a:pt x="45955" y="667"/>
                </a:lnTo>
                <a:lnTo>
                  <a:pt x="50480" y="444"/>
                </a:lnTo>
                <a:lnTo>
                  <a:pt x="62318" y="132"/>
                </a:lnTo>
                <a:lnTo>
                  <a:pt x="100147" y="3"/>
                </a:lnTo>
                <a:lnTo>
                  <a:pt x="12858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611"/>
          <p:cNvSpPr/>
          <p:nvPr/>
        </p:nvSpPr>
        <p:spPr>
          <a:xfrm>
            <a:off x="6715125" y="2450306"/>
            <a:ext cx="135732" cy="92870"/>
          </a:xfrm>
          <a:custGeom>
            <a:avLst/>
            <a:gdLst/>
            <a:ahLst/>
            <a:cxnLst/>
            <a:rect l="0" t="0" r="0" b="0"/>
            <a:pathLst>
              <a:path w="135732" h="92870">
                <a:moveTo>
                  <a:pt x="0" y="0"/>
                </a:moveTo>
                <a:lnTo>
                  <a:pt x="4116" y="0"/>
                </a:lnTo>
                <a:lnTo>
                  <a:pt x="2358" y="0"/>
                </a:lnTo>
                <a:lnTo>
                  <a:pt x="6357" y="0"/>
                </a:lnTo>
                <a:lnTo>
                  <a:pt x="6619" y="794"/>
                </a:lnTo>
                <a:lnTo>
                  <a:pt x="6794" y="2116"/>
                </a:lnTo>
                <a:lnTo>
                  <a:pt x="7074" y="6151"/>
                </a:lnTo>
                <a:lnTo>
                  <a:pt x="7113" y="8819"/>
                </a:lnTo>
                <a:lnTo>
                  <a:pt x="7123" y="10642"/>
                </a:lnTo>
                <a:lnTo>
                  <a:pt x="7923" y="12651"/>
                </a:lnTo>
                <a:lnTo>
                  <a:pt x="9251" y="14784"/>
                </a:lnTo>
                <a:lnTo>
                  <a:pt x="10930" y="16999"/>
                </a:lnTo>
                <a:lnTo>
                  <a:pt x="12049" y="19270"/>
                </a:lnTo>
                <a:lnTo>
                  <a:pt x="12795" y="21578"/>
                </a:lnTo>
                <a:lnTo>
                  <a:pt x="13292" y="23910"/>
                </a:lnTo>
                <a:lnTo>
                  <a:pt x="13623" y="26259"/>
                </a:lnTo>
                <a:lnTo>
                  <a:pt x="13845" y="28618"/>
                </a:lnTo>
                <a:lnTo>
                  <a:pt x="13992" y="30985"/>
                </a:lnTo>
                <a:lnTo>
                  <a:pt x="14156" y="35731"/>
                </a:lnTo>
                <a:lnTo>
                  <a:pt x="14261" y="45246"/>
                </a:lnTo>
                <a:lnTo>
                  <a:pt x="14287" y="74517"/>
                </a:lnTo>
                <a:lnTo>
                  <a:pt x="15081" y="76666"/>
                </a:lnTo>
                <a:lnTo>
                  <a:pt x="16404" y="78892"/>
                </a:lnTo>
                <a:lnTo>
                  <a:pt x="18080" y="81169"/>
                </a:lnTo>
                <a:lnTo>
                  <a:pt x="19991" y="82688"/>
                </a:lnTo>
                <a:lnTo>
                  <a:pt x="22058" y="83700"/>
                </a:lnTo>
                <a:lnTo>
                  <a:pt x="24230" y="84375"/>
                </a:lnTo>
                <a:lnTo>
                  <a:pt x="25679" y="85619"/>
                </a:lnTo>
                <a:lnTo>
                  <a:pt x="26644" y="87242"/>
                </a:lnTo>
                <a:lnTo>
                  <a:pt x="27288" y="89117"/>
                </a:lnTo>
                <a:lnTo>
                  <a:pt x="28510" y="90368"/>
                </a:lnTo>
                <a:lnTo>
                  <a:pt x="30119" y="91201"/>
                </a:lnTo>
                <a:lnTo>
                  <a:pt x="34024" y="92127"/>
                </a:lnTo>
                <a:lnTo>
                  <a:pt x="36176" y="92375"/>
                </a:lnTo>
                <a:lnTo>
                  <a:pt x="38405" y="92539"/>
                </a:lnTo>
                <a:lnTo>
                  <a:pt x="40685" y="92649"/>
                </a:lnTo>
                <a:lnTo>
                  <a:pt x="45334" y="92771"/>
                </a:lnTo>
                <a:lnTo>
                  <a:pt x="135731" y="9286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612"/>
          <p:cNvSpPr/>
          <p:nvPr/>
        </p:nvSpPr>
        <p:spPr>
          <a:xfrm>
            <a:off x="6822306" y="2428875"/>
            <a:ext cx="78557" cy="300038"/>
          </a:xfrm>
          <a:custGeom>
            <a:avLst/>
            <a:gdLst/>
            <a:ahLst/>
            <a:cxnLst/>
            <a:rect l="0" t="0" r="0" b="0"/>
            <a:pathLst>
              <a:path w="78557" h="300038">
                <a:moveTo>
                  <a:pt x="7119" y="0"/>
                </a:moveTo>
                <a:lnTo>
                  <a:pt x="62" y="0"/>
                </a:lnTo>
                <a:lnTo>
                  <a:pt x="0" y="3792"/>
                </a:lnTo>
                <a:lnTo>
                  <a:pt x="2103" y="9887"/>
                </a:lnTo>
                <a:lnTo>
                  <a:pt x="3775" y="13735"/>
                </a:lnTo>
                <a:lnTo>
                  <a:pt x="5683" y="17094"/>
                </a:lnTo>
                <a:lnTo>
                  <a:pt x="7749" y="20127"/>
                </a:lnTo>
                <a:lnTo>
                  <a:pt x="9921" y="22943"/>
                </a:lnTo>
                <a:lnTo>
                  <a:pt x="11368" y="26408"/>
                </a:lnTo>
                <a:lnTo>
                  <a:pt x="14199" y="39663"/>
                </a:lnTo>
                <a:lnTo>
                  <a:pt x="15808" y="45491"/>
                </a:lnTo>
                <a:lnTo>
                  <a:pt x="17674" y="51759"/>
                </a:lnTo>
                <a:lnTo>
                  <a:pt x="19712" y="57524"/>
                </a:lnTo>
                <a:lnTo>
                  <a:pt x="21864" y="62956"/>
                </a:lnTo>
                <a:lnTo>
                  <a:pt x="24093" y="68164"/>
                </a:lnTo>
                <a:lnTo>
                  <a:pt x="25579" y="74811"/>
                </a:lnTo>
                <a:lnTo>
                  <a:pt x="26569" y="82418"/>
                </a:lnTo>
                <a:lnTo>
                  <a:pt x="27230" y="90664"/>
                </a:lnTo>
                <a:lnTo>
                  <a:pt x="28464" y="98542"/>
                </a:lnTo>
                <a:lnTo>
                  <a:pt x="30080" y="106176"/>
                </a:lnTo>
                <a:lnTo>
                  <a:pt x="31951" y="113646"/>
                </a:lnTo>
                <a:lnTo>
                  <a:pt x="35580" y="121008"/>
                </a:lnTo>
                <a:lnTo>
                  <a:pt x="40380" y="128297"/>
                </a:lnTo>
                <a:lnTo>
                  <a:pt x="45962" y="135537"/>
                </a:lnTo>
                <a:lnTo>
                  <a:pt x="49683" y="142745"/>
                </a:lnTo>
                <a:lnTo>
                  <a:pt x="52163" y="149932"/>
                </a:lnTo>
                <a:lnTo>
                  <a:pt x="53817" y="157105"/>
                </a:lnTo>
                <a:lnTo>
                  <a:pt x="55713" y="164268"/>
                </a:lnTo>
                <a:lnTo>
                  <a:pt x="59937" y="178576"/>
                </a:lnTo>
                <a:lnTo>
                  <a:pt x="61381" y="184932"/>
                </a:lnTo>
                <a:lnTo>
                  <a:pt x="62344" y="190757"/>
                </a:lnTo>
                <a:lnTo>
                  <a:pt x="62986" y="196227"/>
                </a:lnTo>
                <a:lnTo>
                  <a:pt x="64207" y="202255"/>
                </a:lnTo>
                <a:lnTo>
                  <a:pt x="65815" y="208656"/>
                </a:lnTo>
                <a:lnTo>
                  <a:pt x="67681" y="215303"/>
                </a:lnTo>
                <a:lnTo>
                  <a:pt x="68925" y="221323"/>
                </a:lnTo>
                <a:lnTo>
                  <a:pt x="69754" y="226924"/>
                </a:lnTo>
                <a:lnTo>
                  <a:pt x="70307" y="232245"/>
                </a:lnTo>
                <a:lnTo>
                  <a:pt x="70675" y="237380"/>
                </a:lnTo>
                <a:lnTo>
                  <a:pt x="70922" y="242391"/>
                </a:lnTo>
                <a:lnTo>
                  <a:pt x="71085" y="247319"/>
                </a:lnTo>
                <a:lnTo>
                  <a:pt x="71987" y="252191"/>
                </a:lnTo>
                <a:lnTo>
                  <a:pt x="73383" y="257027"/>
                </a:lnTo>
                <a:lnTo>
                  <a:pt x="75107" y="261839"/>
                </a:lnTo>
                <a:lnTo>
                  <a:pt x="77024" y="269302"/>
                </a:lnTo>
                <a:lnTo>
                  <a:pt x="77875" y="276058"/>
                </a:lnTo>
                <a:lnTo>
                  <a:pt x="78254" y="284353"/>
                </a:lnTo>
                <a:lnTo>
                  <a:pt x="78556" y="30003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613"/>
          <p:cNvSpPr/>
          <p:nvPr/>
        </p:nvSpPr>
        <p:spPr>
          <a:xfrm>
            <a:off x="6986612" y="2521769"/>
            <a:ext cx="157139" cy="161169"/>
          </a:xfrm>
          <a:custGeom>
            <a:avLst/>
            <a:gdLst/>
            <a:ahLst/>
            <a:cxnLst/>
            <a:rect l="0" t="0" r="0" b="0"/>
            <a:pathLst>
              <a:path w="157139" h="161169">
                <a:moveTo>
                  <a:pt x="49981" y="7118"/>
                </a:moveTo>
                <a:lnTo>
                  <a:pt x="49981" y="268"/>
                </a:lnTo>
                <a:lnTo>
                  <a:pt x="46188" y="61"/>
                </a:lnTo>
                <a:lnTo>
                  <a:pt x="40038" y="0"/>
                </a:lnTo>
                <a:lnTo>
                  <a:pt x="37796" y="785"/>
                </a:lnTo>
                <a:lnTo>
                  <a:pt x="33188" y="3774"/>
                </a:lnTo>
                <a:lnTo>
                  <a:pt x="30055" y="5683"/>
                </a:lnTo>
                <a:lnTo>
                  <a:pt x="26378" y="7749"/>
                </a:lnTo>
                <a:lnTo>
                  <a:pt x="22340" y="9920"/>
                </a:lnTo>
                <a:lnTo>
                  <a:pt x="18854" y="12954"/>
                </a:lnTo>
                <a:lnTo>
                  <a:pt x="15736" y="16565"/>
                </a:lnTo>
                <a:lnTo>
                  <a:pt x="12864" y="20560"/>
                </a:lnTo>
                <a:lnTo>
                  <a:pt x="10155" y="24811"/>
                </a:lnTo>
                <a:lnTo>
                  <a:pt x="7556" y="29232"/>
                </a:lnTo>
                <a:lnTo>
                  <a:pt x="5028" y="33767"/>
                </a:lnTo>
                <a:lnTo>
                  <a:pt x="4138" y="38378"/>
                </a:lnTo>
                <a:lnTo>
                  <a:pt x="4338" y="43039"/>
                </a:lnTo>
                <a:lnTo>
                  <a:pt x="5265" y="47734"/>
                </a:lnTo>
                <a:lnTo>
                  <a:pt x="5882" y="53245"/>
                </a:lnTo>
                <a:lnTo>
                  <a:pt x="6295" y="59301"/>
                </a:lnTo>
                <a:lnTo>
                  <a:pt x="6569" y="65719"/>
                </a:lnTo>
                <a:lnTo>
                  <a:pt x="5959" y="72379"/>
                </a:lnTo>
                <a:lnTo>
                  <a:pt x="4758" y="79200"/>
                </a:lnTo>
                <a:lnTo>
                  <a:pt x="3164" y="86129"/>
                </a:lnTo>
                <a:lnTo>
                  <a:pt x="2100" y="92336"/>
                </a:lnTo>
                <a:lnTo>
                  <a:pt x="1392" y="98061"/>
                </a:lnTo>
                <a:lnTo>
                  <a:pt x="920" y="103466"/>
                </a:lnTo>
                <a:lnTo>
                  <a:pt x="604" y="108656"/>
                </a:lnTo>
                <a:lnTo>
                  <a:pt x="255" y="118657"/>
                </a:lnTo>
                <a:lnTo>
                  <a:pt x="12" y="140683"/>
                </a:lnTo>
                <a:lnTo>
                  <a:pt x="0" y="143786"/>
                </a:lnTo>
                <a:lnTo>
                  <a:pt x="785" y="146649"/>
                </a:lnTo>
                <a:lnTo>
                  <a:pt x="2103" y="149351"/>
                </a:lnTo>
                <a:lnTo>
                  <a:pt x="3775" y="151946"/>
                </a:lnTo>
                <a:lnTo>
                  <a:pt x="5683" y="153676"/>
                </a:lnTo>
                <a:lnTo>
                  <a:pt x="7749" y="154830"/>
                </a:lnTo>
                <a:lnTo>
                  <a:pt x="12976" y="156681"/>
                </a:lnTo>
                <a:lnTo>
                  <a:pt x="17674" y="157002"/>
                </a:lnTo>
                <a:lnTo>
                  <a:pt x="19712" y="156253"/>
                </a:lnTo>
                <a:lnTo>
                  <a:pt x="24093" y="153304"/>
                </a:lnTo>
                <a:lnTo>
                  <a:pt x="28686" y="149348"/>
                </a:lnTo>
                <a:lnTo>
                  <a:pt x="31022" y="147182"/>
                </a:lnTo>
                <a:lnTo>
                  <a:pt x="34167" y="144944"/>
                </a:lnTo>
                <a:lnTo>
                  <a:pt x="37851" y="142658"/>
                </a:lnTo>
                <a:lnTo>
                  <a:pt x="41894" y="140341"/>
                </a:lnTo>
                <a:lnTo>
                  <a:pt x="44590" y="137208"/>
                </a:lnTo>
                <a:lnTo>
                  <a:pt x="46387" y="133532"/>
                </a:lnTo>
                <a:lnTo>
                  <a:pt x="47584" y="129494"/>
                </a:lnTo>
                <a:lnTo>
                  <a:pt x="49177" y="125215"/>
                </a:lnTo>
                <a:lnTo>
                  <a:pt x="51033" y="120774"/>
                </a:lnTo>
                <a:lnTo>
                  <a:pt x="53064" y="116226"/>
                </a:lnTo>
                <a:lnTo>
                  <a:pt x="57437" y="106940"/>
                </a:lnTo>
                <a:lnTo>
                  <a:pt x="73812" y="73782"/>
                </a:lnTo>
                <a:lnTo>
                  <a:pt x="75394" y="69023"/>
                </a:lnTo>
                <a:lnTo>
                  <a:pt x="76448" y="64263"/>
                </a:lnTo>
                <a:lnTo>
                  <a:pt x="77150" y="59502"/>
                </a:lnTo>
                <a:lnTo>
                  <a:pt x="76032" y="54741"/>
                </a:lnTo>
                <a:lnTo>
                  <a:pt x="73698" y="49979"/>
                </a:lnTo>
                <a:lnTo>
                  <a:pt x="70555" y="45217"/>
                </a:lnTo>
                <a:lnTo>
                  <a:pt x="69253" y="41249"/>
                </a:lnTo>
                <a:lnTo>
                  <a:pt x="69179" y="37809"/>
                </a:lnTo>
                <a:lnTo>
                  <a:pt x="69924" y="34723"/>
                </a:lnTo>
                <a:lnTo>
                  <a:pt x="70420" y="31871"/>
                </a:lnTo>
                <a:lnTo>
                  <a:pt x="70751" y="29177"/>
                </a:lnTo>
                <a:lnTo>
                  <a:pt x="71282" y="22940"/>
                </a:lnTo>
                <a:lnTo>
                  <a:pt x="70532" y="22429"/>
                </a:lnTo>
                <a:lnTo>
                  <a:pt x="65742" y="21608"/>
                </a:lnTo>
                <a:lnTo>
                  <a:pt x="64559" y="21445"/>
                </a:lnTo>
                <a:lnTo>
                  <a:pt x="64355" y="25210"/>
                </a:lnTo>
                <a:lnTo>
                  <a:pt x="64277" y="38199"/>
                </a:lnTo>
                <a:lnTo>
                  <a:pt x="65862" y="40539"/>
                </a:lnTo>
                <a:lnTo>
                  <a:pt x="68506" y="42892"/>
                </a:lnTo>
                <a:lnTo>
                  <a:pt x="71856" y="45255"/>
                </a:lnTo>
                <a:lnTo>
                  <a:pt x="74089" y="48418"/>
                </a:lnTo>
                <a:lnTo>
                  <a:pt x="75578" y="52114"/>
                </a:lnTo>
                <a:lnTo>
                  <a:pt x="76571" y="56165"/>
                </a:lnTo>
                <a:lnTo>
                  <a:pt x="78027" y="60454"/>
                </a:lnTo>
                <a:lnTo>
                  <a:pt x="79790" y="64900"/>
                </a:lnTo>
                <a:lnTo>
                  <a:pt x="81760" y="69452"/>
                </a:lnTo>
                <a:lnTo>
                  <a:pt x="83074" y="74868"/>
                </a:lnTo>
                <a:lnTo>
                  <a:pt x="83949" y="80859"/>
                </a:lnTo>
                <a:lnTo>
                  <a:pt x="84533" y="87235"/>
                </a:lnTo>
                <a:lnTo>
                  <a:pt x="84922" y="93073"/>
                </a:lnTo>
                <a:lnTo>
                  <a:pt x="85181" y="98553"/>
                </a:lnTo>
                <a:lnTo>
                  <a:pt x="85354" y="103793"/>
                </a:lnTo>
                <a:lnTo>
                  <a:pt x="86264" y="108081"/>
                </a:lnTo>
                <a:lnTo>
                  <a:pt x="87663" y="111733"/>
                </a:lnTo>
                <a:lnTo>
                  <a:pt x="91335" y="118701"/>
                </a:lnTo>
                <a:lnTo>
                  <a:pt x="95613" y="127090"/>
                </a:lnTo>
                <a:lnTo>
                  <a:pt x="97071" y="130755"/>
                </a:lnTo>
                <a:lnTo>
                  <a:pt x="98043" y="133993"/>
                </a:lnTo>
                <a:lnTo>
                  <a:pt x="98691" y="136945"/>
                </a:lnTo>
                <a:lnTo>
                  <a:pt x="99917" y="139707"/>
                </a:lnTo>
                <a:lnTo>
                  <a:pt x="101528" y="142342"/>
                </a:lnTo>
                <a:lnTo>
                  <a:pt x="103397" y="144892"/>
                </a:lnTo>
                <a:lnTo>
                  <a:pt x="107588" y="149843"/>
                </a:lnTo>
                <a:lnTo>
                  <a:pt x="109817" y="152274"/>
                </a:lnTo>
                <a:lnTo>
                  <a:pt x="112097" y="153895"/>
                </a:lnTo>
                <a:lnTo>
                  <a:pt x="116747" y="155696"/>
                </a:lnTo>
                <a:lnTo>
                  <a:pt x="121459" y="156496"/>
                </a:lnTo>
                <a:lnTo>
                  <a:pt x="123827" y="156710"/>
                </a:lnTo>
                <a:lnTo>
                  <a:pt x="126199" y="157646"/>
                </a:lnTo>
                <a:lnTo>
                  <a:pt x="130952" y="160803"/>
                </a:lnTo>
                <a:lnTo>
                  <a:pt x="134124" y="161168"/>
                </a:lnTo>
                <a:lnTo>
                  <a:pt x="137826" y="160618"/>
                </a:lnTo>
                <a:lnTo>
                  <a:pt x="141882" y="159458"/>
                </a:lnTo>
                <a:lnTo>
                  <a:pt x="145380" y="158684"/>
                </a:lnTo>
                <a:lnTo>
                  <a:pt x="148505" y="158168"/>
                </a:lnTo>
                <a:lnTo>
                  <a:pt x="157138" y="15713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614"/>
          <p:cNvSpPr/>
          <p:nvPr/>
        </p:nvSpPr>
        <p:spPr>
          <a:xfrm>
            <a:off x="7200935" y="2521743"/>
            <a:ext cx="99978" cy="164271"/>
          </a:xfrm>
          <a:custGeom>
            <a:avLst/>
            <a:gdLst/>
            <a:ahLst/>
            <a:cxnLst/>
            <a:rect l="0" t="0" r="0" b="0"/>
            <a:pathLst>
              <a:path w="99978" h="164271">
                <a:moveTo>
                  <a:pt x="57115" y="0"/>
                </a:moveTo>
                <a:lnTo>
                  <a:pt x="46266" y="0"/>
                </a:lnTo>
                <a:lnTo>
                  <a:pt x="44325" y="794"/>
                </a:lnTo>
                <a:lnTo>
                  <a:pt x="42239" y="2117"/>
                </a:lnTo>
                <a:lnTo>
                  <a:pt x="40054" y="3793"/>
                </a:lnTo>
                <a:lnTo>
                  <a:pt x="37803" y="5704"/>
                </a:lnTo>
                <a:lnTo>
                  <a:pt x="35509" y="7771"/>
                </a:lnTo>
                <a:lnTo>
                  <a:pt x="30843" y="12185"/>
                </a:lnTo>
                <a:lnTo>
                  <a:pt x="26123" y="16793"/>
                </a:lnTo>
                <a:lnTo>
                  <a:pt x="23755" y="19927"/>
                </a:lnTo>
                <a:lnTo>
                  <a:pt x="21380" y="23603"/>
                </a:lnTo>
                <a:lnTo>
                  <a:pt x="19004" y="27642"/>
                </a:lnTo>
                <a:lnTo>
                  <a:pt x="18214" y="31922"/>
                </a:lnTo>
                <a:lnTo>
                  <a:pt x="18481" y="36363"/>
                </a:lnTo>
                <a:lnTo>
                  <a:pt x="19452" y="40911"/>
                </a:lnTo>
                <a:lnTo>
                  <a:pt x="19306" y="44736"/>
                </a:lnTo>
                <a:lnTo>
                  <a:pt x="18415" y="48081"/>
                </a:lnTo>
                <a:lnTo>
                  <a:pt x="17028" y="51104"/>
                </a:lnTo>
                <a:lnTo>
                  <a:pt x="11282" y="62944"/>
                </a:lnTo>
                <a:lnTo>
                  <a:pt x="9097" y="68156"/>
                </a:lnTo>
                <a:lnTo>
                  <a:pt x="6846" y="74012"/>
                </a:lnTo>
                <a:lnTo>
                  <a:pt x="4553" y="80298"/>
                </a:lnTo>
                <a:lnTo>
                  <a:pt x="3023" y="86076"/>
                </a:lnTo>
                <a:lnTo>
                  <a:pt x="2004" y="91515"/>
                </a:lnTo>
                <a:lnTo>
                  <a:pt x="1324" y="96729"/>
                </a:lnTo>
                <a:lnTo>
                  <a:pt x="871" y="100999"/>
                </a:lnTo>
                <a:lnTo>
                  <a:pt x="569" y="104639"/>
                </a:lnTo>
                <a:lnTo>
                  <a:pt x="368" y="107859"/>
                </a:lnTo>
                <a:lnTo>
                  <a:pt x="233" y="111594"/>
                </a:lnTo>
                <a:lnTo>
                  <a:pt x="18" y="126877"/>
                </a:lnTo>
                <a:lnTo>
                  <a:pt x="0" y="129829"/>
                </a:lnTo>
                <a:lnTo>
                  <a:pt x="782" y="132590"/>
                </a:lnTo>
                <a:lnTo>
                  <a:pt x="2097" y="135225"/>
                </a:lnTo>
                <a:lnTo>
                  <a:pt x="3767" y="137775"/>
                </a:lnTo>
                <a:lnTo>
                  <a:pt x="5674" y="140269"/>
                </a:lnTo>
                <a:lnTo>
                  <a:pt x="7740" y="142725"/>
                </a:lnTo>
                <a:lnTo>
                  <a:pt x="9910" y="145157"/>
                </a:lnTo>
                <a:lnTo>
                  <a:pt x="14440" y="149974"/>
                </a:lnTo>
                <a:lnTo>
                  <a:pt x="23814" y="159535"/>
                </a:lnTo>
                <a:lnTo>
                  <a:pt x="26977" y="161126"/>
                </a:lnTo>
                <a:lnTo>
                  <a:pt x="30673" y="162186"/>
                </a:lnTo>
                <a:lnTo>
                  <a:pt x="34724" y="162893"/>
                </a:lnTo>
                <a:lnTo>
                  <a:pt x="38219" y="163364"/>
                </a:lnTo>
                <a:lnTo>
                  <a:pt x="41343" y="163678"/>
                </a:lnTo>
                <a:lnTo>
                  <a:pt x="44219" y="163888"/>
                </a:lnTo>
                <a:lnTo>
                  <a:pt x="47724" y="164027"/>
                </a:lnTo>
                <a:lnTo>
                  <a:pt x="55851" y="164182"/>
                </a:lnTo>
                <a:lnTo>
                  <a:pt x="69352" y="164270"/>
                </a:lnTo>
                <a:lnTo>
                  <a:pt x="74004" y="163488"/>
                </a:lnTo>
                <a:lnTo>
                  <a:pt x="78693" y="162173"/>
                </a:lnTo>
                <a:lnTo>
                  <a:pt x="83407" y="160503"/>
                </a:lnTo>
                <a:lnTo>
                  <a:pt x="87342" y="159390"/>
                </a:lnTo>
                <a:lnTo>
                  <a:pt x="90761" y="158647"/>
                </a:lnTo>
                <a:lnTo>
                  <a:pt x="99977" y="15716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615"/>
          <p:cNvSpPr/>
          <p:nvPr/>
        </p:nvSpPr>
        <p:spPr>
          <a:xfrm>
            <a:off x="7500937" y="2543175"/>
            <a:ext cx="185739" cy="21432"/>
          </a:xfrm>
          <a:custGeom>
            <a:avLst/>
            <a:gdLst/>
            <a:ahLst/>
            <a:cxnLst/>
            <a:rect l="0" t="0" r="0" b="0"/>
            <a:pathLst>
              <a:path w="185739" h="21432">
                <a:moveTo>
                  <a:pt x="0" y="21431"/>
                </a:moveTo>
                <a:lnTo>
                  <a:pt x="0" y="14581"/>
                </a:lnTo>
                <a:lnTo>
                  <a:pt x="4234" y="14418"/>
                </a:lnTo>
                <a:lnTo>
                  <a:pt x="27434" y="14295"/>
                </a:lnTo>
                <a:lnTo>
                  <a:pt x="31783" y="13498"/>
                </a:lnTo>
                <a:lnTo>
                  <a:pt x="36270" y="12174"/>
                </a:lnTo>
                <a:lnTo>
                  <a:pt x="40849" y="10497"/>
                </a:lnTo>
                <a:lnTo>
                  <a:pt x="46282" y="9379"/>
                </a:lnTo>
                <a:lnTo>
                  <a:pt x="52287" y="8634"/>
                </a:lnTo>
                <a:lnTo>
                  <a:pt x="58670" y="8137"/>
                </a:lnTo>
                <a:lnTo>
                  <a:pt x="65307" y="7806"/>
                </a:lnTo>
                <a:lnTo>
                  <a:pt x="79031" y="7438"/>
                </a:lnTo>
                <a:lnTo>
                  <a:pt x="86025" y="6546"/>
                </a:lnTo>
                <a:lnTo>
                  <a:pt x="93070" y="5157"/>
                </a:lnTo>
                <a:lnTo>
                  <a:pt x="100146" y="3438"/>
                </a:lnTo>
                <a:lnTo>
                  <a:pt x="107245" y="2292"/>
                </a:lnTo>
                <a:lnTo>
                  <a:pt x="114359" y="1528"/>
                </a:lnTo>
                <a:lnTo>
                  <a:pt x="121484" y="1018"/>
                </a:lnTo>
                <a:lnTo>
                  <a:pt x="127820" y="679"/>
                </a:lnTo>
                <a:lnTo>
                  <a:pt x="139095" y="301"/>
                </a:lnTo>
                <a:lnTo>
                  <a:pt x="159268" y="59"/>
                </a:lnTo>
                <a:lnTo>
                  <a:pt x="18573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616"/>
          <p:cNvSpPr/>
          <p:nvPr/>
        </p:nvSpPr>
        <p:spPr>
          <a:xfrm>
            <a:off x="7543800" y="2628900"/>
            <a:ext cx="192882" cy="21432"/>
          </a:xfrm>
          <a:custGeom>
            <a:avLst/>
            <a:gdLst/>
            <a:ahLst/>
            <a:cxnLst/>
            <a:rect l="0" t="0" r="0" b="0"/>
            <a:pathLst>
              <a:path w="192882" h="21432">
                <a:moveTo>
                  <a:pt x="0" y="21431"/>
                </a:moveTo>
                <a:lnTo>
                  <a:pt x="0" y="17639"/>
                </a:lnTo>
                <a:lnTo>
                  <a:pt x="793" y="16521"/>
                </a:lnTo>
                <a:lnTo>
                  <a:pt x="2116" y="15776"/>
                </a:lnTo>
                <a:lnTo>
                  <a:pt x="3792" y="15280"/>
                </a:lnTo>
                <a:lnTo>
                  <a:pt x="6497" y="14949"/>
                </a:lnTo>
                <a:lnTo>
                  <a:pt x="9887" y="14728"/>
                </a:lnTo>
                <a:lnTo>
                  <a:pt x="13735" y="14581"/>
                </a:lnTo>
                <a:lnTo>
                  <a:pt x="17888" y="13689"/>
                </a:lnTo>
                <a:lnTo>
                  <a:pt x="22243" y="12301"/>
                </a:lnTo>
                <a:lnTo>
                  <a:pt x="26735" y="10582"/>
                </a:lnTo>
                <a:lnTo>
                  <a:pt x="32111" y="9436"/>
                </a:lnTo>
                <a:lnTo>
                  <a:pt x="38076" y="8671"/>
                </a:lnTo>
                <a:lnTo>
                  <a:pt x="44434" y="8162"/>
                </a:lnTo>
                <a:lnTo>
                  <a:pt x="51054" y="7029"/>
                </a:lnTo>
                <a:lnTo>
                  <a:pt x="57848" y="5479"/>
                </a:lnTo>
                <a:lnTo>
                  <a:pt x="64759" y="3653"/>
                </a:lnTo>
                <a:lnTo>
                  <a:pt x="71747" y="2435"/>
                </a:lnTo>
                <a:lnTo>
                  <a:pt x="78788" y="1623"/>
                </a:lnTo>
                <a:lnTo>
                  <a:pt x="85862" y="1082"/>
                </a:lnTo>
                <a:lnTo>
                  <a:pt x="92960" y="721"/>
                </a:lnTo>
                <a:lnTo>
                  <a:pt x="107197" y="320"/>
                </a:lnTo>
                <a:lnTo>
                  <a:pt x="162191" y="12"/>
                </a:lnTo>
                <a:lnTo>
                  <a:pt x="19288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617"/>
          <p:cNvSpPr/>
          <p:nvPr/>
        </p:nvSpPr>
        <p:spPr>
          <a:xfrm>
            <a:off x="7802094" y="2457547"/>
            <a:ext cx="219794" cy="214063"/>
          </a:xfrm>
          <a:custGeom>
            <a:avLst/>
            <a:gdLst/>
            <a:ahLst/>
            <a:cxnLst/>
            <a:rect l="0" t="0" r="0" b="0"/>
            <a:pathLst>
              <a:path w="219794" h="214063">
                <a:moveTo>
                  <a:pt x="106037" y="21334"/>
                </a:moveTo>
                <a:lnTo>
                  <a:pt x="106037" y="17542"/>
                </a:lnTo>
                <a:lnTo>
                  <a:pt x="105243" y="15631"/>
                </a:lnTo>
                <a:lnTo>
                  <a:pt x="100383" y="8977"/>
                </a:lnTo>
                <a:lnTo>
                  <a:pt x="99886" y="8334"/>
                </a:lnTo>
                <a:lnTo>
                  <a:pt x="99334" y="5502"/>
                </a:lnTo>
                <a:lnTo>
                  <a:pt x="99188" y="3635"/>
                </a:lnTo>
                <a:lnTo>
                  <a:pt x="98295" y="2391"/>
                </a:lnTo>
                <a:lnTo>
                  <a:pt x="96907" y="1562"/>
                </a:lnTo>
                <a:lnTo>
                  <a:pt x="92769" y="230"/>
                </a:lnTo>
                <a:lnTo>
                  <a:pt x="87969" y="48"/>
                </a:lnTo>
                <a:lnTo>
                  <a:pt x="84467" y="0"/>
                </a:lnTo>
                <a:lnTo>
                  <a:pt x="80545" y="1555"/>
                </a:lnTo>
                <a:lnTo>
                  <a:pt x="76342" y="4179"/>
                </a:lnTo>
                <a:lnTo>
                  <a:pt x="71952" y="7516"/>
                </a:lnTo>
                <a:lnTo>
                  <a:pt x="68233" y="10534"/>
                </a:lnTo>
                <a:lnTo>
                  <a:pt x="61983" y="16005"/>
                </a:lnTo>
                <a:lnTo>
                  <a:pt x="54442" y="23199"/>
                </a:lnTo>
                <a:lnTo>
                  <a:pt x="36667" y="40752"/>
                </a:lnTo>
                <a:lnTo>
                  <a:pt x="32802" y="45392"/>
                </a:lnTo>
                <a:lnTo>
                  <a:pt x="29434" y="50072"/>
                </a:lnTo>
                <a:lnTo>
                  <a:pt x="26393" y="54780"/>
                </a:lnTo>
                <a:lnTo>
                  <a:pt x="23572" y="59507"/>
                </a:lnTo>
                <a:lnTo>
                  <a:pt x="20898" y="64245"/>
                </a:lnTo>
                <a:lnTo>
                  <a:pt x="18321" y="68991"/>
                </a:lnTo>
                <a:lnTo>
                  <a:pt x="15810" y="74537"/>
                </a:lnTo>
                <a:lnTo>
                  <a:pt x="13342" y="80615"/>
                </a:lnTo>
                <a:lnTo>
                  <a:pt x="10902" y="87048"/>
                </a:lnTo>
                <a:lnTo>
                  <a:pt x="9276" y="93718"/>
                </a:lnTo>
                <a:lnTo>
                  <a:pt x="8192" y="100547"/>
                </a:lnTo>
                <a:lnTo>
                  <a:pt x="7470" y="107480"/>
                </a:lnTo>
                <a:lnTo>
                  <a:pt x="6194" y="113689"/>
                </a:lnTo>
                <a:lnTo>
                  <a:pt x="4551" y="119417"/>
                </a:lnTo>
                <a:lnTo>
                  <a:pt x="2660" y="124822"/>
                </a:lnTo>
                <a:lnTo>
                  <a:pt x="1401" y="130807"/>
                </a:lnTo>
                <a:lnTo>
                  <a:pt x="560" y="137179"/>
                </a:lnTo>
                <a:lnTo>
                  <a:pt x="0" y="143808"/>
                </a:lnTo>
                <a:lnTo>
                  <a:pt x="421" y="149814"/>
                </a:lnTo>
                <a:lnTo>
                  <a:pt x="1495" y="155406"/>
                </a:lnTo>
                <a:lnTo>
                  <a:pt x="3005" y="160722"/>
                </a:lnTo>
                <a:lnTo>
                  <a:pt x="4012" y="165853"/>
                </a:lnTo>
                <a:lnTo>
                  <a:pt x="4682" y="170861"/>
                </a:lnTo>
                <a:lnTo>
                  <a:pt x="5130" y="175788"/>
                </a:lnTo>
                <a:lnTo>
                  <a:pt x="6221" y="179865"/>
                </a:lnTo>
                <a:lnTo>
                  <a:pt x="9552" y="186513"/>
                </a:lnTo>
                <a:lnTo>
                  <a:pt x="13677" y="194230"/>
                </a:lnTo>
                <a:lnTo>
                  <a:pt x="15889" y="198511"/>
                </a:lnTo>
                <a:lnTo>
                  <a:pt x="18951" y="202158"/>
                </a:lnTo>
                <a:lnTo>
                  <a:pt x="22579" y="205383"/>
                </a:lnTo>
                <a:lnTo>
                  <a:pt x="26586" y="208327"/>
                </a:lnTo>
                <a:lnTo>
                  <a:pt x="30844" y="210290"/>
                </a:lnTo>
                <a:lnTo>
                  <a:pt x="35271" y="211598"/>
                </a:lnTo>
                <a:lnTo>
                  <a:pt x="39810" y="212471"/>
                </a:lnTo>
                <a:lnTo>
                  <a:pt x="44423" y="213052"/>
                </a:lnTo>
                <a:lnTo>
                  <a:pt x="49085" y="213440"/>
                </a:lnTo>
                <a:lnTo>
                  <a:pt x="53783" y="213698"/>
                </a:lnTo>
                <a:lnTo>
                  <a:pt x="63233" y="213985"/>
                </a:lnTo>
                <a:lnTo>
                  <a:pt x="67976" y="214062"/>
                </a:lnTo>
                <a:lnTo>
                  <a:pt x="72726" y="213319"/>
                </a:lnTo>
                <a:lnTo>
                  <a:pt x="77479" y="212030"/>
                </a:lnTo>
                <a:lnTo>
                  <a:pt x="100308" y="204258"/>
                </a:lnTo>
                <a:lnTo>
                  <a:pt x="106980" y="201227"/>
                </a:lnTo>
                <a:lnTo>
                  <a:pt x="113809" y="197619"/>
                </a:lnTo>
                <a:lnTo>
                  <a:pt x="120744" y="193626"/>
                </a:lnTo>
                <a:lnTo>
                  <a:pt x="127747" y="190170"/>
                </a:lnTo>
                <a:lnTo>
                  <a:pt x="134799" y="187073"/>
                </a:lnTo>
                <a:lnTo>
                  <a:pt x="141880" y="184214"/>
                </a:lnTo>
                <a:lnTo>
                  <a:pt x="148188" y="180721"/>
                </a:lnTo>
                <a:lnTo>
                  <a:pt x="153981" y="176804"/>
                </a:lnTo>
                <a:lnTo>
                  <a:pt x="159432" y="172606"/>
                </a:lnTo>
                <a:lnTo>
                  <a:pt x="164652" y="169013"/>
                </a:lnTo>
                <a:lnTo>
                  <a:pt x="169720" y="165824"/>
                </a:lnTo>
                <a:lnTo>
                  <a:pt x="174685" y="162904"/>
                </a:lnTo>
                <a:lnTo>
                  <a:pt x="179583" y="159370"/>
                </a:lnTo>
                <a:lnTo>
                  <a:pt x="184437" y="155427"/>
                </a:lnTo>
                <a:lnTo>
                  <a:pt x="189260" y="151211"/>
                </a:lnTo>
                <a:lnTo>
                  <a:pt x="194063" y="146812"/>
                </a:lnTo>
                <a:lnTo>
                  <a:pt x="203633" y="137692"/>
                </a:lnTo>
                <a:lnTo>
                  <a:pt x="207613" y="133037"/>
                </a:lnTo>
                <a:lnTo>
                  <a:pt x="211061" y="128346"/>
                </a:lnTo>
                <a:lnTo>
                  <a:pt x="214153" y="123632"/>
                </a:lnTo>
                <a:lnTo>
                  <a:pt x="216214" y="118901"/>
                </a:lnTo>
                <a:lnTo>
                  <a:pt x="217588" y="114160"/>
                </a:lnTo>
                <a:lnTo>
                  <a:pt x="218504" y="109412"/>
                </a:lnTo>
                <a:lnTo>
                  <a:pt x="219115" y="104659"/>
                </a:lnTo>
                <a:lnTo>
                  <a:pt x="219522" y="99902"/>
                </a:lnTo>
                <a:lnTo>
                  <a:pt x="219793" y="95144"/>
                </a:lnTo>
                <a:lnTo>
                  <a:pt x="219181" y="90385"/>
                </a:lnTo>
                <a:lnTo>
                  <a:pt x="217979" y="85624"/>
                </a:lnTo>
                <a:lnTo>
                  <a:pt x="216384" y="80863"/>
                </a:lnTo>
                <a:lnTo>
                  <a:pt x="214526" y="76101"/>
                </a:lnTo>
                <a:lnTo>
                  <a:pt x="212495" y="71339"/>
                </a:lnTo>
                <a:lnTo>
                  <a:pt x="210346" y="66577"/>
                </a:lnTo>
                <a:lnTo>
                  <a:pt x="208120" y="62608"/>
                </a:lnTo>
                <a:lnTo>
                  <a:pt x="203530" y="56082"/>
                </a:lnTo>
                <a:lnTo>
                  <a:pt x="200401" y="52437"/>
                </a:lnTo>
                <a:lnTo>
                  <a:pt x="196728" y="48419"/>
                </a:lnTo>
                <a:lnTo>
                  <a:pt x="188412" y="39722"/>
                </a:lnTo>
                <a:lnTo>
                  <a:pt x="179425" y="30565"/>
                </a:lnTo>
                <a:lnTo>
                  <a:pt x="175600" y="27487"/>
                </a:lnTo>
                <a:lnTo>
                  <a:pt x="169233" y="24069"/>
                </a:lnTo>
                <a:lnTo>
                  <a:pt x="164836" y="22363"/>
                </a:lnTo>
                <a:lnTo>
                  <a:pt x="153601" y="18352"/>
                </a:lnTo>
                <a:lnTo>
                  <a:pt x="148065" y="16171"/>
                </a:lnTo>
                <a:lnTo>
                  <a:pt x="142787" y="13923"/>
                </a:lnTo>
                <a:lnTo>
                  <a:pt x="137681" y="11631"/>
                </a:lnTo>
                <a:lnTo>
                  <a:pt x="132689" y="10102"/>
                </a:lnTo>
                <a:lnTo>
                  <a:pt x="127774" y="9084"/>
                </a:lnTo>
                <a:lnTo>
                  <a:pt x="122909" y="8405"/>
                </a:lnTo>
                <a:lnTo>
                  <a:pt x="117285" y="7952"/>
                </a:lnTo>
                <a:lnTo>
                  <a:pt x="111155" y="7650"/>
                </a:lnTo>
                <a:lnTo>
                  <a:pt x="97992" y="7315"/>
                </a:lnTo>
                <a:lnTo>
                  <a:pt x="84206" y="7165"/>
                </a:lnTo>
                <a:lnTo>
                  <a:pt x="77990" y="7920"/>
                </a:lnTo>
                <a:lnTo>
                  <a:pt x="72257" y="9216"/>
                </a:lnTo>
                <a:lnTo>
                  <a:pt x="66848" y="10874"/>
                </a:lnTo>
                <a:lnTo>
                  <a:pt x="62449" y="11979"/>
                </a:lnTo>
                <a:lnTo>
                  <a:pt x="58722" y="12716"/>
                </a:lnTo>
                <a:lnTo>
                  <a:pt x="48887" y="1419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618"/>
          <p:cNvSpPr/>
          <p:nvPr/>
        </p:nvSpPr>
        <p:spPr>
          <a:xfrm>
            <a:off x="6536533" y="2836402"/>
            <a:ext cx="142871" cy="306849"/>
          </a:xfrm>
          <a:custGeom>
            <a:avLst/>
            <a:gdLst/>
            <a:ahLst/>
            <a:cxnLst/>
            <a:rect l="0" t="0" r="0" b="0"/>
            <a:pathLst>
              <a:path w="142871" h="306849">
                <a:moveTo>
                  <a:pt x="7142" y="106823"/>
                </a:moveTo>
                <a:lnTo>
                  <a:pt x="0" y="106823"/>
                </a:lnTo>
                <a:lnTo>
                  <a:pt x="3791" y="106823"/>
                </a:lnTo>
                <a:lnTo>
                  <a:pt x="5701" y="106029"/>
                </a:lnTo>
                <a:lnTo>
                  <a:pt x="9941" y="103030"/>
                </a:lnTo>
                <a:lnTo>
                  <a:pt x="12183" y="101119"/>
                </a:lnTo>
                <a:lnTo>
                  <a:pt x="14471" y="99051"/>
                </a:lnTo>
                <a:lnTo>
                  <a:pt x="16791" y="96880"/>
                </a:lnTo>
                <a:lnTo>
                  <a:pt x="19924" y="94638"/>
                </a:lnTo>
                <a:lnTo>
                  <a:pt x="23601" y="92349"/>
                </a:lnTo>
                <a:lnTo>
                  <a:pt x="27639" y="90030"/>
                </a:lnTo>
                <a:lnTo>
                  <a:pt x="31125" y="86896"/>
                </a:lnTo>
                <a:lnTo>
                  <a:pt x="34244" y="83220"/>
                </a:lnTo>
                <a:lnTo>
                  <a:pt x="37116" y="79181"/>
                </a:lnTo>
                <a:lnTo>
                  <a:pt x="40619" y="74901"/>
                </a:lnTo>
                <a:lnTo>
                  <a:pt x="44541" y="70460"/>
                </a:lnTo>
                <a:lnTo>
                  <a:pt x="48743" y="65912"/>
                </a:lnTo>
                <a:lnTo>
                  <a:pt x="53132" y="62087"/>
                </a:lnTo>
                <a:lnTo>
                  <a:pt x="57645" y="58742"/>
                </a:lnTo>
                <a:lnTo>
                  <a:pt x="62242" y="55719"/>
                </a:lnTo>
                <a:lnTo>
                  <a:pt x="66100" y="52116"/>
                </a:lnTo>
                <a:lnTo>
                  <a:pt x="69466" y="48127"/>
                </a:lnTo>
                <a:lnTo>
                  <a:pt x="72504" y="43879"/>
                </a:lnTo>
                <a:lnTo>
                  <a:pt x="76116" y="39461"/>
                </a:lnTo>
                <a:lnTo>
                  <a:pt x="80112" y="34927"/>
                </a:lnTo>
                <a:lnTo>
                  <a:pt x="84364" y="30317"/>
                </a:lnTo>
                <a:lnTo>
                  <a:pt x="88785" y="26450"/>
                </a:lnTo>
                <a:lnTo>
                  <a:pt x="93321" y="23079"/>
                </a:lnTo>
                <a:lnTo>
                  <a:pt x="97932" y="20037"/>
                </a:lnTo>
                <a:lnTo>
                  <a:pt x="101799" y="17215"/>
                </a:lnTo>
                <a:lnTo>
                  <a:pt x="105172" y="14541"/>
                </a:lnTo>
                <a:lnTo>
                  <a:pt x="108214" y="11964"/>
                </a:lnTo>
                <a:lnTo>
                  <a:pt x="111035" y="10246"/>
                </a:lnTo>
                <a:lnTo>
                  <a:pt x="113710" y="9101"/>
                </a:lnTo>
                <a:lnTo>
                  <a:pt x="116288" y="8337"/>
                </a:lnTo>
                <a:lnTo>
                  <a:pt x="118799" y="7034"/>
                </a:lnTo>
                <a:lnTo>
                  <a:pt x="121268" y="5372"/>
                </a:lnTo>
                <a:lnTo>
                  <a:pt x="127140" y="793"/>
                </a:lnTo>
                <a:lnTo>
                  <a:pt x="130060" y="167"/>
                </a:lnTo>
                <a:lnTo>
                  <a:pt x="131949" y="0"/>
                </a:lnTo>
                <a:lnTo>
                  <a:pt x="133209" y="683"/>
                </a:lnTo>
                <a:lnTo>
                  <a:pt x="134049" y="1931"/>
                </a:lnTo>
                <a:lnTo>
                  <a:pt x="135397" y="5846"/>
                </a:lnTo>
                <a:lnTo>
                  <a:pt x="135631" y="10317"/>
                </a:lnTo>
                <a:lnTo>
                  <a:pt x="137803" y="16571"/>
                </a:lnTo>
                <a:lnTo>
                  <a:pt x="140619" y="24642"/>
                </a:lnTo>
                <a:lnTo>
                  <a:pt x="141871" y="33521"/>
                </a:lnTo>
                <a:lnTo>
                  <a:pt x="142428" y="42759"/>
                </a:lnTo>
                <a:lnTo>
                  <a:pt x="142675" y="52156"/>
                </a:lnTo>
                <a:lnTo>
                  <a:pt x="142870" y="115084"/>
                </a:lnTo>
                <a:lnTo>
                  <a:pt x="142078" y="121855"/>
                </a:lnTo>
                <a:lnTo>
                  <a:pt x="140755" y="128751"/>
                </a:lnTo>
                <a:lnTo>
                  <a:pt x="139080" y="135729"/>
                </a:lnTo>
                <a:lnTo>
                  <a:pt x="137963" y="142762"/>
                </a:lnTo>
                <a:lnTo>
                  <a:pt x="137219" y="149832"/>
                </a:lnTo>
                <a:lnTo>
                  <a:pt x="136722" y="156927"/>
                </a:lnTo>
                <a:lnTo>
                  <a:pt x="136391" y="164038"/>
                </a:lnTo>
                <a:lnTo>
                  <a:pt x="136023" y="178289"/>
                </a:lnTo>
                <a:lnTo>
                  <a:pt x="135737" y="236404"/>
                </a:lnTo>
                <a:lnTo>
                  <a:pt x="134941" y="242423"/>
                </a:lnTo>
                <a:lnTo>
                  <a:pt x="133616" y="248023"/>
                </a:lnTo>
                <a:lnTo>
                  <a:pt x="131939" y="253343"/>
                </a:lnTo>
                <a:lnTo>
                  <a:pt x="130076" y="261372"/>
                </a:lnTo>
                <a:lnTo>
                  <a:pt x="129248" y="268380"/>
                </a:lnTo>
                <a:lnTo>
                  <a:pt x="128880" y="276786"/>
                </a:lnTo>
                <a:lnTo>
                  <a:pt x="128672" y="286651"/>
                </a:lnTo>
                <a:lnTo>
                  <a:pt x="128585" y="30684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619"/>
          <p:cNvSpPr/>
          <p:nvPr/>
        </p:nvSpPr>
        <p:spPr>
          <a:xfrm>
            <a:off x="6507956" y="3114675"/>
            <a:ext cx="271463" cy="14288"/>
          </a:xfrm>
          <a:custGeom>
            <a:avLst/>
            <a:gdLst/>
            <a:ahLst/>
            <a:cxnLst/>
            <a:rect l="0" t="0" r="0" b="0"/>
            <a:pathLst>
              <a:path w="271463" h="14288">
                <a:moveTo>
                  <a:pt x="0" y="0"/>
                </a:moveTo>
                <a:lnTo>
                  <a:pt x="16999" y="0"/>
                </a:lnTo>
                <a:lnTo>
                  <a:pt x="19271" y="793"/>
                </a:lnTo>
                <a:lnTo>
                  <a:pt x="21578" y="2116"/>
                </a:lnTo>
                <a:lnTo>
                  <a:pt x="23911" y="3792"/>
                </a:lnTo>
                <a:lnTo>
                  <a:pt x="27052" y="4909"/>
                </a:lnTo>
                <a:lnTo>
                  <a:pt x="30735" y="5654"/>
                </a:lnTo>
                <a:lnTo>
                  <a:pt x="34777" y="6150"/>
                </a:lnTo>
                <a:lnTo>
                  <a:pt x="39060" y="6481"/>
                </a:lnTo>
                <a:lnTo>
                  <a:pt x="43503" y="6702"/>
                </a:lnTo>
                <a:lnTo>
                  <a:pt x="48052" y="6849"/>
                </a:lnTo>
                <a:lnTo>
                  <a:pt x="52672" y="6153"/>
                </a:lnTo>
                <a:lnTo>
                  <a:pt x="57340" y="4896"/>
                </a:lnTo>
                <a:lnTo>
                  <a:pt x="62039" y="3264"/>
                </a:lnTo>
                <a:lnTo>
                  <a:pt x="67553" y="2176"/>
                </a:lnTo>
                <a:lnTo>
                  <a:pt x="73611" y="1450"/>
                </a:lnTo>
                <a:lnTo>
                  <a:pt x="80030" y="966"/>
                </a:lnTo>
                <a:lnTo>
                  <a:pt x="85897" y="644"/>
                </a:lnTo>
                <a:lnTo>
                  <a:pt x="96649" y="286"/>
                </a:lnTo>
                <a:lnTo>
                  <a:pt x="129085" y="37"/>
                </a:lnTo>
                <a:lnTo>
                  <a:pt x="215185" y="0"/>
                </a:lnTo>
                <a:lnTo>
                  <a:pt x="218863" y="793"/>
                </a:lnTo>
                <a:lnTo>
                  <a:pt x="222902" y="2116"/>
                </a:lnTo>
                <a:lnTo>
                  <a:pt x="227183" y="3792"/>
                </a:lnTo>
                <a:lnTo>
                  <a:pt x="230830" y="4909"/>
                </a:lnTo>
                <a:lnTo>
                  <a:pt x="234056" y="5654"/>
                </a:lnTo>
                <a:lnTo>
                  <a:pt x="236999" y="6150"/>
                </a:lnTo>
                <a:lnTo>
                  <a:pt x="239756" y="7275"/>
                </a:lnTo>
                <a:lnTo>
                  <a:pt x="242387" y="8819"/>
                </a:lnTo>
                <a:lnTo>
                  <a:pt x="244935" y="10641"/>
                </a:lnTo>
                <a:lnTo>
                  <a:pt x="248222" y="11857"/>
                </a:lnTo>
                <a:lnTo>
                  <a:pt x="252000" y="12667"/>
                </a:lnTo>
                <a:lnTo>
                  <a:pt x="261885" y="13967"/>
                </a:lnTo>
                <a:lnTo>
                  <a:pt x="265353" y="14145"/>
                </a:lnTo>
                <a:lnTo>
                  <a:pt x="271462" y="1428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620"/>
          <p:cNvSpPr/>
          <p:nvPr/>
        </p:nvSpPr>
        <p:spPr>
          <a:xfrm>
            <a:off x="7032478" y="2943349"/>
            <a:ext cx="125560" cy="163754"/>
          </a:xfrm>
          <a:custGeom>
            <a:avLst/>
            <a:gdLst/>
            <a:ahLst/>
            <a:cxnLst/>
            <a:rect l="0" t="0" r="0" b="0"/>
            <a:pathLst>
              <a:path w="125560" h="163754">
                <a:moveTo>
                  <a:pt x="4115" y="7019"/>
                </a:moveTo>
                <a:lnTo>
                  <a:pt x="322" y="7019"/>
                </a:lnTo>
                <a:lnTo>
                  <a:pt x="0" y="7813"/>
                </a:lnTo>
                <a:lnTo>
                  <a:pt x="577" y="9136"/>
                </a:lnTo>
                <a:lnTo>
                  <a:pt x="1756" y="10812"/>
                </a:lnTo>
                <a:lnTo>
                  <a:pt x="3067" y="14790"/>
                </a:lnTo>
                <a:lnTo>
                  <a:pt x="3649" y="19204"/>
                </a:lnTo>
                <a:lnTo>
                  <a:pt x="3908" y="23812"/>
                </a:lnTo>
                <a:lnTo>
                  <a:pt x="4023" y="30622"/>
                </a:lnTo>
                <a:lnTo>
                  <a:pt x="4097" y="47930"/>
                </a:lnTo>
                <a:lnTo>
                  <a:pt x="4897" y="53343"/>
                </a:lnTo>
                <a:lnTo>
                  <a:pt x="6224" y="59333"/>
                </a:lnTo>
                <a:lnTo>
                  <a:pt x="7902" y="65708"/>
                </a:lnTo>
                <a:lnTo>
                  <a:pt x="9021" y="72339"/>
                </a:lnTo>
                <a:lnTo>
                  <a:pt x="9767" y="79140"/>
                </a:lnTo>
                <a:lnTo>
                  <a:pt x="10264" y="86056"/>
                </a:lnTo>
                <a:lnTo>
                  <a:pt x="11390" y="92254"/>
                </a:lnTo>
                <a:lnTo>
                  <a:pt x="12934" y="97974"/>
                </a:lnTo>
                <a:lnTo>
                  <a:pt x="14756" y="103374"/>
                </a:lnTo>
                <a:lnTo>
                  <a:pt x="15972" y="108562"/>
                </a:lnTo>
                <a:lnTo>
                  <a:pt x="16783" y="113608"/>
                </a:lnTo>
                <a:lnTo>
                  <a:pt x="17322" y="118560"/>
                </a:lnTo>
                <a:lnTo>
                  <a:pt x="18476" y="123449"/>
                </a:lnTo>
                <a:lnTo>
                  <a:pt x="20039" y="128295"/>
                </a:lnTo>
                <a:lnTo>
                  <a:pt x="21875" y="133113"/>
                </a:lnTo>
                <a:lnTo>
                  <a:pt x="23099" y="137120"/>
                </a:lnTo>
                <a:lnTo>
                  <a:pt x="23915" y="140584"/>
                </a:lnTo>
                <a:lnTo>
                  <a:pt x="24459" y="143687"/>
                </a:lnTo>
                <a:lnTo>
                  <a:pt x="24822" y="146550"/>
                </a:lnTo>
                <a:lnTo>
                  <a:pt x="25063" y="149252"/>
                </a:lnTo>
                <a:lnTo>
                  <a:pt x="25224" y="151848"/>
                </a:lnTo>
                <a:lnTo>
                  <a:pt x="25404" y="156848"/>
                </a:lnTo>
                <a:lnTo>
                  <a:pt x="25451" y="159293"/>
                </a:lnTo>
                <a:lnTo>
                  <a:pt x="26277" y="160922"/>
                </a:lnTo>
                <a:lnTo>
                  <a:pt x="27621" y="162009"/>
                </a:lnTo>
                <a:lnTo>
                  <a:pt x="31689" y="163753"/>
                </a:lnTo>
                <a:lnTo>
                  <a:pt x="32023" y="163102"/>
                </a:lnTo>
                <a:lnTo>
                  <a:pt x="32493" y="158394"/>
                </a:lnTo>
                <a:lnTo>
                  <a:pt x="32603" y="154201"/>
                </a:lnTo>
                <a:lnTo>
                  <a:pt x="32665" y="147378"/>
                </a:lnTo>
                <a:lnTo>
                  <a:pt x="31879" y="144248"/>
                </a:lnTo>
                <a:lnTo>
                  <a:pt x="30562" y="140574"/>
                </a:lnTo>
                <a:lnTo>
                  <a:pt x="28890" y="136537"/>
                </a:lnTo>
                <a:lnTo>
                  <a:pt x="27776" y="132258"/>
                </a:lnTo>
                <a:lnTo>
                  <a:pt x="27033" y="127818"/>
                </a:lnTo>
                <a:lnTo>
                  <a:pt x="26537" y="123271"/>
                </a:lnTo>
                <a:lnTo>
                  <a:pt x="27001" y="117858"/>
                </a:lnTo>
                <a:lnTo>
                  <a:pt x="28104" y="111868"/>
                </a:lnTo>
                <a:lnTo>
                  <a:pt x="29632" y="105493"/>
                </a:lnTo>
                <a:lnTo>
                  <a:pt x="30652" y="99656"/>
                </a:lnTo>
                <a:lnTo>
                  <a:pt x="31331" y="94177"/>
                </a:lnTo>
                <a:lnTo>
                  <a:pt x="31784" y="88937"/>
                </a:lnTo>
                <a:lnTo>
                  <a:pt x="32880" y="83062"/>
                </a:lnTo>
                <a:lnTo>
                  <a:pt x="34404" y="76765"/>
                </a:lnTo>
                <a:lnTo>
                  <a:pt x="36214" y="70185"/>
                </a:lnTo>
                <a:lnTo>
                  <a:pt x="37421" y="64211"/>
                </a:lnTo>
                <a:lnTo>
                  <a:pt x="38225" y="58641"/>
                </a:lnTo>
                <a:lnTo>
                  <a:pt x="38762" y="53340"/>
                </a:lnTo>
                <a:lnTo>
                  <a:pt x="40707" y="48218"/>
                </a:lnTo>
                <a:lnTo>
                  <a:pt x="43590" y="43217"/>
                </a:lnTo>
                <a:lnTo>
                  <a:pt x="47101" y="38294"/>
                </a:lnTo>
                <a:lnTo>
                  <a:pt x="50235" y="34220"/>
                </a:lnTo>
                <a:lnTo>
                  <a:pt x="53118" y="30709"/>
                </a:lnTo>
                <a:lnTo>
                  <a:pt x="55835" y="27575"/>
                </a:lnTo>
                <a:lnTo>
                  <a:pt x="58438" y="24692"/>
                </a:lnTo>
                <a:lnTo>
                  <a:pt x="63449" y="19372"/>
                </a:lnTo>
                <a:lnTo>
                  <a:pt x="70732" y="11914"/>
                </a:lnTo>
                <a:lnTo>
                  <a:pt x="73926" y="9489"/>
                </a:lnTo>
                <a:lnTo>
                  <a:pt x="77643" y="7078"/>
                </a:lnTo>
                <a:lnTo>
                  <a:pt x="81709" y="4677"/>
                </a:lnTo>
                <a:lnTo>
                  <a:pt x="86006" y="3076"/>
                </a:lnTo>
                <a:lnTo>
                  <a:pt x="90460" y="2010"/>
                </a:lnTo>
                <a:lnTo>
                  <a:pt x="95016" y="1298"/>
                </a:lnTo>
                <a:lnTo>
                  <a:pt x="98847" y="824"/>
                </a:lnTo>
                <a:lnTo>
                  <a:pt x="102195" y="508"/>
                </a:lnTo>
                <a:lnTo>
                  <a:pt x="105221" y="297"/>
                </a:lnTo>
                <a:lnTo>
                  <a:pt x="108031" y="156"/>
                </a:lnTo>
                <a:lnTo>
                  <a:pt x="113271" y="0"/>
                </a:lnTo>
                <a:lnTo>
                  <a:pt x="115780" y="753"/>
                </a:lnTo>
                <a:lnTo>
                  <a:pt x="118245" y="2048"/>
                </a:lnTo>
                <a:lnTo>
                  <a:pt x="125559" y="7019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621"/>
          <p:cNvSpPr/>
          <p:nvPr/>
        </p:nvSpPr>
        <p:spPr>
          <a:xfrm>
            <a:off x="7193756" y="2929268"/>
            <a:ext cx="134491" cy="178137"/>
          </a:xfrm>
          <a:custGeom>
            <a:avLst/>
            <a:gdLst/>
            <a:ahLst/>
            <a:cxnLst/>
            <a:rect l="0" t="0" r="0" b="0"/>
            <a:pathLst>
              <a:path w="134491" h="178137">
                <a:moveTo>
                  <a:pt x="0" y="71107"/>
                </a:moveTo>
                <a:lnTo>
                  <a:pt x="3793" y="71107"/>
                </a:lnTo>
                <a:lnTo>
                  <a:pt x="5703" y="71900"/>
                </a:lnTo>
                <a:lnTo>
                  <a:pt x="7771" y="73223"/>
                </a:lnTo>
                <a:lnTo>
                  <a:pt x="9943" y="74899"/>
                </a:lnTo>
                <a:lnTo>
                  <a:pt x="12185" y="76016"/>
                </a:lnTo>
                <a:lnTo>
                  <a:pt x="14473" y="76761"/>
                </a:lnTo>
                <a:lnTo>
                  <a:pt x="16793" y="77257"/>
                </a:lnTo>
                <a:lnTo>
                  <a:pt x="19132" y="76795"/>
                </a:lnTo>
                <a:lnTo>
                  <a:pt x="21486" y="75692"/>
                </a:lnTo>
                <a:lnTo>
                  <a:pt x="23849" y="74164"/>
                </a:lnTo>
                <a:lnTo>
                  <a:pt x="27011" y="73145"/>
                </a:lnTo>
                <a:lnTo>
                  <a:pt x="30708" y="72465"/>
                </a:lnTo>
                <a:lnTo>
                  <a:pt x="34759" y="72012"/>
                </a:lnTo>
                <a:lnTo>
                  <a:pt x="39048" y="70917"/>
                </a:lnTo>
                <a:lnTo>
                  <a:pt x="43495" y="69392"/>
                </a:lnTo>
                <a:lnTo>
                  <a:pt x="48046" y="67583"/>
                </a:lnTo>
                <a:lnTo>
                  <a:pt x="52668" y="65582"/>
                </a:lnTo>
                <a:lnTo>
                  <a:pt x="62038" y="61243"/>
                </a:lnTo>
                <a:lnTo>
                  <a:pt x="76237" y="54338"/>
                </a:lnTo>
                <a:lnTo>
                  <a:pt x="80987" y="51196"/>
                </a:lnTo>
                <a:lnTo>
                  <a:pt x="85741" y="47514"/>
                </a:lnTo>
                <a:lnTo>
                  <a:pt x="90498" y="43472"/>
                </a:lnTo>
                <a:lnTo>
                  <a:pt x="95257" y="39984"/>
                </a:lnTo>
                <a:lnTo>
                  <a:pt x="100017" y="36864"/>
                </a:lnTo>
                <a:lnTo>
                  <a:pt x="104778" y="33991"/>
                </a:lnTo>
                <a:lnTo>
                  <a:pt x="109540" y="31281"/>
                </a:lnTo>
                <a:lnTo>
                  <a:pt x="119063" y="26154"/>
                </a:lnTo>
                <a:lnTo>
                  <a:pt x="122238" y="23676"/>
                </a:lnTo>
                <a:lnTo>
                  <a:pt x="124354" y="21230"/>
                </a:lnTo>
                <a:lnTo>
                  <a:pt x="127500" y="16395"/>
                </a:lnTo>
                <a:lnTo>
                  <a:pt x="131544" y="11601"/>
                </a:lnTo>
                <a:lnTo>
                  <a:pt x="134490" y="8231"/>
                </a:lnTo>
                <a:lnTo>
                  <a:pt x="134110" y="6965"/>
                </a:lnTo>
                <a:lnTo>
                  <a:pt x="130576" y="2184"/>
                </a:lnTo>
                <a:lnTo>
                  <a:pt x="129472" y="787"/>
                </a:lnTo>
                <a:lnTo>
                  <a:pt x="128383" y="414"/>
                </a:lnTo>
                <a:lnTo>
                  <a:pt x="125056" y="0"/>
                </a:lnTo>
                <a:lnTo>
                  <a:pt x="122265" y="684"/>
                </a:lnTo>
                <a:lnTo>
                  <a:pt x="118816" y="1933"/>
                </a:lnTo>
                <a:lnTo>
                  <a:pt x="114929" y="3559"/>
                </a:lnTo>
                <a:lnTo>
                  <a:pt x="110750" y="5438"/>
                </a:lnTo>
                <a:lnTo>
                  <a:pt x="101875" y="9641"/>
                </a:lnTo>
                <a:lnTo>
                  <a:pt x="87953" y="16470"/>
                </a:lnTo>
                <a:lnTo>
                  <a:pt x="83241" y="19601"/>
                </a:lnTo>
                <a:lnTo>
                  <a:pt x="78513" y="23276"/>
                </a:lnTo>
                <a:lnTo>
                  <a:pt x="73773" y="27313"/>
                </a:lnTo>
                <a:lnTo>
                  <a:pt x="69026" y="32386"/>
                </a:lnTo>
                <a:lnTo>
                  <a:pt x="64273" y="38149"/>
                </a:lnTo>
                <a:lnTo>
                  <a:pt x="59518" y="44373"/>
                </a:lnTo>
                <a:lnTo>
                  <a:pt x="54759" y="50109"/>
                </a:lnTo>
                <a:lnTo>
                  <a:pt x="50001" y="55521"/>
                </a:lnTo>
                <a:lnTo>
                  <a:pt x="45240" y="60716"/>
                </a:lnTo>
                <a:lnTo>
                  <a:pt x="40478" y="66561"/>
                </a:lnTo>
                <a:lnTo>
                  <a:pt x="35717" y="72839"/>
                </a:lnTo>
                <a:lnTo>
                  <a:pt x="30955" y="79405"/>
                </a:lnTo>
                <a:lnTo>
                  <a:pt x="27780" y="86164"/>
                </a:lnTo>
                <a:lnTo>
                  <a:pt x="25664" y="93051"/>
                </a:lnTo>
                <a:lnTo>
                  <a:pt x="24253" y="100024"/>
                </a:lnTo>
                <a:lnTo>
                  <a:pt x="22519" y="106260"/>
                </a:lnTo>
                <a:lnTo>
                  <a:pt x="20568" y="112005"/>
                </a:lnTo>
                <a:lnTo>
                  <a:pt x="18475" y="117422"/>
                </a:lnTo>
                <a:lnTo>
                  <a:pt x="17079" y="122621"/>
                </a:lnTo>
                <a:lnTo>
                  <a:pt x="16148" y="127674"/>
                </a:lnTo>
                <a:lnTo>
                  <a:pt x="15528" y="132631"/>
                </a:lnTo>
                <a:lnTo>
                  <a:pt x="15114" y="137523"/>
                </a:lnTo>
                <a:lnTo>
                  <a:pt x="14839" y="142372"/>
                </a:lnTo>
                <a:lnTo>
                  <a:pt x="14655" y="147192"/>
                </a:lnTo>
                <a:lnTo>
                  <a:pt x="15326" y="151199"/>
                </a:lnTo>
                <a:lnTo>
                  <a:pt x="16567" y="154664"/>
                </a:lnTo>
                <a:lnTo>
                  <a:pt x="18189" y="157768"/>
                </a:lnTo>
                <a:lnTo>
                  <a:pt x="19990" y="163333"/>
                </a:lnTo>
                <a:lnTo>
                  <a:pt x="20471" y="165928"/>
                </a:lnTo>
                <a:lnTo>
                  <a:pt x="23121" y="170929"/>
                </a:lnTo>
                <a:lnTo>
                  <a:pt x="24939" y="173374"/>
                </a:lnTo>
                <a:lnTo>
                  <a:pt x="27738" y="175003"/>
                </a:lnTo>
                <a:lnTo>
                  <a:pt x="31192" y="176090"/>
                </a:lnTo>
                <a:lnTo>
                  <a:pt x="35082" y="176814"/>
                </a:lnTo>
                <a:lnTo>
                  <a:pt x="39263" y="177297"/>
                </a:lnTo>
                <a:lnTo>
                  <a:pt x="43638" y="177619"/>
                </a:lnTo>
                <a:lnTo>
                  <a:pt x="51938" y="177977"/>
                </a:lnTo>
                <a:lnTo>
                  <a:pt x="58274" y="178136"/>
                </a:lnTo>
                <a:lnTo>
                  <a:pt x="62662" y="177384"/>
                </a:lnTo>
                <a:lnTo>
                  <a:pt x="67968" y="176090"/>
                </a:lnTo>
                <a:lnTo>
                  <a:pt x="73887" y="174433"/>
                </a:lnTo>
                <a:lnTo>
                  <a:pt x="79420" y="172535"/>
                </a:lnTo>
                <a:lnTo>
                  <a:pt x="84697" y="170475"/>
                </a:lnTo>
                <a:lnTo>
                  <a:pt x="89802" y="168309"/>
                </a:lnTo>
                <a:lnTo>
                  <a:pt x="99708" y="163785"/>
                </a:lnTo>
                <a:lnTo>
                  <a:pt x="128587" y="14968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622"/>
          <p:cNvSpPr/>
          <p:nvPr/>
        </p:nvSpPr>
        <p:spPr>
          <a:xfrm>
            <a:off x="7365245" y="2836203"/>
            <a:ext cx="421443" cy="278432"/>
          </a:xfrm>
          <a:custGeom>
            <a:avLst/>
            <a:gdLst/>
            <a:ahLst/>
            <a:cxnLst/>
            <a:rect l="0" t="0" r="0" b="0"/>
            <a:pathLst>
              <a:path w="421443" h="278432">
                <a:moveTo>
                  <a:pt x="78542" y="114165"/>
                </a:moveTo>
                <a:lnTo>
                  <a:pt x="78542" y="107316"/>
                </a:lnTo>
                <a:lnTo>
                  <a:pt x="65541" y="107029"/>
                </a:lnTo>
                <a:lnTo>
                  <a:pt x="57052" y="110816"/>
                </a:lnTo>
                <a:lnTo>
                  <a:pt x="53896" y="113520"/>
                </a:lnTo>
                <a:lnTo>
                  <a:pt x="48273" y="120758"/>
                </a:lnTo>
                <a:lnTo>
                  <a:pt x="43129" y="129266"/>
                </a:lnTo>
                <a:lnTo>
                  <a:pt x="40646" y="133757"/>
                </a:lnTo>
                <a:lnTo>
                  <a:pt x="35770" y="142981"/>
                </a:lnTo>
                <a:lnTo>
                  <a:pt x="33359" y="147664"/>
                </a:lnTo>
                <a:lnTo>
                  <a:pt x="30164" y="153166"/>
                </a:lnTo>
                <a:lnTo>
                  <a:pt x="22380" y="165630"/>
                </a:lnTo>
                <a:lnTo>
                  <a:pt x="18876" y="172288"/>
                </a:lnTo>
                <a:lnTo>
                  <a:pt x="15746" y="179107"/>
                </a:lnTo>
                <a:lnTo>
                  <a:pt x="12865" y="186035"/>
                </a:lnTo>
                <a:lnTo>
                  <a:pt x="10152" y="193035"/>
                </a:lnTo>
                <a:lnTo>
                  <a:pt x="5019" y="207162"/>
                </a:lnTo>
                <a:lnTo>
                  <a:pt x="3333" y="213469"/>
                </a:lnTo>
                <a:lnTo>
                  <a:pt x="2209" y="219262"/>
                </a:lnTo>
                <a:lnTo>
                  <a:pt x="1460" y="224711"/>
                </a:lnTo>
                <a:lnTo>
                  <a:pt x="960" y="230725"/>
                </a:lnTo>
                <a:lnTo>
                  <a:pt x="627" y="237115"/>
                </a:lnTo>
                <a:lnTo>
                  <a:pt x="158" y="253253"/>
                </a:lnTo>
                <a:lnTo>
                  <a:pt x="0" y="265817"/>
                </a:lnTo>
                <a:lnTo>
                  <a:pt x="781" y="268448"/>
                </a:lnTo>
                <a:lnTo>
                  <a:pt x="3764" y="273487"/>
                </a:lnTo>
                <a:lnTo>
                  <a:pt x="5672" y="275149"/>
                </a:lnTo>
                <a:lnTo>
                  <a:pt x="7737" y="276256"/>
                </a:lnTo>
                <a:lnTo>
                  <a:pt x="12962" y="278034"/>
                </a:lnTo>
                <a:lnTo>
                  <a:pt x="14185" y="277386"/>
                </a:lnTo>
                <a:lnTo>
                  <a:pt x="21850" y="270643"/>
                </a:lnTo>
                <a:lnTo>
                  <a:pt x="24079" y="268490"/>
                </a:lnTo>
                <a:lnTo>
                  <a:pt x="26358" y="264674"/>
                </a:lnTo>
                <a:lnTo>
                  <a:pt x="28672" y="259748"/>
                </a:lnTo>
                <a:lnTo>
                  <a:pt x="31007" y="254083"/>
                </a:lnTo>
                <a:lnTo>
                  <a:pt x="33359" y="248719"/>
                </a:lnTo>
                <a:lnTo>
                  <a:pt x="38088" y="238525"/>
                </a:lnTo>
                <a:lnTo>
                  <a:pt x="40460" y="232791"/>
                </a:lnTo>
                <a:lnTo>
                  <a:pt x="42836" y="226586"/>
                </a:lnTo>
                <a:lnTo>
                  <a:pt x="45212" y="220069"/>
                </a:lnTo>
                <a:lnTo>
                  <a:pt x="48385" y="213343"/>
                </a:lnTo>
                <a:lnTo>
                  <a:pt x="52087" y="206477"/>
                </a:lnTo>
                <a:lnTo>
                  <a:pt x="56143" y="199519"/>
                </a:lnTo>
                <a:lnTo>
                  <a:pt x="58847" y="192499"/>
                </a:lnTo>
                <a:lnTo>
                  <a:pt x="60649" y="185438"/>
                </a:lnTo>
                <a:lnTo>
                  <a:pt x="61852" y="178349"/>
                </a:lnTo>
                <a:lnTo>
                  <a:pt x="63446" y="171242"/>
                </a:lnTo>
                <a:lnTo>
                  <a:pt x="65302" y="164123"/>
                </a:lnTo>
                <a:lnTo>
                  <a:pt x="67336" y="156995"/>
                </a:lnTo>
                <a:lnTo>
                  <a:pt x="69484" y="150656"/>
                </a:lnTo>
                <a:lnTo>
                  <a:pt x="71708" y="144842"/>
                </a:lnTo>
                <a:lnTo>
                  <a:pt x="73986" y="139379"/>
                </a:lnTo>
                <a:lnTo>
                  <a:pt x="75506" y="134149"/>
                </a:lnTo>
                <a:lnTo>
                  <a:pt x="76517" y="129076"/>
                </a:lnTo>
                <a:lnTo>
                  <a:pt x="77192" y="124105"/>
                </a:lnTo>
                <a:lnTo>
                  <a:pt x="77942" y="116467"/>
                </a:lnTo>
                <a:lnTo>
                  <a:pt x="78531" y="107185"/>
                </a:lnTo>
                <a:lnTo>
                  <a:pt x="78540" y="110862"/>
                </a:lnTo>
                <a:lnTo>
                  <a:pt x="79334" y="112757"/>
                </a:lnTo>
                <a:lnTo>
                  <a:pt x="82334" y="116979"/>
                </a:lnTo>
                <a:lnTo>
                  <a:pt x="83451" y="120010"/>
                </a:lnTo>
                <a:lnTo>
                  <a:pt x="84693" y="127611"/>
                </a:lnTo>
                <a:lnTo>
                  <a:pt x="85245" y="136281"/>
                </a:lnTo>
                <a:lnTo>
                  <a:pt x="85392" y="140815"/>
                </a:lnTo>
                <a:lnTo>
                  <a:pt x="85628" y="165202"/>
                </a:lnTo>
                <a:lnTo>
                  <a:pt x="85659" y="178917"/>
                </a:lnTo>
                <a:lnTo>
                  <a:pt x="86462" y="185908"/>
                </a:lnTo>
                <a:lnTo>
                  <a:pt x="87791" y="192950"/>
                </a:lnTo>
                <a:lnTo>
                  <a:pt x="89470" y="200026"/>
                </a:lnTo>
                <a:lnTo>
                  <a:pt x="90590" y="206331"/>
                </a:lnTo>
                <a:lnTo>
                  <a:pt x="91337" y="212121"/>
                </a:lnTo>
                <a:lnTo>
                  <a:pt x="91834" y="217569"/>
                </a:lnTo>
                <a:lnTo>
                  <a:pt x="92960" y="222789"/>
                </a:lnTo>
                <a:lnTo>
                  <a:pt x="94504" y="227856"/>
                </a:lnTo>
                <a:lnTo>
                  <a:pt x="96327" y="232822"/>
                </a:lnTo>
                <a:lnTo>
                  <a:pt x="98336" y="237720"/>
                </a:lnTo>
                <a:lnTo>
                  <a:pt x="100469" y="242572"/>
                </a:lnTo>
                <a:lnTo>
                  <a:pt x="102685" y="247395"/>
                </a:lnTo>
                <a:lnTo>
                  <a:pt x="107264" y="254870"/>
                </a:lnTo>
                <a:lnTo>
                  <a:pt x="109596" y="257975"/>
                </a:lnTo>
                <a:lnTo>
                  <a:pt x="116421" y="263541"/>
                </a:lnTo>
                <a:lnTo>
                  <a:pt x="123952" y="267867"/>
                </a:lnTo>
                <a:lnTo>
                  <a:pt x="129945" y="269790"/>
                </a:lnTo>
                <a:lnTo>
                  <a:pt x="141574" y="270872"/>
                </a:lnTo>
                <a:lnTo>
                  <a:pt x="150477" y="271125"/>
                </a:lnTo>
                <a:lnTo>
                  <a:pt x="155074" y="271192"/>
                </a:lnTo>
                <a:lnTo>
                  <a:pt x="158932" y="270444"/>
                </a:lnTo>
                <a:lnTo>
                  <a:pt x="168948" y="265598"/>
                </a:lnTo>
                <a:lnTo>
                  <a:pt x="181617" y="258341"/>
                </a:lnTo>
                <a:lnTo>
                  <a:pt x="190764" y="250739"/>
                </a:lnTo>
                <a:lnTo>
                  <a:pt x="200120" y="242069"/>
                </a:lnTo>
                <a:lnTo>
                  <a:pt x="214314" y="228263"/>
                </a:lnTo>
                <a:lnTo>
                  <a:pt x="219062" y="223568"/>
                </a:lnTo>
                <a:lnTo>
                  <a:pt x="223816" y="218056"/>
                </a:lnTo>
                <a:lnTo>
                  <a:pt x="228573" y="212001"/>
                </a:lnTo>
                <a:lnTo>
                  <a:pt x="233331" y="205583"/>
                </a:lnTo>
                <a:lnTo>
                  <a:pt x="242851" y="192102"/>
                </a:lnTo>
                <a:lnTo>
                  <a:pt x="247613" y="185173"/>
                </a:lnTo>
                <a:lnTo>
                  <a:pt x="252376" y="177378"/>
                </a:lnTo>
                <a:lnTo>
                  <a:pt x="257137" y="169008"/>
                </a:lnTo>
                <a:lnTo>
                  <a:pt x="261900" y="160252"/>
                </a:lnTo>
                <a:lnTo>
                  <a:pt x="266662" y="152033"/>
                </a:lnTo>
                <a:lnTo>
                  <a:pt x="276187" y="136552"/>
                </a:lnTo>
                <a:lnTo>
                  <a:pt x="280155" y="129090"/>
                </a:lnTo>
                <a:lnTo>
                  <a:pt x="283595" y="121734"/>
                </a:lnTo>
                <a:lnTo>
                  <a:pt x="286681" y="114448"/>
                </a:lnTo>
                <a:lnTo>
                  <a:pt x="289533" y="107210"/>
                </a:lnTo>
                <a:lnTo>
                  <a:pt x="294817" y="92818"/>
                </a:lnTo>
                <a:lnTo>
                  <a:pt x="302256" y="71328"/>
                </a:lnTo>
                <a:lnTo>
                  <a:pt x="304679" y="64969"/>
                </a:lnTo>
                <a:lnTo>
                  <a:pt x="307087" y="59143"/>
                </a:lnTo>
                <a:lnTo>
                  <a:pt x="309487" y="53671"/>
                </a:lnTo>
                <a:lnTo>
                  <a:pt x="311086" y="48436"/>
                </a:lnTo>
                <a:lnTo>
                  <a:pt x="312153" y="43358"/>
                </a:lnTo>
                <a:lnTo>
                  <a:pt x="312863" y="38385"/>
                </a:lnTo>
                <a:lnTo>
                  <a:pt x="312544" y="33483"/>
                </a:lnTo>
                <a:lnTo>
                  <a:pt x="311537" y="28627"/>
                </a:lnTo>
                <a:lnTo>
                  <a:pt x="310072" y="23802"/>
                </a:lnTo>
                <a:lnTo>
                  <a:pt x="308444" y="16325"/>
                </a:lnTo>
                <a:lnTo>
                  <a:pt x="308010" y="13219"/>
                </a:lnTo>
                <a:lnTo>
                  <a:pt x="306133" y="10356"/>
                </a:lnTo>
                <a:lnTo>
                  <a:pt x="299815" y="5057"/>
                </a:lnTo>
                <a:lnTo>
                  <a:pt x="293831" y="2173"/>
                </a:lnTo>
                <a:lnTo>
                  <a:pt x="286001" y="549"/>
                </a:lnTo>
                <a:lnTo>
                  <a:pt x="276536" y="68"/>
                </a:lnTo>
                <a:lnTo>
                  <a:pt x="272450" y="0"/>
                </a:lnTo>
                <a:lnTo>
                  <a:pt x="268933" y="749"/>
                </a:lnTo>
                <a:lnTo>
                  <a:pt x="262907" y="3698"/>
                </a:lnTo>
                <a:lnTo>
                  <a:pt x="255468" y="9770"/>
                </a:lnTo>
                <a:lnTo>
                  <a:pt x="247663" y="17761"/>
                </a:lnTo>
                <a:lnTo>
                  <a:pt x="244471" y="22115"/>
                </a:lnTo>
                <a:lnTo>
                  <a:pt x="241549" y="26605"/>
                </a:lnTo>
                <a:lnTo>
                  <a:pt x="238013" y="31185"/>
                </a:lnTo>
                <a:lnTo>
                  <a:pt x="234069" y="35826"/>
                </a:lnTo>
                <a:lnTo>
                  <a:pt x="229851" y="40508"/>
                </a:lnTo>
                <a:lnTo>
                  <a:pt x="226246" y="46010"/>
                </a:lnTo>
                <a:lnTo>
                  <a:pt x="223049" y="52060"/>
                </a:lnTo>
                <a:lnTo>
                  <a:pt x="220124" y="58474"/>
                </a:lnTo>
                <a:lnTo>
                  <a:pt x="218174" y="65132"/>
                </a:lnTo>
                <a:lnTo>
                  <a:pt x="216874" y="71951"/>
                </a:lnTo>
                <a:lnTo>
                  <a:pt x="216006" y="78879"/>
                </a:lnTo>
                <a:lnTo>
                  <a:pt x="214635" y="85878"/>
                </a:lnTo>
                <a:lnTo>
                  <a:pt x="212927" y="92926"/>
                </a:lnTo>
                <a:lnTo>
                  <a:pt x="210994" y="100006"/>
                </a:lnTo>
                <a:lnTo>
                  <a:pt x="210500" y="107901"/>
                </a:lnTo>
                <a:lnTo>
                  <a:pt x="210964" y="116339"/>
                </a:lnTo>
                <a:lnTo>
                  <a:pt x="212067" y="125139"/>
                </a:lnTo>
                <a:lnTo>
                  <a:pt x="212803" y="133388"/>
                </a:lnTo>
                <a:lnTo>
                  <a:pt x="213293" y="141268"/>
                </a:lnTo>
                <a:lnTo>
                  <a:pt x="213619" y="148902"/>
                </a:lnTo>
                <a:lnTo>
                  <a:pt x="213983" y="165852"/>
                </a:lnTo>
                <a:lnTo>
                  <a:pt x="214079" y="174817"/>
                </a:lnTo>
                <a:lnTo>
                  <a:pt x="215731" y="183175"/>
                </a:lnTo>
                <a:lnTo>
                  <a:pt x="218420" y="191128"/>
                </a:lnTo>
                <a:lnTo>
                  <a:pt x="221801" y="198811"/>
                </a:lnTo>
                <a:lnTo>
                  <a:pt x="224848" y="206315"/>
                </a:lnTo>
                <a:lnTo>
                  <a:pt x="230350" y="221002"/>
                </a:lnTo>
                <a:lnTo>
                  <a:pt x="233722" y="227458"/>
                </a:lnTo>
                <a:lnTo>
                  <a:pt x="237559" y="233350"/>
                </a:lnTo>
                <a:lnTo>
                  <a:pt x="241703" y="238866"/>
                </a:lnTo>
                <a:lnTo>
                  <a:pt x="246053" y="244130"/>
                </a:lnTo>
                <a:lnTo>
                  <a:pt x="250542" y="249227"/>
                </a:lnTo>
                <a:lnTo>
                  <a:pt x="255121" y="254213"/>
                </a:lnTo>
                <a:lnTo>
                  <a:pt x="264442" y="261869"/>
                </a:lnTo>
                <a:lnTo>
                  <a:pt x="273083" y="267918"/>
                </a:lnTo>
                <a:lnTo>
                  <a:pt x="279570" y="273252"/>
                </a:lnTo>
                <a:lnTo>
                  <a:pt x="283998" y="274992"/>
                </a:lnTo>
                <a:lnTo>
                  <a:pt x="295268" y="276925"/>
                </a:lnTo>
                <a:lnTo>
                  <a:pt x="307416" y="278013"/>
                </a:lnTo>
                <a:lnTo>
                  <a:pt x="317583" y="278268"/>
                </a:lnTo>
                <a:lnTo>
                  <a:pt x="339720" y="278431"/>
                </a:lnTo>
                <a:lnTo>
                  <a:pt x="349667" y="276337"/>
                </a:lnTo>
                <a:lnTo>
                  <a:pt x="358586" y="272761"/>
                </a:lnTo>
                <a:lnTo>
                  <a:pt x="368863" y="266284"/>
                </a:lnTo>
                <a:lnTo>
                  <a:pt x="381610" y="259338"/>
                </a:lnTo>
                <a:lnTo>
                  <a:pt x="394647" y="252253"/>
                </a:lnTo>
                <a:lnTo>
                  <a:pt x="403890" y="245127"/>
                </a:lnTo>
                <a:lnTo>
                  <a:pt x="409143" y="240368"/>
                </a:lnTo>
                <a:lnTo>
                  <a:pt x="411655" y="238782"/>
                </a:lnTo>
                <a:lnTo>
                  <a:pt x="421442" y="235609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623"/>
          <p:cNvSpPr/>
          <p:nvPr/>
        </p:nvSpPr>
        <p:spPr>
          <a:xfrm>
            <a:off x="5957887" y="3371850"/>
            <a:ext cx="142457" cy="335417"/>
          </a:xfrm>
          <a:custGeom>
            <a:avLst/>
            <a:gdLst/>
            <a:ahLst/>
            <a:cxnLst/>
            <a:rect l="0" t="0" r="0" b="0"/>
            <a:pathLst>
              <a:path w="142457" h="335417">
                <a:moveTo>
                  <a:pt x="21431" y="0"/>
                </a:moveTo>
                <a:lnTo>
                  <a:pt x="21431" y="26942"/>
                </a:lnTo>
                <a:lnTo>
                  <a:pt x="22225" y="32249"/>
                </a:lnTo>
                <a:lnTo>
                  <a:pt x="23548" y="38168"/>
                </a:lnTo>
                <a:lnTo>
                  <a:pt x="25224" y="44495"/>
                </a:lnTo>
                <a:lnTo>
                  <a:pt x="26341" y="51094"/>
                </a:lnTo>
                <a:lnTo>
                  <a:pt x="27086" y="57875"/>
                </a:lnTo>
                <a:lnTo>
                  <a:pt x="27582" y="64777"/>
                </a:lnTo>
                <a:lnTo>
                  <a:pt x="27913" y="71759"/>
                </a:lnTo>
                <a:lnTo>
                  <a:pt x="28281" y="85868"/>
                </a:lnTo>
                <a:lnTo>
                  <a:pt x="28488" y="110990"/>
                </a:lnTo>
                <a:lnTo>
                  <a:pt x="29311" y="120031"/>
                </a:lnTo>
                <a:lnTo>
                  <a:pt x="30653" y="129233"/>
                </a:lnTo>
                <a:lnTo>
                  <a:pt x="32342" y="138543"/>
                </a:lnTo>
                <a:lnTo>
                  <a:pt x="32674" y="147924"/>
                </a:lnTo>
                <a:lnTo>
                  <a:pt x="32101" y="157353"/>
                </a:lnTo>
                <a:lnTo>
                  <a:pt x="30926" y="166815"/>
                </a:lnTo>
                <a:lnTo>
                  <a:pt x="30142" y="175503"/>
                </a:lnTo>
                <a:lnTo>
                  <a:pt x="29620" y="183677"/>
                </a:lnTo>
                <a:lnTo>
                  <a:pt x="29272" y="191507"/>
                </a:lnTo>
                <a:lnTo>
                  <a:pt x="28246" y="199109"/>
                </a:lnTo>
                <a:lnTo>
                  <a:pt x="26768" y="206558"/>
                </a:lnTo>
                <a:lnTo>
                  <a:pt x="24989" y="213905"/>
                </a:lnTo>
                <a:lnTo>
                  <a:pt x="23803" y="221184"/>
                </a:lnTo>
                <a:lnTo>
                  <a:pt x="23013" y="228419"/>
                </a:lnTo>
                <a:lnTo>
                  <a:pt x="22485" y="235622"/>
                </a:lnTo>
                <a:lnTo>
                  <a:pt x="22134" y="242013"/>
                </a:lnTo>
                <a:lnTo>
                  <a:pt x="21744" y="253346"/>
                </a:lnTo>
                <a:lnTo>
                  <a:pt x="21472" y="276299"/>
                </a:lnTo>
                <a:lnTo>
                  <a:pt x="21432" y="292758"/>
                </a:lnTo>
                <a:lnTo>
                  <a:pt x="21431" y="251983"/>
                </a:lnTo>
                <a:lnTo>
                  <a:pt x="22225" y="246570"/>
                </a:lnTo>
                <a:lnTo>
                  <a:pt x="23548" y="240579"/>
                </a:lnTo>
                <a:lnTo>
                  <a:pt x="25224" y="234205"/>
                </a:lnTo>
                <a:lnTo>
                  <a:pt x="26341" y="228368"/>
                </a:lnTo>
                <a:lnTo>
                  <a:pt x="27086" y="222889"/>
                </a:lnTo>
                <a:lnTo>
                  <a:pt x="28707" y="212568"/>
                </a:lnTo>
                <a:lnTo>
                  <a:pt x="32073" y="202689"/>
                </a:lnTo>
                <a:lnTo>
                  <a:pt x="36215" y="193007"/>
                </a:lnTo>
                <a:lnTo>
                  <a:pt x="38431" y="188202"/>
                </a:lnTo>
                <a:lnTo>
                  <a:pt x="41496" y="184999"/>
                </a:lnTo>
                <a:lnTo>
                  <a:pt x="45126" y="182864"/>
                </a:lnTo>
                <a:lnTo>
                  <a:pt x="49134" y="181440"/>
                </a:lnTo>
                <a:lnTo>
                  <a:pt x="52600" y="179698"/>
                </a:lnTo>
                <a:lnTo>
                  <a:pt x="55704" y="177742"/>
                </a:lnTo>
                <a:lnTo>
                  <a:pt x="58567" y="175645"/>
                </a:lnTo>
                <a:lnTo>
                  <a:pt x="62064" y="174246"/>
                </a:lnTo>
                <a:lnTo>
                  <a:pt x="65982" y="173314"/>
                </a:lnTo>
                <a:lnTo>
                  <a:pt x="70182" y="172692"/>
                </a:lnTo>
                <a:lnTo>
                  <a:pt x="74569" y="172279"/>
                </a:lnTo>
                <a:lnTo>
                  <a:pt x="79081" y="172002"/>
                </a:lnTo>
                <a:lnTo>
                  <a:pt x="83677" y="171818"/>
                </a:lnTo>
                <a:lnTo>
                  <a:pt x="88328" y="172489"/>
                </a:lnTo>
                <a:lnTo>
                  <a:pt x="93017" y="173730"/>
                </a:lnTo>
                <a:lnTo>
                  <a:pt x="97730" y="175351"/>
                </a:lnTo>
                <a:lnTo>
                  <a:pt x="101666" y="176432"/>
                </a:lnTo>
                <a:lnTo>
                  <a:pt x="105084" y="177152"/>
                </a:lnTo>
                <a:lnTo>
                  <a:pt x="108155" y="177633"/>
                </a:lnTo>
                <a:lnTo>
                  <a:pt x="110997" y="178747"/>
                </a:lnTo>
                <a:lnTo>
                  <a:pt x="113686" y="180283"/>
                </a:lnTo>
                <a:lnTo>
                  <a:pt x="116272" y="182101"/>
                </a:lnTo>
                <a:lnTo>
                  <a:pt x="118790" y="184901"/>
                </a:lnTo>
                <a:lnTo>
                  <a:pt x="121262" y="188354"/>
                </a:lnTo>
                <a:lnTo>
                  <a:pt x="123704" y="192245"/>
                </a:lnTo>
                <a:lnTo>
                  <a:pt x="126125" y="195632"/>
                </a:lnTo>
                <a:lnTo>
                  <a:pt x="128534" y="198683"/>
                </a:lnTo>
                <a:lnTo>
                  <a:pt x="130933" y="201512"/>
                </a:lnTo>
                <a:lnTo>
                  <a:pt x="133326" y="204985"/>
                </a:lnTo>
                <a:lnTo>
                  <a:pt x="135716" y="208888"/>
                </a:lnTo>
                <a:lnTo>
                  <a:pt x="138102" y="213077"/>
                </a:lnTo>
                <a:lnTo>
                  <a:pt x="139693" y="218251"/>
                </a:lnTo>
                <a:lnTo>
                  <a:pt x="140754" y="224082"/>
                </a:lnTo>
                <a:lnTo>
                  <a:pt x="141461" y="230350"/>
                </a:lnTo>
                <a:lnTo>
                  <a:pt x="141932" y="236117"/>
                </a:lnTo>
                <a:lnTo>
                  <a:pt x="142247" y="241548"/>
                </a:lnTo>
                <a:lnTo>
                  <a:pt x="142456" y="246757"/>
                </a:lnTo>
                <a:lnTo>
                  <a:pt x="140572" y="256778"/>
                </a:lnTo>
                <a:lnTo>
                  <a:pt x="137883" y="266523"/>
                </a:lnTo>
                <a:lnTo>
                  <a:pt x="136687" y="276146"/>
                </a:lnTo>
                <a:lnTo>
                  <a:pt x="134039" y="285715"/>
                </a:lnTo>
                <a:lnTo>
                  <a:pt x="132222" y="290489"/>
                </a:lnTo>
                <a:lnTo>
                  <a:pt x="129423" y="294465"/>
                </a:lnTo>
                <a:lnTo>
                  <a:pt x="125970" y="297910"/>
                </a:lnTo>
                <a:lnTo>
                  <a:pt x="122079" y="301000"/>
                </a:lnTo>
                <a:lnTo>
                  <a:pt x="118693" y="304648"/>
                </a:lnTo>
                <a:lnTo>
                  <a:pt x="115641" y="308667"/>
                </a:lnTo>
                <a:lnTo>
                  <a:pt x="112813" y="312934"/>
                </a:lnTo>
                <a:lnTo>
                  <a:pt x="110134" y="316572"/>
                </a:lnTo>
                <a:lnTo>
                  <a:pt x="107554" y="319792"/>
                </a:lnTo>
                <a:lnTo>
                  <a:pt x="105040" y="322732"/>
                </a:lnTo>
                <a:lnTo>
                  <a:pt x="101777" y="324692"/>
                </a:lnTo>
                <a:lnTo>
                  <a:pt x="98014" y="325999"/>
                </a:lnTo>
                <a:lnTo>
                  <a:pt x="93918" y="326869"/>
                </a:lnTo>
                <a:lnTo>
                  <a:pt x="89599" y="328245"/>
                </a:lnTo>
                <a:lnTo>
                  <a:pt x="85133" y="329955"/>
                </a:lnTo>
                <a:lnTo>
                  <a:pt x="80568" y="331888"/>
                </a:lnTo>
                <a:lnTo>
                  <a:pt x="75937" y="333177"/>
                </a:lnTo>
                <a:lnTo>
                  <a:pt x="71262" y="334037"/>
                </a:lnTo>
                <a:lnTo>
                  <a:pt x="66558" y="334610"/>
                </a:lnTo>
                <a:lnTo>
                  <a:pt x="61835" y="334992"/>
                </a:lnTo>
                <a:lnTo>
                  <a:pt x="57098" y="335246"/>
                </a:lnTo>
                <a:lnTo>
                  <a:pt x="52353" y="335416"/>
                </a:lnTo>
                <a:lnTo>
                  <a:pt x="48395" y="334736"/>
                </a:lnTo>
                <a:lnTo>
                  <a:pt x="44964" y="333488"/>
                </a:lnTo>
                <a:lnTo>
                  <a:pt x="41882" y="331863"/>
                </a:lnTo>
                <a:lnTo>
                  <a:pt x="38240" y="330779"/>
                </a:lnTo>
                <a:lnTo>
                  <a:pt x="34225" y="330057"/>
                </a:lnTo>
                <a:lnTo>
                  <a:pt x="29960" y="329575"/>
                </a:lnTo>
                <a:lnTo>
                  <a:pt x="26323" y="328460"/>
                </a:lnTo>
                <a:lnTo>
                  <a:pt x="23105" y="326923"/>
                </a:lnTo>
                <a:lnTo>
                  <a:pt x="20166" y="325105"/>
                </a:lnTo>
                <a:lnTo>
                  <a:pt x="17413" y="323893"/>
                </a:lnTo>
                <a:lnTo>
                  <a:pt x="14784" y="323084"/>
                </a:lnTo>
                <a:lnTo>
                  <a:pt x="12237" y="322546"/>
                </a:lnTo>
                <a:lnTo>
                  <a:pt x="10540" y="321393"/>
                </a:lnTo>
                <a:lnTo>
                  <a:pt x="9408" y="319830"/>
                </a:lnTo>
                <a:lnTo>
                  <a:pt x="8653" y="317995"/>
                </a:lnTo>
                <a:lnTo>
                  <a:pt x="5698" y="313839"/>
                </a:lnTo>
                <a:lnTo>
                  <a:pt x="3799" y="311620"/>
                </a:lnTo>
                <a:lnTo>
                  <a:pt x="2532" y="309347"/>
                </a:lnTo>
                <a:lnTo>
                  <a:pt x="1126" y="304704"/>
                </a:lnTo>
                <a:lnTo>
                  <a:pt x="500" y="299994"/>
                </a:lnTo>
                <a:lnTo>
                  <a:pt x="0" y="29289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624"/>
          <p:cNvSpPr/>
          <p:nvPr/>
        </p:nvSpPr>
        <p:spPr>
          <a:xfrm>
            <a:off x="6157912" y="3357565"/>
            <a:ext cx="200026" cy="107154"/>
          </a:xfrm>
          <a:custGeom>
            <a:avLst/>
            <a:gdLst/>
            <a:ahLst/>
            <a:cxnLst/>
            <a:rect l="0" t="0" r="0" b="0"/>
            <a:pathLst>
              <a:path w="200026" h="107154">
                <a:moveTo>
                  <a:pt x="0" y="35716"/>
                </a:moveTo>
                <a:lnTo>
                  <a:pt x="0" y="25074"/>
                </a:lnTo>
                <a:lnTo>
                  <a:pt x="794" y="23859"/>
                </a:lnTo>
                <a:lnTo>
                  <a:pt x="2117" y="23048"/>
                </a:lnTo>
                <a:lnTo>
                  <a:pt x="3792" y="22509"/>
                </a:lnTo>
                <a:lnTo>
                  <a:pt x="7771" y="19792"/>
                </a:lnTo>
                <a:lnTo>
                  <a:pt x="9943" y="17956"/>
                </a:lnTo>
                <a:lnTo>
                  <a:pt x="12185" y="15938"/>
                </a:lnTo>
                <a:lnTo>
                  <a:pt x="16793" y="11580"/>
                </a:lnTo>
                <a:lnTo>
                  <a:pt x="19927" y="10100"/>
                </a:lnTo>
                <a:lnTo>
                  <a:pt x="23603" y="9114"/>
                </a:lnTo>
                <a:lnTo>
                  <a:pt x="27642" y="8456"/>
                </a:lnTo>
                <a:lnTo>
                  <a:pt x="31921" y="7224"/>
                </a:lnTo>
                <a:lnTo>
                  <a:pt x="36362" y="5609"/>
                </a:lnTo>
                <a:lnTo>
                  <a:pt x="40910" y="3738"/>
                </a:lnTo>
                <a:lnTo>
                  <a:pt x="44736" y="2491"/>
                </a:lnTo>
                <a:lnTo>
                  <a:pt x="48080" y="1660"/>
                </a:lnTo>
                <a:lnTo>
                  <a:pt x="51104" y="1105"/>
                </a:lnTo>
                <a:lnTo>
                  <a:pt x="55500" y="736"/>
                </a:lnTo>
                <a:lnTo>
                  <a:pt x="60813" y="490"/>
                </a:lnTo>
                <a:lnTo>
                  <a:pt x="78864" y="94"/>
                </a:lnTo>
                <a:lnTo>
                  <a:pt x="109189" y="0"/>
                </a:lnTo>
                <a:lnTo>
                  <a:pt x="111686" y="793"/>
                </a:lnTo>
                <a:lnTo>
                  <a:pt x="116578" y="3790"/>
                </a:lnTo>
                <a:lnTo>
                  <a:pt x="120002" y="6148"/>
                </a:lnTo>
                <a:lnTo>
                  <a:pt x="122920" y="8816"/>
                </a:lnTo>
                <a:lnTo>
                  <a:pt x="124809" y="10639"/>
                </a:lnTo>
                <a:lnTo>
                  <a:pt x="125275" y="12648"/>
                </a:lnTo>
                <a:lnTo>
                  <a:pt x="124792" y="14781"/>
                </a:lnTo>
                <a:lnTo>
                  <a:pt x="123676" y="16997"/>
                </a:lnTo>
                <a:lnTo>
                  <a:pt x="122138" y="19268"/>
                </a:lnTo>
                <a:lnTo>
                  <a:pt x="120319" y="21576"/>
                </a:lnTo>
                <a:lnTo>
                  <a:pt x="118313" y="23908"/>
                </a:lnTo>
                <a:lnTo>
                  <a:pt x="116181" y="27050"/>
                </a:lnTo>
                <a:lnTo>
                  <a:pt x="113967" y="30732"/>
                </a:lnTo>
                <a:lnTo>
                  <a:pt x="111697" y="34775"/>
                </a:lnTo>
                <a:lnTo>
                  <a:pt x="109389" y="38263"/>
                </a:lnTo>
                <a:lnTo>
                  <a:pt x="107058" y="41383"/>
                </a:lnTo>
                <a:lnTo>
                  <a:pt x="104709" y="44256"/>
                </a:lnTo>
                <a:lnTo>
                  <a:pt x="102350" y="47760"/>
                </a:lnTo>
                <a:lnTo>
                  <a:pt x="99983" y="51682"/>
                </a:lnTo>
                <a:lnTo>
                  <a:pt x="97612" y="55885"/>
                </a:lnTo>
                <a:lnTo>
                  <a:pt x="95237" y="59481"/>
                </a:lnTo>
                <a:lnTo>
                  <a:pt x="92860" y="62672"/>
                </a:lnTo>
                <a:lnTo>
                  <a:pt x="90482" y="65593"/>
                </a:lnTo>
                <a:lnTo>
                  <a:pt x="88896" y="68334"/>
                </a:lnTo>
                <a:lnTo>
                  <a:pt x="87839" y="70955"/>
                </a:lnTo>
                <a:lnTo>
                  <a:pt x="87135" y="73496"/>
                </a:lnTo>
                <a:lnTo>
                  <a:pt x="85871" y="75984"/>
                </a:lnTo>
                <a:lnTo>
                  <a:pt x="84235" y="78436"/>
                </a:lnTo>
                <a:lnTo>
                  <a:pt x="82350" y="80865"/>
                </a:lnTo>
                <a:lnTo>
                  <a:pt x="81094" y="83278"/>
                </a:lnTo>
                <a:lnTo>
                  <a:pt x="80256" y="85680"/>
                </a:lnTo>
                <a:lnTo>
                  <a:pt x="79698" y="88075"/>
                </a:lnTo>
                <a:lnTo>
                  <a:pt x="79326" y="90466"/>
                </a:lnTo>
                <a:lnTo>
                  <a:pt x="79078" y="92853"/>
                </a:lnTo>
                <a:lnTo>
                  <a:pt x="78912" y="95238"/>
                </a:lnTo>
                <a:lnTo>
                  <a:pt x="78802" y="97623"/>
                </a:lnTo>
                <a:lnTo>
                  <a:pt x="78584" y="107029"/>
                </a:lnTo>
                <a:lnTo>
                  <a:pt x="84732" y="107142"/>
                </a:lnTo>
                <a:lnTo>
                  <a:pt x="106284" y="107153"/>
                </a:lnTo>
                <a:lnTo>
                  <a:pt x="109750" y="106359"/>
                </a:lnTo>
                <a:lnTo>
                  <a:pt x="118420" y="102243"/>
                </a:lnTo>
                <a:lnTo>
                  <a:pt x="123540" y="101002"/>
                </a:lnTo>
                <a:lnTo>
                  <a:pt x="126810" y="99878"/>
                </a:lnTo>
                <a:lnTo>
                  <a:pt x="130577" y="98334"/>
                </a:lnTo>
                <a:lnTo>
                  <a:pt x="134677" y="96511"/>
                </a:lnTo>
                <a:lnTo>
                  <a:pt x="138203" y="95296"/>
                </a:lnTo>
                <a:lnTo>
                  <a:pt x="144238" y="93946"/>
                </a:lnTo>
                <a:lnTo>
                  <a:pt x="147753" y="92792"/>
                </a:lnTo>
                <a:lnTo>
                  <a:pt x="151683" y="91229"/>
                </a:lnTo>
                <a:lnTo>
                  <a:pt x="155890" y="89394"/>
                </a:lnTo>
                <a:lnTo>
                  <a:pt x="160284" y="88170"/>
                </a:lnTo>
                <a:lnTo>
                  <a:pt x="164799" y="87354"/>
                </a:lnTo>
                <a:lnTo>
                  <a:pt x="169398" y="86810"/>
                </a:lnTo>
                <a:lnTo>
                  <a:pt x="173257" y="85653"/>
                </a:lnTo>
                <a:lnTo>
                  <a:pt x="176623" y="84089"/>
                </a:lnTo>
                <a:lnTo>
                  <a:pt x="179662" y="82252"/>
                </a:lnTo>
                <a:lnTo>
                  <a:pt x="183274" y="81027"/>
                </a:lnTo>
                <a:lnTo>
                  <a:pt x="187271" y="80211"/>
                </a:lnTo>
                <a:lnTo>
                  <a:pt x="200025" y="7857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625"/>
          <p:cNvSpPr/>
          <p:nvPr/>
        </p:nvSpPr>
        <p:spPr>
          <a:xfrm>
            <a:off x="6429375" y="3557587"/>
            <a:ext cx="135732" cy="21432"/>
          </a:xfrm>
          <a:custGeom>
            <a:avLst/>
            <a:gdLst/>
            <a:ahLst/>
            <a:cxnLst/>
            <a:rect l="0" t="0" r="0" b="0"/>
            <a:pathLst>
              <a:path w="135732" h="21432">
                <a:moveTo>
                  <a:pt x="0" y="21431"/>
                </a:moveTo>
                <a:lnTo>
                  <a:pt x="0" y="14582"/>
                </a:lnTo>
                <a:lnTo>
                  <a:pt x="3792" y="14375"/>
                </a:lnTo>
                <a:lnTo>
                  <a:pt x="9942" y="14313"/>
                </a:lnTo>
                <a:lnTo>
                  <a:pt x="12184" y="13511"/>
                </a:lnTo>
                <a:lnTo>
                  <a:pt x="14473" y="12182"/>
                </a:lnTo>
                <a:lnTo>
                  <a:pt x="16792" y="10503"/>
                </a:lnTo>
                <a:lnTo>
                  <a:pt x="19926" y="9383"/>
                </a:lnTo>
                <a:lnTo>
                  <a:pt x="23603" y="8637"/>
                </a:lnTo>
                <a:lnTo>
                  <a:pt x="27641" y="8139"/>
                </a:lnTo>
                <a:lnTo>
                  <a:pt x="31921" y="7014"/>
                </a:lnTo>
                <a:lnTo>
                  <a:pt x="36362" y="5469"/>
                </a:lnTo>
                <a:lnTo>
                  <a:pt x="40910" y="3646"/>
                </a:lnTo>
                <a:lnTo>
                  <a:pt x="45530" y="2431"/>
                </a:lnTo>
                <a:lnTo>
                  <a:pt x="50197" y="1621"/>
                </a:lnTo>
                <a:lnTo>
                  <a:pt x="54895" y="1081"/>
                </a:lnTo>
                <a:lnTo>
                  <a:pt x="59616" y="720"/>
                </a:lnTo>
                <a:lnTo>
                  <a:pt x="64350" y="480"/>
                </a:lnTo>
                <a:lnTo>
                  <a:pt x="73843" y="214"/>
                </a:lnTo>
                <a:lnTo>
                  <a:pt x="111919" y="8"/>
                </a:lnTo>
                <a:lnTo>
                  <a:pt x="13573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626"/>
          <p:cNvSpPr/>
          <p:nvPr/>
        </p:nvSpPr>
        <p:spPr>
          <a:xfrm>
            <a:off x="6665439" y="3393281"/>
            <a:ext cx="178274" cy="100013"/>
          </a:xfrm>
          <a:custGeom>
            <a:avLst/>
            <a:gdLst/>
            <a:ahLst/>
            <a:cxnLst/>
            <a:rect l="0" t="0" r="0" b="0"/>
            <a:pathLst>
              <a:path w="178274" h="100013">
                <a:moveTo>
                  <a:pt x="35398" y="0"/>
                </a:moveTo>
                <a:lnTo>
                  <a:pt x="35398" y="23911"/>
                </a:lnTo>
                <a:lnTo>
                  <a:pt x="34604" y="26259"/>
                </a:lnTo>
                <a:lnTo>
                  <a:pt x="33282" y="28618"/>
                </a:lnTo>
                <a:lnTo>
                  <a:pt x="31605" y="30985"/>
                </a:lnTo>
                <a:lnTo>
                  <a:pt x="29694" y="33357"/>
                </a:lnTo>
                <a:lnTo>
                  <a:pt x="27627" y="35732"/>
                </a:lnTo>
                <a:lnTo>
                  <a:pt x="25455" y="38109"/>
                </a:lnTo>
                <a:lnTo>
                  <a:pt x="20924" y="42866"/>
                </a:lnTo>
                <a:lnTo>
                  <a:pt x="18605" y="45246"/>
                </a:lnTo>
                <a:lnTo>
                  <a:pt x="17059" y="47627"/>
                </a:lnTo>
                <a:lnTo>
                  <a:pt x="16029" y="50007"/>
                </a:lnTo>
                <a:lnTo>
                  <a:pt x="15342" y="52388"/>
                </a:lnTo>
                <a:lnTo>
                  <a:pt x="14883" y="54769"/>
                </a:lnTo>
                <a:lnTo>
                  <a:pt x="14578" y="57150"/>
                </a:lnTo>
                <a:lnTo>
                  <a:pt x="14374" y="59531"/>
                </a:lnTo>
                <a:lnTo>
                  <a:pt x="13444" y="61912"/>
                </a:lnTo>
                <a:lnTo>
                  <a:pt x="12031" y="64294"/>
                </a:lnTo>
                <a:lnTo>
                  <a:pt x="7852" y="70026"/>
                </a:lnTo>
                <a:lnTo>
                  <a:pt x="6715" y="70497"/>
                </a:lnTo>
                <a:lnTo>
                  <a:pt x="3336" y="71019"/>
                </a:lnTo>
                <a:lnTo>
                  <a:pt x="2116" y="71952"/>
                </a:lnTo>
                <a:lnTo>
                  <a:pt x="1304" y="73369"/>
                </a:lnTo>
                <a:lnTo>
                  <a:pt x="0" y="77552"/>
                </a:lnTo>
                <a:lnTo>
                  <a:pt x="1939" y="80240"/>
                </a:lnTo>
                <a:lnTo>
                  <a:pt x="5858" y="84641"/>
                </a:lnTo>
                <a:lnTo>
                  <a:pt x="12889" y="91781"/>
                </a:lnTo>
                <a:lnTo>
                  <a:pt x="14042" y="92143"/>
                </a:lnTo>
                <a:lnTo>
                  <a:pt x="17440" y="92546"/>
                </a:lnTo>
                <a:lnTo>
                  <a:pt x="20251" y="92653"/>
                </a:lnTo>
                <a:lnTo>
                  <a:pt x="34052" y="92826"/>
                </a:lnTo>
                <a:lnTo>
                  <a:pt x="86703" y="92869"/>
                </a:lnTo>
                <a:lnTo>
                  <a:pt x="90240" y="92075"/>
                </a:lnTo>
                <a:lnTo>
                  <a:pt x="94184" y="90752"/>
                </a:lnTo>
                <a:lnTo>
                  <a:pt x="98401" y="89076"/>
                </a:lnTo>
                <a:lnTo>
                  <a:pt x="102800" y="87959"/>
                </a:lnTo>
                <a:lnTo>
                  <a:pt x="107321" y="87214"/>
                </a:lnTo>
                <a:lnTo>
                  <a:pt x="111921" y="86718"/>
                </a:lnTo>
                <a:lnTo>
                  <a:pt x="116576" y="86387"/>
                </a:lnTo>
                <a:lnTo>
                  <a:pt x="121266" y="86166"/>
                </a:lnTo>
                <a:lnTo>
                  <a:pt x="133336" y="85856"/>
                </a:lnTo>
                <a:lnTo>
                  <a:pt x="136409" y="85812"/>
                </a:lnTo>
                <a:lnTo>
                  <a:pt x="140045" y="86577"/>
                </a:lnTo>
                <a:lnTo>
                  <a:pt x="144056" y="87880"/>
                </a:lnTo>
                <a:lnTo>
                  <a:pt x="148318" y="89543"/>
                </a:lnTo>
                <a:lnTo>
                  <a:pt x="151953" y="90652"/>
                </a:lnTo>
                <a:lnTo>
                  <a:pt x="155171" y="91390"/>
                </a:lnTo>
                <a:lnTo>
                  <a:pt x="158109" y="91884"/>
                </a:lnTo>
                <a:lnTo>
                  <a:pt x="163491" y="92431"/>
                </a:lnTo>
                <a:lnTo>
                  <a:pt x="166037" y="92576"/>
                </a:lnTo>
                <a:lnTo>
                  <a:pt x="167734" y="93468"/>
                </a:lnTo>
                <a:lnTo>
                  <a:pt x="168866" y="94856"/>
                </a:lnTo>
                <a:lnTo>
                  <a:pt x="169620" y="96574"/>
                </a:lnTo>
                <a:lnTo>
                  <a:pt x="170917" y="97721"/>
                </a:lnTo>
                <a:lnTo>
                  <a:pt x="172576" y="98484"/>
                </a:lnTo>
                <a:lnTo>
                  <a:pt x="178273" y="1000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627"/>
          <p:cNvSpPr/>
          <p:nvPr/>
        </p:nvSpPr>
        <p:spPr>
          <a:xfrm>
            <a:off x="6793706" y="3357562"/>
            <a:ext cx="14288" cy="292895"/>
          </a:xfrm>
          <a:custGeom>
            <a:avLst/>
            <a:gdLst/>
            <a:ahLst/>
            <a:cxnLst/>
            <a:rect l="0" t="0" r="0" b="0"/>
            <a:pathLst>
              <a:path w="14288" h="292895">
                <a:moveTo>
                  <a:pt x="7144" y="0"/>
                </a:moveTo>
                <a:lnTo>
                  <a:pt x="3028" y="0"/>
                </a:lnTo>
                <a:lnTo>
                  <a:pt x="4785" y="0"/>
                </a:lnTo>
                <a:lnTo>
                  <a:pt x="2652" y="0"/>
                </a:lnTo>
                <a:lnTo>
                  <a:pt x="1769" y="1588"/>
                </a:lnTo>
                <a:lnTo>
                  <a:pt x="1179" y="4233"/>
                </a:lnTo>
                <a:lnTo>
                  <a:pt x="786" y="7585"/>
                </a:lnTo>
                <a:lnTo>
                  <a:pt x="349" y="15542"/>
                </a:lnTo>
                <a:lnTo>
                  <a:pt x="155" y="24370"/>
                </a:lnTo>
                <a:lnTo>
                  <a:pt x="0" y="265162"/>
                </a:lnTo>
                <a:lnTo>
                  <a:pt x="794" y="268056"/>
                </a:lnTo>
                <a:lnTo>
                  <a:pt x="2117" y="270779"/>
                </a:lnTo>
                <a:lnTo>
                  <a:pt x="3793" y="273388"/>
                </a:lnTo>
                <a:lnTo>
                  <a:pt x="4910" y="275921"/>
                </a:lnTo>
                <a:lnTo>
                  <a:pt x="5654" y="278404"/>
                </a:lnTo>
                <a:lnTo>
                  <a:pt x="6850" y="284299"/>
                </a:lnTo>
                <a:lnTo>
                  <a:pt x="7741" y="285576"/>
                </a:lnTo>
                <a:lnTo>
                  <a:pt x="9129" y="287222"/>
                </a:lnTo>
                <a:lnTo>
                  <a:pt x="14287" y="29289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628"/>
          <p:cNvSpPr/>
          <p:nvPr/>
        </p:nvSpPr>
        <p:spPr>
          <a:xfrm>
            <a:off x="6943761" y="3443414"/>
            <a:ext cx="135696" cy="157037"/>
          </a:xfrm>
          <a:custGeom>
            <a:avLst/>
            <a:gdLst/>
            <a:ahLst/>
            <a:cxnLst/>
            <a:rect l="0" t="0" r="0" b="0"/>
            <a:pathLst>
              <a:path w="135696" h="157037">
                <a:moveTo>
                  <a:pt x="92832" y="35592"/>
                </a:moveTo>
                <a:lnTo>
                  <a:pt x="89039" y="31800"/>
                </a:lnTo>
                <a:lnTo>
                  <a:pt x="87922" y="29889"/>
                </a:lnTo>
                <a:lnTo>
                  <a:pt x="86681" y="25649"/>
                </a:lnTo>
                <a:lnTo>
                  <a:pt x="85557" y="24201"/>
                </a:lnTo>
                <a:lnTo>
                  <a:pt x="84013" y="23236"/>
                </a:lnTo>
                <a:lnTo>
                  <a:pt x="79625" y="21686"/>
                </a:lnTo>
                <a:lnTo>
                  <a:pt x="76908" y="19357"/>
                </a:lnTo>
                <a:lnTo>
                  <a:pt x="75073" y="17625"/>
                </a:lnTo>
                <a:lnTo>
                  <a:pt x="73055" y="16470"/>
                </a:lnTo>
                <a:lnTo>
                  <a:pt x="70916" y="15700"/>
                </a:lnTo>
                <a:lnTo>
                  <a:pt x="68697" y="15187"/>
                </a:lnTo>
                <a:lnTo>
                  <a:pt x="66423" y="14051"/>
                </a:lnTo>
                <a:lnTo>
                  <a:pt x="64114" y="12500"/>
                </a:lnTo>
                <a:lnTo>
                  <a:pt x="61781" y="10672"/>
                </a:lnTo>
                <a:lnTo>
                  <a:pt x="59431" y="9454"/>
                </a:lnTo>
                <a:lnTo>
                  <a:pt x="57071" y="8641"/>
                </a:lnTo>
                <a:lnTo>
                  <a:pt x="54704" y="8100"/>
                </a:lnTo>
                <a:lnTo>
                  <a:pt x="52332" y="7739"/>
                </a:lnTo>
                <a:lnTo>
                  <a:pt x="49957" y="7498"/>
                </a:lnTo>
                <a:lnTo>
                  <a:pt x="47581" y="7338"/>
                </a:lnTo>
                <a:lnTo>
                  <a:pt x="45202" y="7231"/>
                </a:lnTo>
                <a:lnTo>
                  <a:pt x="40442" y="7112"/>
                </a:lnTo>
                <a:lnTo>
                  <a:pt x="38062" y="7874"/>
                </a:lnTo>
                <a:lnTo>
                  <a:pt x="35681" y="9176"/>
                </a:lnTo>
                <a:lnTo>
                  <a:pt x="33301" y="10837"/>
                </a:lnTo>
                <a:lnTo>
                  <a:pt x="30920" y="12738"/>
                </a:lnTo>
                <a:lnTo>
                  <a:pt x="28539" y="14800"/>
                </a:lnTo>
                <a:lnTo>
                  <a:pt x="26157" y="16968"/>
                </a:lnTo>
                <a:lnTo>
                  <a:pt x="23776" y="20001"/>
                </a:lnTo>
                <a:lnTo>
                  <a:pt x="21395" y="23610"/>
                </a:lnTo>
                <a:lnTo>
                  <a:pt x="19014" y="27604"/>
                </a:lnTo>
                <a:lnTo>
                  <a:pt x="16632" y="31854"/>
                </a:lnTo>
                <a:lnTo>
                  <a:pt x="11870" y="40810"/>
                </a:lnTo>
                <a:lnTo>
                  <a:pt x="9489" y="46214"/>
                </a:lnTo>
                <a:lnTo>
                  <a:pt x="7107" y="52198"/>
                </a:lnTo>
                <a:lnTo>
                  <a:pt x="4726" y="58569"/>
                </a:lnTo>
                <a:lnTo>
                  <a:pt x="3139" y="63610"/>
                </a:lnTo>
                <a:lnTo>
                  <a:pt x="2080" y="67764"/>
                </a:lnTo>
                <a:lnTo>
                  <a:pt x="1375" y="71328"/>
                </a:lnTo>
                <a:lnTo>
                  <a:pt x="905" y="76085"/>
                </a:lnTo>
                <a:lnTo>
                  <a:pt x="591" y="81637"/>
                </a:lnTo>
                <a:lnTo>
                  <a:pt x="242" y="93363"/>
                </a:lnTo>
                <a:lnTo>
                  <a:pt x="0" y="114912"/>
                </a:lnTo>
                <a:lnTo>
                  <a:pt x="782" y="118634"/>
                </a:lnTo>
                <a:lnTo>
                  <a:pt x="2097" y="122703"/>
                </a:lnTo>
                <a:lnTo>
                  <a:pt x="3767" y="127004"/>
                </a:lnTo>
                <a:lnTo>
                  <a:pt x="5674" y="129870"/>
                </a:lnTo>
                <a:lnTo>
                  <a:pt x="7740" y="131782"/>
                </a:lnTo>
                <a:lnTo>
                  <a:pt x="9909" y="133056"/>
                </a:lnTo>
                <a:lnTo>
                  <a:pt x="12150" y="133906"/>
                </a:lnTo>
                <a:lnTo>
                  <a:pt x="14439" y="134472"/>
                </a:lnTo>
                <a:lnTo>
                  <a:pt x="16757" y="134850"/>
                </a:lnTo>
                <a:lnTo>
                  <a:pt x="18303" y="135895"/>
                </a:lnTo>
                <a:lnTo>
                  <a:pt x="19334" y="137386"/>
                </a:lnTo>
                <a:lnTo>
                  <a:pt x="20021" y="139173"/>
                </a:lnTo>
                <a:lnTo>
                  <a:pt x="21272" y="139571"/>
                </a:lnTo>
                <a:lnTo>
                  <a:pt x="22901" y="139043"/>
                </a:lnTo>
                <a:lnTo>
                  <a:pt x="24780" y="137896"/>
                </a:lnTo>
                <a:lnTo>
                  <a:pt x="27620" y="137132"/>
                </a:lnTo>
                <a:lnTo>
                  <a:pt x="31101" y="136623"/>
                </a:lnTo>
                <a:lnTo>
                  <a:pt x="35009" y="136284"/>
                </a:lnTo>
                <a:lnTo>
                  <a:pt x="38408" y="135263"/>
                </a:lnTo>
                <a:lnTo>
                  <a:pt x="41469" y="133790"/>
                </a:lnTo>
                <a:lnTo>
                  <a:pt x="44303" y="132013"/>
                </a:lnTo>
                <a:lnTo>
                  <a:pt x="46985" y="130036"/>
                </a:lnTo>
                <a:lnTo>
                  <a:pt x="49567" y="127923"/>
                </a:lnTo>
                <a:lnTo>
                  <a:pt x="52083" y="125721"/>
                </a:lnTo>
                <a:lnTo>
                  <a:pt x="53759" y="122666"/>
                </a:lnTo>
                <a:lnTo>
                  <a:pt x="54878" y="119041"/>
                </a:lnTo>
                <a:lnTo>
                  <a:pt x="55623" y="115037"/>
                </a:lnTo>
                <a:lnTo>
                  <a:pt x="56914" y="110780"/>
                </a:lnTo>
                <a:lnTo>
                  <a:pt x="58568" y="106355"/>
                </a:lnTo>
                <a:lnTo>
                  <a:pt x="60464" y="101817"/>
                </a:lnTo>
                <a:lnTo>
                  <a:pt x="62522" y="97204"/>
                </a:lnTo>
                <a:lnTo>
                  <a:pt x="66925" y="87846"/>
                </a:lnTo>
                <a:lnTo>
                  <a:pt x="73868" y="73652"/>
                </a:lnTo>
                <a:lnTo>
                  <a:pt x="75427" y="68903"/>
                </a:lnTo>
                <a:lnTo>
                  <a:pt x="76467" y="64149"/>
                </a:lnTo>
                <a:lnTo>
                  <a:pt x="77159" y="59393"/>
                </a:lnTo>
                <a:lnTo>
                  <a:pt x="78415" y="54634"/>
                </a:lnTo>
                <a:lnTo>
                  <a:pt x="80045" y="49874"/>
                </a:lnTo>
                <a:lnTo>
                  <a:pt x="81927" y="45114"/>
                </a:lnTo>
                <a:lnTo>
                  <a:pt x="83974" y="40352"/>
                </a:lnTo>
                <a:lnTo>
                  <a:pt x="88367" y="30828"/>
                </a:lnTo>
                <a:lnTo>
                  <a:pt x="89855" y="26860"/>
                </a:lnTo>
                <a:lnTo>
                  <a:pt x="90848" y="23421"/>
                </a:lnTo>
                <a:lnTo>
                  <a:pt x="91509" y="20334"/>
                </a:lnTo>
                <a:lnTo>
                  <a:pt x="91950" y="17482"/>
                </a:lnTo>
                <a:lnTo>
                  <a:pt x="92244" y="14788"/>
                </a:lnTo>
                <a:lnTo>
                  <a:pt x="92440" y="12197"/>
                </a:lnTo>
                <a:lnTo>
                  <a:pt x="92570" y="9677"/>
                </a:lnTo>
                <a:lnTo>
                  <a:pt x="92828" y="64"/>
                </a:lnTo>
                <a:lnTo>
                  <a:pt x="92829" y="0"/>
                </a:lnTo>
                <a:lnTo>
                  <a:pt x="92831" y="9827"/>
                </a:lnTo>
                <a:lnTo>
                  <a:pt x="92039" y="12065"/>
                </a:lnTo>
                <a:lnTo>
                  <a:pt x="89039" y="16669"/>
                </a:lnTo>
                <a:lnTo>
                  <a:pt x="88717" y="19802"/>
                </a:lnTo>
                <a:lnTo>
                  <a:pt x="89294" y="23477"/>
                </a:lnTo>
                <a:lnTo>
                  <a:pt x="90473" y="27515"/>
                </a:lnTo>
                <a:lnTo>
                  <a:pt x="90467" y="31795"/>
                </a:lnTo>
                <a:lnTo>
                  <a:pt x="89667" y="36236"/>
                </a:lnTo>
                <a:lnTo>
                  <a:pt x="88341" y="40783"/>
                </a:lnTo>
                <a:lnTo>
                  <a:pt x="87457" y="45403"/>
                </a:lnTo>
                <a:lnTo>
                  <a:pt x="86867" y="50070"/>
                </a:lnTo>
                <a:lnTo>
                  <a:pt x="86474" y="54769"/>
                </a:lnTo>
                <a:lnTo>
                  <a:pt x="86212" y="59489"/>
                </a:lnTo>
                <a:lnTo>
                  <a:pt x="85922" y="68967"/>
                </a:lnTo>
                <a:lnTo>
                  <a:pt x="85709" y="103659"/>
                </a:lnTo>
                <a:lnTo>
                  <a:pt x="86496" y="108751"/>
                </a:lnTo>
                <a:lnTo>
                  <a:pt x="87815" y="113733"/>
                </a:lnTo>
                <a:lnTo>
                  <a:pt x="89487" y="118642"/>
                </a:lnTo>
                <a:lnTo>
                  <a:pt x="90602" y="122709"/>
                </a:lnTo>
                <a:lnTo>
                  <a:pt x="91346" y="126214"/>
                </a:lnTo>
                <a:lnTo>
                  <a:pt x="91841" y="129344"/>
                </a:lnTo>
                <a:lnTo>
                  <a:pt x="92172" y="132224"/>
                </a:lnTo>
                <a:lnTo>
                  <a:pt x="92392" y="134938"/>
                </a:lnTo>
                <a:lnTo>
                  <a:pt x="92538" y="137541"/>
                </a:lnTo>
                <a:lnTo>
                  <a:pt x="93431" y="140071"/>
                </a:lnTo>
                <a:lnTo>
                  <a:pt x="94819" y="142551"/>
                </a:lnTo>
                <a:lnTo>
                  <a:pt x="98478" y="147423"/>
                </a:lnTo>
                <a:lnTo>
                  <a:pt x="100564" y="149833"/>
                </a:lnTo>
                <a:lnTo>
                  <a:pt x="102749" y="152234"/>
                </a:lnTo>
                <a:lnTo>
                  <a:pt x="105000" y="153835"/>
                </a:lnTo>
                <a:lnTo>
                  <a:pt x="107294" y="154902"/>
                </a:lnTo>
                <a:lnTo>
                  <a:pt x="109617" y="155613"/>
                </a:lnTo>
                <a:lnTo>
                  <a:pt x="111960" y="156087"/>
                </a:lnTo>
                <a:lnTo>
                  <a:pt x="114315" y="156403"/>
                </a:lnTo>
                <a:lnTo>
                  <a:pt x="116680" y="156614"/>
                </a:lnTo>
                <a:lnTo>
                  <a:pt x="119049" y="156755"/>
                </a:lnTo>
                <a:lnTo>
                  <a:pt x="127143" y="156998"/>
                </a:lnTo>
                <a:lnTo>
                  <a:pt x="135695" y="15703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629"/>
          <p:cNvSpPr/>
          <p:nvPr/>
        </p:nvSpPr>
        <p:spPr>
          <a:xfrm>
            <a:off x="7172449" y="3400425"/>
            <a:ext cx="135608" cy="171413"/>
          </a:xfrm>
          <a:custGeom>
            <a:avLst/>
            <a:gdLst/>
            <a:ahLst/>
            <a:cxnLst/>
            <a:rect l="0" t="0" r="0" b="0"/>
            <a:pathLst>
              <a:path w="135608" h="171413">
                <a:moveTo>
                  <a:pt x="107032" y="0"/>
                </a:moveTo>
                <a:lnTo>
                  <a:pt x="100881" y="0"/>
                </a:lnTo>
                <a:lnTo>
                  <a:pt x="98213" y="2116"/>
                </a:lnTo>
                <a:lnTo>
                  <a:pt x="96391" y="3792"/>
                </a:lnTo>
                <a:lnTo>
                  <a:pt x="93588" y="5703"/>
                </a:lnTo>
                <a:lnTo>
                  <a:pt x="90131" y="7770"/>
                </a:lnTo>
                <a:lnTo>
                  <a:pt x="86240" y="9942"/>
                </a:lnTo>
                <a:lnTo>
                  <a:pt x="82852" y="12978"/>
                </a:lnTo>
                <a:lnTo>
                  <a:pt x="79799" y="16590"/>
                </a:lnTo>
                <a:lnTo>
                  <a:pt x="76971" y="20584"/>
                </a:lnTo>
                <a:lnTo>
                  <a:pt x="73497" y="24835"/>
                </a:lnTo>
                <a:lnTo>
                  <a:pt x="69595" y="29257"/>
                </a:lnTo>
                <a:lnTo>
                  <a:pt x="61024" y="38403"/>
                </a:lnTo>
                <a:lnTo>
                  <a:pt x="37875" y="61952"/>
                </a:lnTo>
                <a:lnTo>
                  <a:pt x="33939" y="67495"/>
                </a:lnTo>
                <a:lnTo>
                  <a:pt x="30522" y="73571"/>
                </a:lnTo>
                <a:lnTo>
                  <a:pt x="16817" y="101734"/>
                </a:lnTo>
                <a:lnTo>
                  <a:pt x="4674" y="126119"/>
                </a:lnTo>
                <a:lnTo>
                  <a:pt x="3075" y="130911"/>
                </a:lnTo>
                <a:lnTo>
                  <a:pt x="2009" y="135692"/>
                </a:lnTo>
                <a:lnTo>
                  <a:pt x="1297" y="140468"/>
                </a:lnTo>
                <a:lnTo>
                  <a:pt x="824" y="144445"/>
                </a:lnTo>
                <a:lnTo>
                  <a:pt x="507" y="147890"/>
                </a:lnTo>
                <a:lnTo>
                  <a:pt x="296" y="150981"/>
                </a:lnTo>
                <a:lnTo>
                  <a:pt x="156" y="153835"/>
                </a:lnTo>
                <a:lnTo>
                  <a:pt x="0" y="159123"/>
                </a:lnTo>
                <a:lnTo>
                  <a:pt x="753" y="161644"/>
                </a:lnTo>
                <a:lnTo>
                  <a:pt x="3705" y="166563"/>
                </a:lnTo>
                <a:lnTo>
                  <a:pt x="5604" y="168192"/>
                </a:lnTo>
                <a:lnTo>
                  <a:pt x="7663" y="169278"/>
                </a:lnTo>
                <a:lnTo>
                  <a:pt x="9829" y="170002"/>
                </a:lnTo>
                <a:lnTo>
                  <a:pt x="12068" y="170484"/>
                </a:lnTo>
                <a:lnTo>
                  <a:pt x="14354" y="170806"/>
                </a:lnTo>
                <a:lnTo>
                  <a:pt x="16671" y="171020"/>
                </a:lnTo>
                <a:lnTo>
                  <a:pt x="19805" y="171163"/>
                </a:lnTo>
                <a:lnTo>
                  <a:pt x="27518" y="171323"/>
                </a:lnTo>
                <a:lnTo>
                  <a:pt x="40786" y="171412"/>
                </a:lnTo>
                <a:lnTo>
                  <a:pt x="45405" y="170631"/>
                </a:lnTo>
                <a:lnTo>
                  <a:pt x="50072" y="169316"/>
                </a:lnTo>
                <a:lnTo>
                  <a:pt x="54771" y="167646"/>
                </a:lnTo>
                <a:lnTo>
                  <a:pt x="59492" y="165739"/>
                </a:lnTo>
                <a:lnTo>
                  <a:pt x="64226" y="163674"/>
                </a:lnTo>
                <a:lnTo>
                  <a:pt x="68970" y="161503"/>
                </a:lnTo>
                <a:lnTo>
                  <a:pt x="73719" y="160056"/>
                </a:lnTo>
                <a:lnTo>
                  <a:pt x="78474" y="159091"/>
                </a:lnTo>
                <a:lnTo>
                  <a:pt x="83231" y="158448"/>
                </a:lnTo>
                <a:lnTo>
                  <a:pt x="88783" y="157226"/>
                </a:lnTo>
                <a:lnTo>
                  <a:pt x="94866" y="155617"/>
                </a:lnTo>
                <a:lnTo>
                  <a:pt x="101303" y="153751"/>
                </a:lnTo>
                <a:lnTo>
                  <a:pt x="106388" y="151713"/>
                </a:lnTo>
                <a:lnTo>
                  <a:pt x="110571" y="149561"/>
                </a:lnTo>
                <a:lnTo>
                  <a:pt x="114154" y="147332"/>
                </a:lnTo>
                <a:lnTo>
                  <a:pt x="118130" y="145846"/>
                </a:lnTo>
                <a:lnTo>
                  <a:pt x="122368" y="144856"/>
                </a:lnTo>
                <a:lnTo>
                  <a:pt x="135607" y="1428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630"/>
          <p:cNvSpPr/>
          <p:nvPr/>
        </p:nvSpPr>
        <p:spPr>
          <a:xfrm>
            <a:off x="7451029" y="3350418"/>
            <a:ext cx="235647" cy="221458"/>
          </a:xfrm>
          <a:custGeom>
            <a:avLst/>
            <a:gdLst/>
            <a:ahLst/>
            <a:cxnLst/>
            <a:rect l="0" t="0" r="0" b="0"/>
            <a:pathLst>
              <a:path w="235647" h="221458">
                <a:moveTo>
                  <a:pt x="192783" y="0"/>
                </a:moveTo>
                <a:lnTo>
                  <a:pt x="186632" y="0"/>
                </a:lnTo>
                <a:lnTo>
                  <a:pt x="182142" y="3793"/>
                </a:lnTo>
                <a:lnTo>
                  <a:pt x="180926" y="5703"/>
                </a:lnTo>
                <a:lnTo>
                  <a:pt x="179576" y="9943"/>
                </a:lnTo>
                <a:lnTo>
                  <a:pt x="178423" y="11391"/>
                </a:lnTo>
                <a:lnTo>
                  <a:pt x="176858" y="12357"/>
                </a:lnTo>
                <a:lnTo>
                  <a:pt x="175023" y="13001"/>
                </a:lnTo>
                <a:lnTo>
                  <a:pt x="173006" y="15017"/>
                </a:lnTo>
                <a:lnTo>
                  <a:pt x="168647" y="21491"/>
                </a:lnTo>
                <a:lnTo>
                  <a:pt x="161948" y="27544"/>
                </a:lnTo>
                <a:lnTo>
                  <a:pt x="157939" y="30269"/>
                </a:lnTo>
                <a:lnTo>
                  <a:pt x="153678" y="32879"/>
                </a:lnTo>
                <a:lnTo>
                  <a:pt x="149251" y="35413"/>
                </a:lnTo>
                <a:lnTo>
                  <a:pt x="140098" y="40345"/>
                </a:lnTo>
                <a:lnTo>
                  <a:pt x="130738" y="45184"/>
                </a:lnTo>
                <a:lnTo>
                  <a:pt x="126020" y="48379"/>
                </a:lnTo>
                <a:lnTo>
                  <a:pt x="121287" y="52096"/>
                </a:lnTo>
                <a:lnTo>
                  <a:pt x="116544" y="56162"/>
                </a:lnTo>
                <a:lnTo>
                  <a:pt x="111000" y="60461"/>
                </a:lnTo>
                <a:lnTo>
                  <a:pt x="104924" y="64913"/>
                </a:lnTo>
                <a:lnTo>
                  <a:pt x="98492" y="69470"/>
                </a:lnTo>
                <a:lnTo>
                  <a:pt x="92616" y="73300"/>
                </a:lnTo>
                <a:lnTo>
                  <a:pt x="87111" y="76648"/>
                </a:lnTo>
                <a:lnTo>
                  <a:pt x="81854" y="79674"/>
                </a:lnTo>
                <a:lnTo>
                  <a:pt x="71779" y="85152"/>
                </a:lnTo>
                <a:lnTo>
                  <a:pt x="52376" y="95137"/>
                </a:lnTo>
                <a:lnTo>
                  <a:pt x="48379" y="98350"/>
                </a:lnTo>
                <a:lnTo>
                  <a:pt x="44920" y="102079"/>
                </a:lnTo>
                <a:lnTo>
                  <a:pt x="41820" y="106153"/>
                </a:lnTo>
                <a:lnTo>
                  <a:pt x="38166" y="108869"/>
                </a:lnTo>
                <a:lnTo>
                  <a:pt x="34142" y="110679"/>
                </a:lnTo>
                <a:lnTo>
                  <a:pt x="29873" y="111886"/>
                </a:lnTo>
                <a:lnTo>
                  <a:pt x="23012" y="115344"/>
                </a:lnTo>
                <a:lnTo>
                  <a:pt x="17316" y="119527"/>
                </a:lnTo>
                <a:lnTo>
                  <a:pt x="10442" y="125550"/>
                </a:lnTo>
                <a:lnTo>
                  <a:pt x="8555" y="127238"/>
                </a:lnTo>
                <a:lnTo>
                  <a:pt x="7258" y="127688"/>
                </a:lnTo>
                <a:lnTo>
                  <a:pt x="3700" y="128188"/>
                </a:lnTo>
                <a:lnTo>
                  <a:pt x="2434" y="129115"/>
                </a:lnTo>
                <a:lnTo>
                  <a:pt x="1590" y="130527"/>
                </a:lnTo>
                <a:lnTo>
                  <a:pt x="0" y="135427"/>
                </a:lnTo>
                <a:lnTo>
                  <a:pt x="3723" y="139434"/>
                </a:lnTo>
                <a:lnTo>
                  <a:pt x="5624" y="140581"/>
                </a:lnTo>
                <a:lnTo>
                  <a:pt x="9853" y="141856"/>
                </a:lnTo>
                <a:lnTo>
                  <a:pt x="16496" y="142422"/>
                </a:lnTo>
                <a:lnTo>
                  <a:pt x="23945" y="142674"/>
                </a:lnTo>
                <a:lnTo>
                  <a:pt x="29902" y="142786"/>
                </a:lnTo>
                <a:lnTo>
                  <a:pt x="33396" y="143609"/>
                </a:lnTo>
                <a:lnTo>
                  <a:pt x="37312" y="144953"/>
                </a:lnTo>
                <a:lnTo>
                  <a:pt x="41511" y="146641"/>
                </a:lnTo>
                <a:lnTo>
                  <a:pt x="45897" y="147767"/>
                </a:lnTo>
                <a:lnTo>
                  <a:pt x="50410" y="148518"/>
                </a:lnTo>
                <a:lnTo>
                  <a:pt x="55005" y="149018"/>
                </a:lnTo>
                <a:lnTo>
                  <a:pt x="60450" y="149352"/>
                </a:lnTo>
                <a:lnTo>
                  <a:pt x="72849" y="149723"/>
                </a:lnTo>
                <a:lnTo>
                  <a:pt x="78695" y="150615"/>
                </a:lnTo>
                <a:lnTo>
                  <a:pt x="84181" y="152004"/>
                </a:lnTo>
                <a:lnTo>
                  <a:pt x="89425" y="153724"/>
                </a:lnTo>
                <a:lnTo>
                  <a:pt x="95303" y="154870"/>
                </a:lnTo>
                <a:lnTo>
                  <a:pt x="101603" y="155635"/>
                </a:lnTo>
                <a:lnTo>
                  <a:pt x="108184" y="156144"/>
                </a:lnTo>
                <a:lnTo>
                  <a:pt x="114158" y="157277"/>
                </a:lnTo>
                <a:lnTo>
                  <a:pt x="119729" y="158827"/>
                </a:lnTo>
                <a:lnTo>
                  <a:pt x="125031" y="160653"/>
                </a:lnTo>
                <a:lnTo>
                  <a:pt x="130152" y="161871"/>
                </a:lnTo>
                <a:lnTo>
                  <a:pt x="135154" y="162683"/>
                </a:lnTo>
                <a:lnTo>
                  <a:pt x="140076" y="163224"/>
                </a:lnTo>
                <a:lnTo>
                  <a:pt x="144946" y="164379"/>
                </a:lnTo>
                <a:lnTo>
                  <a:pt x="149779" y="165942"/>
                </a:lnTo>
                <a:lnTo>
                  <a:pt x="154588" y="167778"/>
                </a:lnTo>
                <a:lnTo>
                  <a:pt x="159382" y="169796"/>
                </a:lnTo>
                <a:lnTo>
                  <a:pt x="164166" y="171935"/>
                </a:lnTo>
                <a:lnTo>
                  <a:pt x="173714" y="176428"/>
                </a:lnTo>
                <a:lnTo>
                  <a:pt x="183250" y="181071"/>
                </a:lnTo>
                <a:lnTo>
                  <a:pt x="187221" y="183420"/>
                </a:lnTo>
                <a:lnTo>
                  <a:pt x="193751" y="188148"/>
                </a:lnTo>
                <a:lnTo>
                  <a:pt x="199299" y="192894"/>
                </a:lnTo>
                <a:lnTo>
                  <a:pt x="204410" y="197650"/>
                </a:lnTo>
                <a:lnTo>
                  <a:pt x="214159" y="207170"/>
                </a:lnTo>
                <a:lnTo>
                  <a:pt x="227087" y="220046"/>
                </a:lnTo>
                <a:lnTo>
                  <a:pt x="228353" y="220516"/>
                </a:lnTo>
                <a:lnTo>
                  <a:pt x="235646" y="22145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631"/>
          <p:cNvSpPr/>
          <p:nvPr/>
        </p:nvSpPr>
        <p:spPr>
          <a:xfrm>
            <a:off x="7729662" y="3343275"/>
            <a:ext cx="185569" cy="235699"/>
          </a:xfrm>
          <a:custGeom>
            <a:avLst/>
            <a:gdLst/>
            <a:ahLst/>
            <a:cxnLst/>
            <a:rect l="0" t="0" r="0" b="0"/>
            <a:pathLst>
              <a:path w="185569" h="235699">
                <a:moveTo>
                  <a:pt x="78456" y="0"/>
                </a:moveTo>
                <a:lnTo>
                  <a:pt x="61395" y="0"/>
                </a:lnTo>
                <a:lnTo>
                  <a:pt x="59939" y="793"/>
                </a:lnTo>
                <a:lnTo>
                  <a:pt x="58967" y="2116"/>
                </a:lnTo>
                <a:lnTo>
                  <a:pt x="57095" y="6496"/>
                </a:lnTo>
                <a:lnTo>
                  <a:pt x="53616" y="13735"/>
                </a:lnTo>
                <a:lnTo>
                  <a:pt x="49425" y="20127"/>
                </a:lnTo>
                <a:lnTo>
                  <a:pt x="44122" y="27201"/>
                </a:lnTo>
                <a:lnTo>
                  <a:pt x="36474" y="38283"/>
                </a:lnTo>
                <a:lnTo>
                  <a:pt x="33006" y="43778"/>
                </a:lnTo>
                <a:lnTo>
                  <a:pt x="29900" y="49029"/>
                </a:lnTo>
                <a:lnTo>
                  <a:pt x="27035" y="54117"/>
                </a:lnTo>
                <a:lnTo>
                  <a:pt x="24332" y="59890"/>
                </a:lnTo>
                <a:lnTo>
                  <a:pt x="21736" y="66121"/>
                </a:lnTo>
                <a:lnTo>
                  <a:pt x="19212" y="72655"/>
                </a:lnTo>
                <a:lnTo>
                  <a:pt x="14290" y="86266"/>
                </a:lnTo>
                <a:lnTo>
                  <a:pt x="4662" y="114406"/>
                </a:lnTo>
                <a:lnTo>
                  <a:pt x="3067" y="121515"/>
                </a:lnTo>
                <a:lnTo>
                  <a:pt x="2003" y="128635"/>
                </a:lnTo>
                <a:lnTo>
                  <a:pt x="1294" y="135763"/>
                </a:lnTo>
                <a:lnTo>
                  <a:pt x="821" y="142896"/>
                </a:lnTo>
                <a:lnTo>
                  <a:pt x="505" y="150033"/>
                </a:lnTo>
                <a:lnTo>
                  <a:pt x="62" y="169337"/>
                </a:lnTo>
                <a:lnTo>
                  <a:pt x="0" y="174804"/>
                </a:lnTo>
                <a:lnTo>
                  <a:pt x="752" y="180830"/>
                </a:lnTo>
                <a:lnTo>
                  <a:pt x="2047" y="187228"/>
                </a:lnTo>
                <a:lnTo>
                  <a:pt x="3704" y="193875"/>
                </a:lnTo>
                <a:lnTo>
                  <a:pt x="5603" y="199100"/>
                </a:lnTo>
                <a:lnTo>
                  <a:pt x="7662" y="203377"/>
                </a:lnTo>
                <a:lnTo>
                  <a:pt x="9829" y="207022"/>
                </a:lnTo>
                <a:lnTo>
                  <a:pt x="12067" y="211039"/>
                </a:lnTo>
                <a:lnTo>
                  <a:pt x="16672" y="219737"/>
                </a:lnTo>
                <a:lnTo>
                  <a:pt x="19247" y="226778"/>
                </a:lnTo>
                <a:lnTo>
                  <a:pt x="19933" y="229766"/>
                </a:lnTo>
                <a:lnTo>
                  <a:pt x="21978" y="231759"/>
                </a:lnTo>
                <a:lnTo>
                  <a:pt x="24929" y="233086"/>
                </a:lnTo>
                <a:lnTo>
                  <a:pt x="28484" y="233972"/>
                </a:lnTo>
                <a:lnTo>
                  <a:pt x="32441" y="234563"/>
                </a:lnTo>
                <a:lnTo>
                  <a:pt x="36667" y="234956"/>
                </a:lnTo>
                <a:lnTo>
                  <a:pt x="41072" y="235219"/>
                </a:lnTo>
                <a:lnTo>
                  <a:pt x="50200" y="235510"/>
                </a:lnTo>
                <a:lnTo>
                  <a:pt x="68995" y="235698"/>
                </a:lnTo>
                <a:lnTo>
                  <a:pt x="73736" y="234919"/>
                </a:lnTo>
                <a:lnTo>
                  <a:pt x="78484" y="233606"/>
                </a:lnTo>
                <a:lnTo>
                  <a:pt x="83237" y="231937"/>
                </a:lnTo>
                <a:lnTo>
                  <a:pt x="87994" y="230031"/>
                </a:lnTo>
                <a:lnTo>
                  <a:pt x="92752" y="227966"/>
                </a:lnTo>
                <a:lnTo>
                  <a:pt x="102273" y="223556"/>
                </a:lnTo>
                <a:lnTo>
                  <a:pt x="126082" y="211894"/>
                </a:lnTo>
                <a:lnTo>
                  <a:pt x="130844" y="208731"/>
                </a:lnTo>
                <a:lnTo>
                  <a:pt x="135606" y="205035"/>
                </a:lnTo>
                <a:lnTo>
                  <a:pt x="140369" y="200984"/>
                </a:lnTo>
                <a:lnTo>
                  <a:pt x="144338" y="196695"/>
                </a:lnTo>
                <a:lnTo>
                  <a:pt x="147778" y="192249"/>
                </a:lnTo>
                <a:lnTo>
                  <a:pt x="150863" y="187697"/>
                </a:lnTo>
                <a:lnTo>
                  <a:pt x="153715" y="183075"/>
                </a:lnTo>
                <a:lnTo>
                  <a:pt x="156410" y="178406"/>
                </a:lnTo>
                <a:lnTo>
                  <a:pt x="159000" y="173706"/>
                </a:lnTo>
                <a:lnTo>
                  <a:pt x="162315" y="168985"/>
                </a:lnTo>
                <a:lnTo>
                  <a:pt x="166112" y="164250"/>
                </a:lnTo>
                <a:lnTo>
                  <a:pt x="170231" y="159506"/>
                </a:lnTo>
                <a:lnTo>
                  <a:pt x="173771" y="154756"/>
                </a:lnTo>
                <a:lnTo>
                  <a:pt x="176925" y="150002"/>
                </a:lnTo>
                <a:lnTo>
                  <a:pt x="179821" y="145245"/>
                </a:lnTo>
                <a:lnTo>
                  <a:pt x="181751" y="140486"/>
                </a:lnTo>
                <a:lnTo>
                  <a:pt x="183038" y="135726"/>
                </a:lnTo>
                <a:lnTo>
                  <a:pt x="183896" y="130965"/>
                </a:lnTo>
                <a:lnTo>
                  <a:pt x="184468" y="125410"/>
                </a:lnTo>
                <a:lnTo>
                  <a:pt x="184850" y="119325"/>
                </a:lnTo>
                <a:lnTo>
                  <a:pt x="185273" y="107008"/>
                </a:lnTo>
                <a:lnTo>
                  <a:pt x="185545" y="86166"/>
                </a:lnTo>
                <a:lnTo>
                  <a:pt x="185568" y="81256"/>
                </a:lnTo>
                <a:lnTo>
                  <a:pt x="184789" y="76396"/>
                </a:lnTo>
                <a:lnTo>
                  <a:pt x="183476" y="71568"/>
                </a:lnTo>
                <a:lnTo>
                  <a:pt x="181807" y="66762"/>
                </a:lnTo>
                <a:lnTo>
                  <a:pt x="179900" y="62764"/>
                </a:lnTo>
                <a:lnTo>
                  <a:pt x="173425" y="52551"/>
                </a:lnTo>
                <a:lnTo>
                  <a:pt x="171137" y="48528"/>
                </a:lnTo>
                <a:lnTo>
                  <a:pt x="168819" y="44258"/>
                </a:lnTo>
                <a:lnTo>
                  <a:pt x="164125" y="37397"/>
                </a:lnTo>
                <a:lnTo>
                  <a:pt x="161763" y="34456"/>
                </a:lnTo>
                <a:lnTo>
                  <a:pt x="158600" y="31701"/>
                </a:lnTo>
                <a:lnTo>
                  <a:pt x="154904" y="29072"/>
                </a:lnTo>
                <a:lnTo>
                  <a:pt x="150853" y="26525"/>
                </a:lnTo>
                <a:lnTo>
                  <a:pt x="146564" y="24033"/>
                </a:lnTo>
                <a:lnTo>
                  <a:pt x="137567" y="19148"/>
                </a:lnTo>
                <a:lnTo>
                  <a:pt x="133738" y="16734"/>
                </a:lnTo>
                <a:lnTo>
                  <a:pt x="130393" y="14330"/>
                </a:lnTo>
                <a:lnTo>
                  <a:pt x="127367" y="11935"/>
                </a:lnTo>
                <a:lnTo>
                  <a:pt x="123764" y="10338"/>
                </a:lnTo>
                <a:lnTo>
                  <a:pt x="119773" y="9273"/>
                </a:lnTo>
                <a:lnTo>
                  <a:pt x="115527" y="8563"/>
                </a:lnTo>
                <a:lnTo>
                  <a:pt x="111107" y="8090"/>
                </a:lnTo>
                <a:lnTo>
                  <a:pt x="106573" y="7774"/>
                </a:lnTo>
                <a:lnTo>
                  <a:pt x="101964" y="7564"/>
                </a:lnTo>
                <a:lnTo>
                  <a:pt x="92609" y="7330"/>
                </a:lnTo>
                <a:lnTo>
                  <a:pt x="87891" y="7268"/>
                </a:lnTo>
                <a:lnTo>
                  <a:pt x="83952" y="8020"/>
                </a:lnTo>
                <a:lnTo>
                  <a:pt x="80533" y="9315"/>
                </a:lnTo>
                <a:lnTo>
                  <a:pt x="77459" y="10972"/>
                </a:lnTo>
                <a:lnTo>
                  <a:pt x="73823" y="12077"/>
                </a:lnTo>
                <a:lnTo>
                  <a:pt x="69811" y="12814"/>
                </a:lnTo>
                <a:lnTo>
                  <a:pt x="65549" y="13305"/>
                </a:lnTo>
                <a:lnTo>
                  <a:pt x="61914" y="14426"/>
                </a:lnTo>
                <a:lnTo>
                  <a:pt x="58697" y="15967"/>
                </a:lnTo>
                <a:lnTo>
                  <a:pt x="49881" y="2143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632"/>
          <p:cNvSpPr/>
          <p:nvPr/>
        </p:nvSpPr>
        <p:spPr>
          <a:xfrm>
            <a:off x="6179343" y="3814762"/>
            <a:ext cx="171451" cy="221333"/>
          </a:xfrm>
          <a:custGeom>
            <a:avLst/>
            <a:gdLst/>
            <a:ahLst/>
            <a:cxnLst/>
            <a:rect l="0" t="0" r="0" b="0"/>
            <a:pathLst>
              <a:path w="171451" h="221333">
                <a:moveTo>
                  <a:pt x="0" y="0"/>
                </a:moveTo>
                <a:lnTo>
                  <a:pt x="0" y="16792"/>
                </a:lnTo>
                <a:lnTo>
                  <a:pt x="2117" y="23603"/>
                </a:lnTo>
                <a:lnTo>
                  <a:pt x="3793" y="27641"/>
                </a:lnTo>
                <a:lnTo>
                  <a:pt x="4910" y="31921"/>
                </a:lnTo>
                <a:lnTo>
                  <a:pt x="5655" y="36362"/>
                </a:lnTo>
                <a:lnTo>
                  <a:pt x="6151" y="40910"/>
                </a:lnTo>
                <a:lnTo>
                  <a:pt x="7276" y="45530"/>
                </a:lnTo>
                <a:lnTo>
                  <a:pt x="8819" y="50197"/>
                </a:lnTo>
                <a:lnTo>
                  <a:pt x="10642" y="54896"/>
                </a:lnTo>
                <a:lnTo>
                  <a:pt x="11857" y="59616"/>
                </a:lnTo>
                <a:lnTo>
                  <a:pt x="12668" y="64350"/>
                </a:lnTo>
                <a:lnTo>
                  <a:pt x="13208" y="69094"/>
                </a:lnTo>
                <a:lnTo>
                  <a:pt x="14361" y="74638"/>
                </a:lnTo>
                <a:lnTo>
                  <a:pt x="15924" y="80715"/>
                </a:lnTo>
                <a:lnTo>
                  <a:pt x="17760" y="87147"/>
                </a:lnTo>
                <a:lnTo>
                  <a:pt x="18984" y="93023"/>
                </a:lnTo>
                <a:lnTo>
                  <a:pt x="19800" y="98528"/>
                </a:lnTo>
                <a:lnTo>
                  <a:pt x="20344" y="103786"/>
                </a:lnTo>
                <a:lnTo>
                  <a:pt x="20706" y="108878"/>
                </a:lnTo>
                <a:lnTo>
                  <a:pt x="20948" y="113860"/>
                </a:lnTo>
                <a:lnTo>
                  <a:pt x="21109" y="118769"/>
                </a:lnTo>
                <a:lnTo>
                  <a:pt x="22011" y="123630"/>
                </a:lnTo>
                <a:lnTo>
                  <a:pt x="23405" y="128457"/>
                </a:lnTo>
                <a:lnTo>
                  <a:pt x="25129" y="133263"/>
                </a:lnTo>
                <a:lnTo>
                  <a:pt x="26277" y="138849"/>
                </a:lnTo>
                <a:lnTo>
                  <a:pt x="27044" y="144953"/>
                </a:lnTo>
                <a:lnTo>
                  <a:pt x="27895" y="156499"/>
                </a:lnTo>
                <a:lnTo>
                  <a:pt x="28273" y="164276"/>
                </a:lnTo>
                <a:lnTo>
                  <a:pt x="29167" y="168255"/>
                </a:lnTo>
                <a:lnTo>
                  <a:pt x="30557" y="172495"/>
                </a:lnTo>
                <a:lnTo>
                  <a:pt x="32278" y="176909"/>
                </a:lnTo>
                <a:lnTo>
                  <a:pt x="33425" y="180646"/>
                </a:lnTo>
                <a:lnTo>
                  <a:pt x="34700" y="186914"/>
                </a:lnTo>
                <a:lnTo>
                  <a:pt x="35266" y="192346"/>
                </a:lnTo>
                <a:lnTo>
                  <a:pt x="35517" y="197406"/>
                </a:lnTo>
                <a:lnTo>
                  <a:pt x="35629" y="202300"/>
                </a:lnTo>
                <a:lnTo>
                  <a:pt x="35719" y="221332"/>
                </a:lnTo>
                <a:lnTo>
                  <a:pt x="35719" y="217627"/>
                </a:lnTo>
                <a:lnTo>
                  <a:pt x="34925" y="215729"/>
                </a:lnTo>
                <a:lnTo>
                  <a:pt x="30809" y="209264"/>
                </a:lnTo>
                <a:lnTo>
                  <a:pt x="29568" y="204660"/>
                </a:lnTo>
                <a:lnTo>
                  <a:pt x="29016" y="197852"/>
                </a:lnTo>
                <a:lnTo>
                  <a:pt x="28771" y="189534"/>
                </a:lnTo>
                <a:lnTo>
                  <a:pt x="28583" y="146212"/>
                </a:lnTo>
                <a:lnTo>
                  <a:pt x="28576" y="106822"/>
                </a:lnTo>
                <a:lnTo>
                  <a:pt x="29370" y="100583"/>
                </a:lnTo>
                <a:lnTo>
                  <a:pt x="30693" y="94837"/>
                </a:lnTo>
                <a:lnTo>
                  <a:pt x="32368" y="89419"/>
                </a:lnTo>
                <a:lnTo>
                  <a:pt x="34279" y="84219"/>
                </a:lnTo>
                <a:lnTo>
                  <a:pt x="36346" y="79165"/>
                </a:lnTo>
                <a:lnTo>
                  <a:pt x="38518" y="74207"/>
                </a:lnTo>
                <a:lnTo>
                  <a:pt x="43048" y="64467"/>
                </a:lnTo>
                <a:lnTo>
                  <a:pt x="45368" y="59647"/>
                </a:lnTo>
                <a:lnTo>
                  <a:pt x="48502" y="54845"/>
                </a:lnTo>
                <a:lnTo>
                  <a:pt x="52178" y="50058"/>
                </a:lnTo>
                <a:lnTo>
                  <a:pt x="56217" y="45278"/>
                </a:lnTo>
                <a:lnTo>
                  <a:pt x="59703" y="41297"/>
                </a:lnTo>
                <a:lnTo>
                  <a:pt x="65693" y="34759"/>
                </a:lnTo>
                <a:lnTo>
                  <a:pt x="73528" y="26615"/>
                </a:lnTo>
                <a:lnTo>
                  <a:pt x="80877" y="19175"/>
                </a:lnTo>
                <a:lnTo>
                  <a:pt x="83287" y="17546"/>
                </a:lnTo>
                <a:lnTo>
                  <a:pt x="88081" y="15736"/>
                </a:lnTo>
                <a:lnTo>
                  <a:pt x="92858" y="14931"/>
                </a:lnTo>
                <a:lnTo>
                  <a:pt x="95242" y="14717"/>
                </a:lnTo>
                <a:lnTo>
                  <a:pt x="97626" y="15368"/>
                </a:lnTo>
                <a:lnTo>
                  <a:pt x="102392" y="18207"/>
                </a:lnTo>
                <a:lnTo>
                  <a:pt x="105567" y="20076"/>
                </a:lnTo>
                <a:lnTo>
                  <a:pt x="109273" y="22115"/>
                </a:lnTo>
                <a:lnTo>
                  <a:pt x="113330" y="24268"/>
                </a:lnTo>
                <a:lnTo>
                  <a:pt x="116828" y="26498"/>
                </a:lnTo>
                <a:lnTo>
                  <a:pt x="119954" y="28778"/>
                </a:lnTo>
                <a:lnTo>
                  <a:pt x="122832" y="31091"/>
                </a:lnTo>
                <a:lnTo>
                  <a:pt x="128147" y="37895"/>
                </a:lnTo>
                <a:lnTo>
                  <a:pt x="130674" y="41932"/>
                </a:lnTo>
                <a:lnTo>
                  <a:pt x="133154" y="46211"/>
                </a:lnTo>
                <a:lnTo>
                  <a:pt x="138026" y="55199"/>
                </a:lnTo>
                <a:lnTo>
                  <a:pt x="145231" y="69184"/>
                </a:lnTo>
                <a:lnTo>
                  <a:pt x="146827" y="73904"/>
                </a:lnTo>
                <a:lnTo>
                  <a:pt x="147891" y="78638"/>
                </a:lnTo>
                <a:lnTo>
                  <a:pt x="148600" y="83381"/>
                </a:lnTo>
                <a:lnTo>
                  <a:pt x="149867" y="88926"/>
                </a:lnTo>
                <a:lnTo>
                  <a:pt x="151505" y="95002"/>
                </a:lnTo>
                <a:lnTo>
                  <a:pt x="153391" y="101435"/>
                </a:lnTo>
                <a:lnTo>
                  <a:pt x="154648" y="107311"/>
                </a:lnTo>
                <a:lnTo>
                  <a:pt x="155486" y="112816"/>
                </a:lnTo>
                <a:lnTo>
                  <a:pt x="156045" y="118073"/>
                </a:lnTo>
                <a:lnTo>
                  <a:pt x="157212" y="122372"/>
                </a:lnTo>
                <a:lnTo>
                  <a:pt x="160624" y="129265"/>
                </a:lnTo>
                <a:lnTo>
                  <a:pt x="161852" y="133007"/>
                </a:lnTo>
                <a:lnTo>
                  <a:pt x="162670" y="137090"/>
                </a:lnTo>
                <a:lnTo>
                  <a:pt x="163215" y="141400"/>
                </a:lnTo>
                <a:lnTo>
                  <a:pt x="163822" y="148305"/>
                </a:lnTo>
                <a:lnTo>
                  <a:pt x="164091" y="154020"/>
                </a:lnTo>
                <a:lnTo>
                  <a:pt x="164210" y="159205"/>
                </a:lnTo>
                <a:lnTo>
                  <a:pt x="164298" y="170009"/>
                </a:lnTo>
                <a:lnTo>
                  <a:pt x="165095" y="170490"/>
                </a:lnTo>
                <a:lnTo>
                  <a:pt x="169960" y="171260"/>
                </a:lnTo>
                <a:lnTo>
                  <a:pt x="171450" y="17145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633"/>
          <p:cNvSpPr/>
          <p:nvPr/>
        </p:nvSpPr>
        <p:spPr>
          <a:xfrm>
            <a:off x="6393681" y="3800494"/>
            <a:ext cx="114239" cy="198861"/>
          </a:xfrm>
          <a:custGeom>
            <a:avLst/>
            <a:gdLst/>
            <a:ahLst/>
            <a:cxnLst/>
            <a:rect l="0" t="0" r="0" b="0"/>
            <a:pathLst>
              <a:path w="114239" h="198861">
                <a:moveTo>
                  <a:pt x="14262" y="35699"/>
                </a:moveTo>
                <a:lnTo>
                  <a:pt x="7206" y="35699"/>
                </a:lnTo>
                <a:lnTo>
                  <a:pt x="7136" y="41402"/>
                </a:lnTo>
                <a:lnTo>
                  <a:pt x="7121" y="56284"/>
                </a:lnTo>
                <a:lnTo>
                  <a:pt x="6326" y="60535"/>
                </a:lnTo>
                <a:lnTo>
                  <a:pt x="5003" y="64957"/>
                </a:lnTo>
                <a:lnTo>
                  <a:pt x="3327" y="69492"/>
                </a:lnTo>
                <a:lnTo>
                  <a:pt x="2209" y="74103"/>
                </a:lnTo>
                <a:lnTo>
                  <a:pt x="1465" y="78764"/>
                </a:lnTo>
                <a:lnTo>
                  <a:pt x="968" y="83459"/>
                </a:lnTo>
                <a:lnTo>
                  <a:pt x="637" y="88177"/>
                </a:lnTo>
                <a:lnTo>
                  <a:pt x="417" y="92909"/>
                </a:lnTo>
                <a:lnTo>
                  <a:pt x="171" y="102401"/>
                </a:lnTo>
                <a:lnTo>
                  <a:pt x="0" y="126190"/>
                </a:lnTo>
                <a:lnTo>
                  <a:pt x="786" y="130952"/>
                </a:lnTo>
                <a:lnTo>
                  <a:pt x="2103" y="135713"/>
                </a:lnTo>
                <a:lnTo>
                  <a:pt x="3775" y="140475"/>
                </a:lnTo>
                <a:lnTo>
                  <a:pt x="4890" y="145238"/>
                </a:lnTo>
                <a:lnTo>
                  <a:pt x="5633" y="150000"/>
                </a:lnTo>
                <a:lnTo>
                  <a:pt x="6128" y="154762"/>
                </a:lnTo>
                <a:lnTo>
                  <a:pt x="7252" y="158731"/>
                </a:lnTo>
                <a:lnTo>
                  <a:pt x="8795" y="162170"/>
                </a:lnTo>
                <a:lnTo>
                  <a:pt x="10617" y="165257"/>
                </a:lnTo>
                <a:lnTo>
                  <a:pt x="12626" y="168902"/>
                </a:lnTo>
                <a:lnTo>
                  <a:pt x="16975" y="177186"/>
                </a:lnTo>
                <a:lnTo>
                  <a:pt x="19246" y="180824"/>
                </a:lnTo>
                <a:lnTo>
                  <a:pt x="21553" y="184043"/>
                </a:lnTo>
                <a:lnTo>
                  <a:pt x="23886" y="186982"/>
                </a:lnTo>
                <a:lnTo>
                  <a:pt x="26234" y="188942"/>
                </a:lnTo>
                <a:lnTo>
                  <a:pt x="28593" y="190249"/>
                </a:lnTo>
                <a:lnTo>
                  <a:pt x="30960" y="191120"/>
                </a:lnTo>
                <a:lnTo>
                  <a:pt x="32538" y="192494"/>
                </a:lnTo>
                <a:lnTo>
                  <a:pt x="33590" y="194204"/>
                </a:lnTo>
                <a:lnTo>
                  <a:pt x="34291" y="196138"/>
                </a:lnTo>
                <a:lnTo>
                  <a:pt x="35552" y="197427"/>
                </a:lnTo>
                <a:lnTo>
                  <a:pt x="37187" y="198287"/>
                </a:lnTo>
                <a:lnTo>
                  <a:pt x="39070" y="198860"/>
                </a:lnTo>
                <a:lnTo>
                  <a:pt x="41120" y="198448"/>
                </a:lnTo>
                <a:lnTo>
                  <a:pt x="43280" y="197380"/>
                </a:lnTo>
                <a:lnTo>
                  <a:pt x="45513" y="195874"/>
                </a:lnTo>
                <a:lnTo>
                  <a:pt x="48590" y="194076"/>
                </a:lnTo>
                <a:lnTo>
                  <a:pt x="52229" y="192084"/>
                </a:lnTo>
                <a:lnTo>
                  <a:pt x="56242" y="189962"/>
                </a:lnTo>
                <a:lnTo>
                  <a:pt x="59711" y="187754"/>
                </a:lnTo>
                <a:lnTo>
                  <a:pt x="62818" y="185488"/>
                </a:lnTo>
                <a:lnTo>
                  <a:pt x="65682" y="183183"/>
                </a:lnTo>
                <a:lnTo>
                  <a:pt x="68386" y="180853"/>
                </a:lnTo>
                <a:lnTo>
                  <a:pt x="70982" y="178506"/>
                </a:lnTo>
                <a:lnTo>
                  <a:pt x="73507" y="176147"/>
                </a:lnTo>
                <a:lnTo>
                  <a:pt x="75984" y="172987"/>
                </a:lnTo>
                <a:lnTo>
                  <a:pt x="78429" y="169293"/>
                </a:lnTo>
                <a:lnTo>
                  <a:pt x="80852" y="165243"/>
                </a:lnTo>
                <a:lnTo>
                  <a:pt x="83262" y="160956"/>
                </a:lnTo>
                <a:lnTo>
                  <a:pt x="88056" y="151959"/>
                </a:lnTo>
                <a:lnTo>
                  <a:pt x="90445" y="146543"/>
                </a:lnTo>
                <a:lnTo>
                  <a:pt x="92833" y="140552"/>
                </a:lnTo>
                <a:lnTo>
                  <a:pt x="95217" y="134176"/>
                </a:lnTo>
                <a:lnTo>
                  <a:pt x="97601" y="128338"/>
                </a:lnTo>
                <a:lnTo>
                  <a:pt x="99984" y="122858"/>
                </a:lnTo>
                <a:lnTo>
                  <a:pt x="102367" y="117618"/>
                </a:lnTo>
                <a:lnTo>
                  <a:pt x="104749" y="111743"/>
                </a:lnTo>
                <a:lnTo>
                  <a:pt x="107130" y="105445"/>
                </a:lnTo>
                <a:lnTo>
                  <a:pt x="109511" y="98865"/>
                </a:lnTo>
                <a:lnTo>
                  <a:pt x="111100" y="92097"/>
                </a:lnTo>
                <a:lnTo>
                  <a:pt x="112158" y="85204"/>
                </a:lnTo>
                <a:lnTo>
                  <a:pt x="112863" y="78228"/>
                </a:lnTo>
                <a:lnTo>
                  <a:pt x="113334" y="71989"/>
                </a:lnTo>
                <a:lnTo>
                  <a:pt x="113648" y="66242"/>
                </a:lnTo>
                <a:lnTo>
                  <a:pt x="113996" y="55624"/>
                </a:lnTo>
                <a:lnTo>
                  <a:pt x="114220" y="35872"/>
                </a:lnTo>
                <a:lnTo>
                  <a:pt x="114238" y="31052"/>
                </a:lnTo>
                <a:lnTo>
                  <a:pt x="113457" y="27045"/>
                </a:lnTo>
                <a:lnTo>
                  <a:pt x="112142" y="23580"/>
                </a:lnTo>
                <a:lnTo>
                  <a:pt x="110471" y="20476"/>
                </a:lnTo>
                <a:lnTo>
                  <a:pt x="109358" y="16819"/>
                </a:lnTo>
                <a:lnTo>
                  <a:pt x="108616" y="12794"/>
                </a:lnTo>
                <a:lnTo>
                  <a:pt x="108121" y="8523"/>
                </a:lnTo>
                <a:lnTo>
                  <a:pt x="106204" y="5676"/>
                </a:lnTo>
                <a:lnTo>
                  <a:pt x="103337" y="3777"/>
                </a:lnTo>
                <a:lnTo>
                  <a:pt x="99840" y="2512"/>
                </a:lnTo>
                <a:lnTo>
                  <a:pt x="96714" y="1668"/>
                </a:lnTo>
                <a:lnTo>
                  <a:pt x="93836" y="1105"/>
                </a:lnTo>
                <a:lnTo>
                  <a:pt x="91124" y="730"/>
                </a:lnTo>
                <a:lnTo>
                  <a:pt x="87729" y="480"/>
                </a:lnTo>
                <a:lnTo>
                  <a:pt x="83877" y="314"/>
                </a:lnTo>
                <a:lnTo>
                  <a:pt x="72989" y="79"/>
                </a:lnTo>
                <a:lnTo>
                  <a:pt x="58406" y="0"/>
                </a:lnTo>
                <a:lnTo>
                  <a:pt x="54804" y="787"/>
                </a:lnTo>
                <a:lnTo>
                  <a:pt x="51609" y="2106"/>
                </a:lnTo>
                <a:lnTo>
                  <a:pt x="48685" y="3779"/>
                </a:lnTo>
                <a:lnTo>
                  <a:pt x="45942" y="4894"/>
                </a:lnTo>
                <a:lnTo>
                  <a:pt x="43319" y="5638"/>
                </a:lnTo>
                <a:lnTo>
                  <a:pt x="40778" y="6133"/>
                </a:lnTo>
                <a:lnTo>
                  <a:pt x="38289" y="6464"/>
                </a:lnTo>
                <a:lnTo>
                  <a:pt x="35837" y="6684"/>
                </a:lnTo>
                <a:lnTo>
                  <a:pt x="33408" y="6830"/>
                </a:lnTo>
                <a:lnTo>
                  <a:pt x="31788" y="7722"/>
                </a:lnTo>
                <a:lnTo>
                  <a:pt x="30709" y="9110"/>
                </a:lnTo>
                <a:lnTo>
                  <a:pt x="28550" y="1426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634"/>
          <p:cNvSpPr/>
          <p:nvPr/>
        </p:nvSpPr>
        <p:spPr>
          <a:xfrm>
            <a:off x="6693693" y="3764756"/>
            <a:ext cx="164308" cy="199901"/>
          </a:xfrm>
          <a:custGeom>
            <a:avLst/>
            <a:gdLst/>
            <a:ahLst/>
            <a:cxnLst/>
            <a:rect l="0" t="0" r="0" b="0"/>
            <a:pathLst>
              <a:path w="164308" h="199901">
                <a:moveTo>
                  <a:pt x="0" y="42862"/>
                </a:moveTo>
                <a:lnTo>
                  <a:pt x="0" y="52805"/>
                </a:lnTo>
                <a:lnTo>
                  <a:pt x="794" y="55047"/>
                </a:lnTo>
                <a:lnTo>
                  <a:pt x="3793" y="59655"/>
                </a:lnTo>
                <a:lnTo>
                  <a:pt x="4910" y="62788"/>
                </a:lnTo>
                <a:lnTo>
                  <a:pt x="5654" y="66465"/>
                </a:lnTo>
                <a:lnTo>
                  <a:pt x="6151" y="70504"/>
                </a:lnTo>
                <a:lnTo>
                  <a:pt x="7276" y="74784"/>
                </a:lnTo>
                <a:lnTo>
                  <a:pt x="8820" y="79224"/>
                </a:lnTo>
                <a:lnTo>
                  <a:pt x="10643" y="83772"/>
                </a:lnTo>
                <a:lnTo>
                  <a:pt x="12651" y="88392"/>
                </a:lnTo>
                <a:lnTo>
                  <a:pt x="17000" y="97758"/>
                </a:lnTo>
                <a:lnTo>
                  <a:pt x="18477" y="102478"/>
                </a:lnTo>
                <a:lnTo>
                  <a:pt x="19462" y="107213"/>
                </a:lnTo>
                <a:lnTo>
                  <a:pt x="20118" y="111956"/>
                </a:lnTo>
                <a:lnTo>
                  <a:pt x="21350" y="117500"/>
                </a:lnTo>
                <a:lnTo>
                  <a:pt x="22965" y="123577"/>
                </a:lnTo>
                <a:lnTo>
                  <a:pt x="24835" y="130010"/>
                </a:lnTo>
                <a:lnTo>
                  <a:pt x="26875" y="135885"/>
                </a:lnTo>
                <a:lnTo>
                  <a:pt x="29029" y="141390"/>
                </a:lnTo>
                <a:lnTo>
                  <a:pt x="31260" y="146648"/>
                </a:lnTo>
                <a:lnTo>
                  <a:pt x="35854" y="156722"/>
                </a:lnTo>
                <a:lnTo>
                  <a:pt x="38190" y="161631"/>
                </a:lnTo>
                <a:lnTo>
                  <a:pt x="39748" y="165698"/>
                </a:lnTo>
                <a:lnTo>
                  <a:pt x="40786" y="169203"/>
                </a:lnTo>
                <a:lnTo>
                  <a:pt x="41478" y="172333"/>
                </a:lnTo>
                <a:lnTo>
                  <a:pt x="44364" y="177928"/>
                </a:lnTo>
                <a:lnTo>
                  <a:pt x="46245" y="180531"/>
                </a:lnTo>
                <a:lnTo>
                  <a:pt x="48335" y="185540"/>
                </a:lnTo>
                <a:lnTo>
                  <a:pt x="49264" y="190412"/>
                </a:lnTo>
                <a:lnTo>
                  <a:pt x="49676" y="195223"/>
                </a:lnTo>
                <a:lnTo>
                  <a:pt x="49998" y="199900"/>
                </a:lnTo>
                <a:lnTo>
                  <a:pt x="50004" y="196196"/>
                </a:lnTo>
                <a:lnTo>
                  <a:pt x="49211" y="195091"/>
                </a:lnTo>
                <a:lnTo>
                  <a:pt x="47889" y="194354"/>
                </a:lnTo>
                <a:lnTo>
                  <a:pt x="46214" y="193863"/>
                </a:lnTo>
                <a:lnTo>
                  <a:pt x="45097" y="192742"/>
                </a:lnTo>
                <a:lnTo>
                  <a:pt x="44353" y="191201"/>
                </a:lnTo>
                <a:lnTo>
                  <a:pt x="43856" y="189380"/>
                </a:lnTo>
                <a:lnTo>
                  <a:pt x="43525" y="186578"/>
                </a:lnTo>
                <a:lnTo>
                  <a:pt x="43304" y="183123"/>
                </a:lnTo>
                <a:lnTo>
                  <a:pt x="43157" y="179232"/>
                </a:lnTo>
                <a:lnTo>
                  <a:pt x="42265" y="175050"/>
                </a:lnTo>
                <a:lnTo>
                  <a:pt x="40877" y="170675"/>
                </a:lnTo>
                <a:lnTo>
                  <a:pt x="39158" y="166171"/>
                </a:lnTo>
                <a:lnTo>
                  <a:pt x="38012" y="161581"/>
                </a:lnTo>
                <a:lnTo>
                  <a:pt x="37248" y="156933"/>
                </a:lnTo>
                <a:lnTo>
                  <a:pt x="36738" y="152247"/>
                </a:lnTo>
                <a:lnTo>
                  <a:pt x="36398" y="147535"/>
                </a:lnTo>
                <a:lnTo>
                  <a:pt x="36172" y="142807"/>
                </a:lnTo>
                <a:lnTo>
                  <a:pt x="36021" y="138067"/>
                </a:lnTo>
                <a:lnTo>
                  <a:pt x="36714" y="132526"/>
                </a:lnTo>
                <a:lnTo>
                  <a:pt x="37970" y="126451"/>
                </a:lnTo>
                <a:lnTo>
                  <a:pt x="39601" y="120019"/>
                </a:lnTo>
                <a:lnTo>
                  <a:pt x="40688" y="114144"/>
                </a:lnTo>
                <a:lnTo>
                  <a:pt x="41413" y="108640"/>
                </a:lnTo>
                <a:lnTo>
                  <a:pt x="41897" y="103383"/>
                </a:lnTo>
                <a:lnTo>
                  <a:pt x="43012" y="97497"/>
                </a:lnTo>
                <a:lnTo>
                  <a:pt x="44550" y="91191"/>
                </a:lnTo>
                <a:lnTo>
                  <a:pt x="46370" y="84607"/>
                </a:lnTo>
                <a:lnTo>
                  <a:pt x="48376" y="78629"/>
                </a:lnTo>
                <a:lnTo>
                  <a:pt x="50506" y="73057"/>
                </a:lnTo>
                <a:lnTo>
                  <a:pt x="52721" y="67755"/>
                </a:lnTo>
                <a:lnTo>
                  <a:pt x="55785" y="63426"/>
                </a:lnTo>
                <a:lnTo>
                  <a:pt x="59415" y="59746"/>
                </a:lnTo>
                <a:lnTo>
                  <a:pt x="63423" y="56500"/>
                </a:lnTo>
                <a:lnTo>
                  <a:pt x="67682" y="52748"/>
                </a:lnTo>
                <a:lnTo>
                  <a:pt x="72109" y="48659"/>
                </a:lnTo>
                <a:lnTo>
                  <a:pt x="81261" y="39883"/>
                </a:lnTo>
                <a:lnTo>
                  <a:pt x="90620" y="30690"/>
                </a:lnTo>
                <a:lnTo>
                  <a:pt x="96132" y="26810"/>
                </a:lnTo>
                <a:lnTo>
                  <a:pt x="102189" y="23429"/>
                </a:lnTo>
                <a:lnTo>
                  <a:pt x="125225" y="12301"/>
                </a:lnTo>
                <a:lnTo>
                  <a:pt x="140203" y="4879"/>
                </a:lnTo>
                <a:lnTo>
                  <a:pt x="145063" y="3253"/>
                </a:lnTo>
                <a:lnTo>
                  <a:pt x="149890" y="2169"/>
                </a:lnTo>
                <a:lnTo>
                  <a:pt x="164307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635"/>
          <p:cNvSpPr/>
          <p:nvPr/>
        </p:nvSpPr>
        <p:spPr>
          <a:xfrm>
            <a:off x="6872287" y="3722026"/>
            <a:ext cx="521495" cy="255682"/>
          </a:xfrm>
          <a:custGeom>
            <a:avLst/>
            <a:gdLst/>
            <a:ahLst/>
            <a:cxnLst/>
            <a:rect l="0" t="0" r="0" b="0"/>
            <a:pathLst>
              <a:path w="521495" h="255682">
                <a:moveTo>
                  <a:pt x="0" y="121311"/>
                </a:moveTo>
                <a:lnTo>
                  <a:pt x="0" y="140669"/>
                </a:lnTo>
                <a:lnTo>
                  <a:pt x="2117" y="143938"/>
                </a:lnTo>
                <a:lnTo>
                  <a:pt x="7771" y="150240"/>
                </a:lnTo>
                <a:lnTo>
                  <a:pt x="14474" y="157135"/>
                </a:lnTo>
                <a:lnTo>
                  <a:pt x="16793" y="159481"/>
                </a:lnTo>
                <a:lnTo>
                  <a:pt x="19132" y="161045"/>
                </a:lnTo>
                <a:lnTo>
                  <a:pt x="23850" y="162783"/>
                </a:lnTo>
                <a:lnTo>
                  <a:pt x="38254" y="163899"/>
                </a:lnTo>
                <a:lnTo>
                  <a:pt x="52094" y="164137"/>
                </a:lnTo>
                <a:lnTo>
                  <a:pt x="59137" y="162041"/>
                </a:lnTo>
                <a:lnTo>
                  <a:pt x="72026" y="156398"/>
                </a:lnTo>
                <a:lnTo>
                  <a:pt x="80431" y="151986"/>
                </a:lnTo>
                <a:lnTo>
                  <a:pt x="89624" y="145041"/>
                </a:lnTo>
                <a:lnTo>
                  <a:pt x="98169" y="137955"/>
                </a:lnTo>
                <a:lnTo>
                  <a:pt x="109609" y="130829"/>
                </a:lnTo>
                <a:lnTo>
                  <a:pt x="115654" y="126070"/>
                </a:lnTo>
                <a:lnTo>
                  <a:pt x="120988" y="119193"/>
                </a:lnTo>
                <a:lnTo>
                  <a:pt x="125209" y="111638"/>
                </a:lnTo>
                <a:lnTo>
                  <a:pt x="127086" y="105635"/>
                </a:lnTo>
                <a:lnTo>
                  <a:pt x="130037" y="100321"/>
                </a:lnTo>
                <a:lnTo>
                  <a:pt x="134607" y="94235"/>
                </a:lnTo>
                <a:lnTo>
                  <a:pt x="135231" y="91285"/>
                </a:lnTo>
                <a:lnTo>
                  <a:pt x="135398" y="89388"/>
                </a:lnTo>
                <a:lnTo>
                  <a:pt x="134715" y="87329"/>
                </a:lnTo>
                <a:lnTo>
                  <a:pt x="130756" y="80639"/>
                </a:lnTo>
                <a:lnTo>
                  <a:pt x="129551" y="75982"/>
                </a:lnTo>
                <a:lnTo>
                  <a:pt x="128436" y="74423"/>
                </a:lnTo>
                <a:lnTo>
                  <a:pt x="126899" y="73384"/>
                </a:lnTo>
                <a:lnTo>
                  <a:pt x="125081" y="72691"/>
                </a:lnTo>
                <a:lnTo>
                  <a:pt x="116460" y="66669"/>
                </a:lnTo>
                <a:lnTo>
                  <a:pt x="111820" y="65276"/>
                </a:lnTo>
                <a:lnTo>
                  <a:pt x="109472" y="65698"/>
                </a:lnTo>
                <a:lnTo>
                  <a:pt x="102374" y="69291"/>
                </a:lnTo>
                <a:lnTo>
                  <a:pt x="86692" y="74832"/>
                </a:lnTo>
                <a:lnTo>
                  <a:pt x="83195" y="77625"/>
                </a:lnTo>
                <a:lnTo>
                  <a:pt x="77192" y="84962"/>
                </a:lnTo>
                <a:lnTo>
                  <a:pt x="74480" y="89140"/>
                </a:lnTo>
                <a:lnTo>
                  <a:pt x="71879" y="93514"/>
                </a:lnTo>
                <a:lnTo>
                  <a:pt x="69350" y="98017"/>
                </a:lnTo>
                <a:lnTo>
                  <a:pt x="66871" y="103400"/>
                </a:lnTo>
                <a:lnTo>
                  <a:pt x="64425" y="109371"/>
                </a:lnTo>
                <a:lnTo>
                  <a:pt x="62000" y="115732"/>
                </a:lnTo>
                <a:lnTo>
                  <a:pt x="59589" y="121561"/>
                </a:lnTo>
                <a:lnTo>
                  <a:pt x="57189" y="127034"/>
                </a:lnTo>
                <a:lnTo>
                  <a:pt x="54794" y="132270"/>
                </a:lnTo>
                <a:lnTo>
                  <a:pt x="53198" y="138142"/>
                </a:lnTo>
                <a:lnTo>
                  <a:pt x="52135" y="144438"/>
                </a:lnTo>
                <a:lnTo>
                  <a:pt x="51426" y="151017"/>
                </a:lnTo>
                <a:lnTo>
                  <a:pt x="50953" y="157783"/>
                </a:lnTo>
                <a:lnTo>
                  <a:pt x="50637" y="164676"/>
                </a:lnTo>
                <a:lnTo>
                  <a:pt x="50193" y="183637"/>
                </a:lnTo>
                <a:lnTo>
                  <a:pt x="50043" y="204266"/>
                </a:lnTo>
                <a:lnTo>
                  <a:pt x="50825" y="209158"/>
                </a:lnTo>
                <a:lnTo>
                  <a:pt x="52139" y="214007"/>
                </a:lnTo>
                <a:lnTo>
                  <a:pt x="53810" y="218827"/>
                </a:lnTo>
                <a:lnTo>
                  <a:pt x="55717" y="223628"/>
                </a:lnTo>
                <a:lnTo>
                  <a:pt x="57783" y="228416"/>
                </a:lnTo>
                <a:lnTo>
                  <a:pt x="59952" y="233196"/>
                </a:lnTo>
                <a:lnTo>
                  <a:pt x="62193" y="236382"/>
                </a:lnTo>
                <a:lnTo>
                  <a:pt x="64481" y="238506"/>
                </a:lnTo>
                <a:lnTo>
                  <a:pt x="81134" y="247899"/>
                </a:lnTo>
                <a:lnTo>
                  <a:pt x="89833" y="253980"/>
                </a:lnTo>
                <a:lnTo>
                  <a:pt x="94959" y="255681"/>
                </a:lnTo>
                <a:lnTo>
                  <a:pt x="98231" y="255341"/>
                </a:lnTo>
                <a:lnTo>
                  <a:pt x="110420" y="251864"/>
                </a:lnTo>
                <a:lnTo>
                  <a:pt x="124087" y="249687"/>
                </a:lnTo>
                <a:lnTo>
                  <a:pt x="138190" y="244368"/>
                </a:lnTo>
                <a:lnTo>
                  <a:pt x="147672" y="240032"/>
                </a:lnTo>
                <a:lnTo>
                  <a:pt x="157178" y="233343"/>
                </a:lnTo>
                <a:lnTo>
                  <a:pt x="166694" y="225872"/>
                </a:lnTo>
                <a:lnTo>
                  <a:pt x="176216" y="219905"/>
                </a:lnTo>
                <a:lnTo>
                  <a:pt x="185739" y="212491"/>
                </a:lnTo>
                <a:lnTo>
                  <a:pt x="190501" y="208291"/>
                </a:lnTo>
                <a:lnTo>
                  <a:pt x="200026" y="199392"/>
                </a:lnTo>
                <a:lnTo>
                  <a:pt x="204788" y="194796"/>
                </a:lnTo>
                <a:lnTo>
                  <a:pt x="208757" y="190145"/>
                </a:lnTo>
                <a:lnTo>
                  <a:pt x="212196" y="185457"/>
                </a:lnTo>
                <a:lnTo>
                  <a:pt x="215283" y="180743"/>
                </a:lnTo>
                <a:lnTo>
                  <a:pt x="218928" y="176014"/>
                </a:lnTo>
                <a:lnTo>
                  <a:pt x="222946" y="171274"/>
                </a:lnTo>
                <a:lnTo>
                  <a:pt x="227212" y="166525"/>
                </a:lnTo>
                <a:lnTo>
                  <a:pt x="230849" y="161773"/>
                </a:lnTo>
                <a:lnTo>
                  <a:pt x="234069" y="157017"/>
                </a:lnTo>
                <a:lnTo>
                  <a:pt x="237008" y="152259"/>
                </a:lnTo>
                <a:lnTo>
                  <a:pt x="240556" y="147499"/>
                </a:lnTo>
                <a:lnTo>
                  <a:pt x="244508" y="142738"/>
                </a:lnTo>
                <a:lnTo>
                  <a:pt x="252339" y="134009"/>
                </a:lnTo>
                <a:lnTo>
                  <a:pt x="258466" y="127484"/>
                </a:lnTo>
                <a:lnTo>
                  <a:pt x="260417" y="124633"/>
                </a:lnTo>
                <a:lnTo>
                  <a:pt x="263957" y="116827"/>
                </a:lnTo>
                <a:lnTo>
                  <a:pt x="267597" y="111910"/>
                </a:lnTo>
                <a:lnTo>
                  <a:pt x="268092" y="109487"/>
                </a:lnTo>
                <a:lnTo>
                  <a:pt x="267628" y="107079"/>
                </a:lnTo>
                <a:lnTo>
                  <a:pt x="265789" y="102286"/>
                </a:lnTo>
                <a:lnTo>
                  <a:pt x="264609" y="94858"/>
                </a:lnTo>
                <a:lnTo>
                  <a:pt x="264513" y="94151"/>
                </a:lnTo>
                <a:lnTo>
                  <a:pt x="260584" y="89363"/>
                </a:lnTo>
                <a:lnTo>
                  <a:pt x="252939" y="81428"/>
                </a:lnTo>
                <a:lnTo>
                  <a:pt x="251323" y="79773"/>
                </a:lnTo>
                <a:lnTo>
                  <a:pt x="250099" y="79331"/>
                </a:lnTo>
                <a:lnTo>
                  <a:pt x="242430" y="78623"/>
                </a:lnTo>
                <a:lnTo>
                  <a:pt x="240202" y="78565"/>
                </a:lnTo>
                <a:lnTo>
                  <a:pt x="237922" y="79320"/>
                </a:lnTo>
                <a:lnTo>
                  <a:pt x="233272" y="82275"/>
                </a:lnTo>
                <a:lnTo>
                  <a:pt x="226192" y="88402"/>
                </a:lnTo>
                <a:lnTo>
                  <a:pt x="224613" y="90640"/>
                </a:lnTo>
                <a:lnTo>
                  <a:pt x="218080" y="106091"/>
                </a:lnTo>
                <a:lnTo>
                  <a:pt x="216824" y="110371"/>
                </a:lnTo>
                <a:lnTo>
                  <a:pt x="215987" y="114811"/>
                </a:lnTo>
                <a:lnTo>
                  <a:pt x="215429" y="119359"/>
                </a:lnTo>
                <a:lnTo>
                  <a:pt x="215057" y="123979"/>
                </a:lnTo>
                <a:lnTo>
                  <a:pt x="214809" y="128646"/>
                </a:lnTo>
                <a:lnTo>
                  <a:pt x="214533" y="138065"/>
                </a:lnTo>
                <a:lnTo>
                  <a:pt x="214332" y="166562"/>
                </a:lnTo>
                <a:lnTo>
                  <a:pt x="214313" y="194712"/>
                </a:lnTo>
                <a:lnTo>
                  <a:pt x="215107" y="196439"/>
                </a:lnTo>
                <a:lnTo>
                  <a:pt x="216430" y="197590"/>
                </a:lnTo>
                <a:lnTo>
                  <a:pt x="218105" y="198357"/>
                </a:lnTo>
                <a:lnTo>
                  <a:pt x="222083" y="199210"/>
                </a:lnTo>
                <a:lnTo>
                  <a:pt x="232011" y="199853"/>
                </a:lnTo>
                <a:lnTo>
                  <a:pt x="233256" y="199072"/>
                </a:lnTo>
                <a:lnTo>
                  <a:pt x="234085" y="197758"/>
                </a:lnTo>
                <a:lnTo>
                  <a:pt x="234638" y="196088"/>
                </a:lnTo>
                <a:lnTo>
                  <a:pt x="237369" y="192116"/>
                </a:lnTo>
                <a:lnTo>
                  <a:pt x="241229" y="186911"/>
                </a:lnTo>
                <a:lnTo>
                  <a:pt x="245590" y="179306"/>
                </a:lnTo>
                <a:lnTo>
                  <a:pt x="248058" y="172751"/>
                </a:lnTo>
                <a:lnTo>
                  <a:pt x="249154" y="166399"/>
                </a:lnTo>
                <a:lnTo>
                  <a:pt x="249447" y="162482"/>
                </a:lnTo>
                <a:lnTo>
                  <a:pt x="249641" y="158283"/>
                </a:lnTo>
                <a:lnTo>
                  <a:pt x="250565" y="153897"/>
                </a:lnTo>
                <a:lnTo>
                  <a:pt x="251975" y="149385"/>
                </a:lnTo>
                <a:lnTo>
                  <a:pt x="253709" y="144789"/>
                </a:lnTo>
                <a:lnTo>
                  <a:pt x="255657" y="140139"/>
                </a:lnTo>
                <a:lnTo>
                  <a:pt x="257751" y="135450"/>
                </a:lnTo>
                <a:lnTo>
                  <a:pt x="259940" y="130737"/>
                </a:lnTo>
                <a:lnTo>
                  <a:pt x="261400" y="126007"/>
                </a:lnTo>
                <a:lnTo>
                  <a:pt x="262373" y="121267"/>
                </a:lnTo>
                <a:lnTo>
                  <a:pt x="263022" y="116519"/>
                </a:lnTo>
                <a:lnTo>
                  <a:pt x="263742" y="109127"/>
                </a:lnTo>
                <a:lnTo>
                  <a:pt x="264062" y="103196"/>
                </a:lnTo>
                <a:lnTo>
                  <a:pt x="264243" y="95394"/>
                </a:lnTo>
                <a:lnTo>
                  <a:pt x="264316" y="86021"/>
                </a:lnTo>
                <a:lnTo>
                  <a:pt x="264319" y="106189"/>
                </a:lnTo>
                <a:lnTo>
                  <a:pt x="265113" y="110435"/>
                </a:lnTo>
                <a:lnTo>
                  <a:pt x="266436" y="114854"/>
                </a:lnTo>
                <a:lnTo>
                  <a:pt x="268112" y="119388"/>
                </a:lnTo>
                <a:lnTo>
                  <a:pt x="269229" y="123998"/>
                </a:lnTo>
                <a:lnTo>
                  <a:pt x="269973" y="128658"/>
                </a:lnTo>
                <a:lnTo>
                  <a:pt x="270470" y="133353"/>
                </a:lnTo>
                <a:lnTo>
                  <a:pt x="270801" y="138864"/>
                </a:lnTo>
                <a:lnTo>
                  <a:pt x="271169" y="151337"/>
                </a:lnTo>
                <a:lnTo>
                  <a:pt x="272060" y="157204"/>
                </a:lnTo>
                <a:lnTo>
                  <a:pt x="273448" y="162702"/>
                </a:lnTo>
                <a:lnTo>
                  <a:pt x="275168" y="167955"/>
                </a:lnTo>
                <a:lnTo>
                  <a:pt x="276314" y="173044"/>
                </a:lnTo>
                <a:lnTo>
                  <a:pt x="277078" y="178025"/>
                </a:lnTo>
                <a:lnTo>
                  <a:pt x="277588" y="182933"/>
                </a:lnTo>
                <a:lnTo>
                  <a:pt x="279515" y="187792"/>
                </a:lnTo>
                <a:lnTo>
                  <a:pt x="282387" y="192619"/>
                </a:lnTo>
                <a:lnTo>
                  <a:pt x="285889" y="197425"/>
                </a:lnTo>
                <a:lnTo>
                  <a:pt x="291898" y="204881"/>
                </a:lnTo>
                <a:lnTo>
                  <a:pt x="297214" y="210841"/>
                </a:lnTo>
                <a:lnTo>
                  <a:pt x="304669" y="218659"/>
                </a:lnTo>
                <a:lnTo>
                  <a:pt x="309504" y="223578"/>
                </a:lnTo>
                <a:lnTo>
                  <a:pt x="311905" y="225209"/>
                </a:lnTo>
                <a:lnTo>
                  <a:pt x="316689" y="227019"/>
                </a:lnTo>
                <a:lnTo>
                  <a:pt x="327637" y="228038"/>
                </a:lnTo>
                <a:lnTo>
                  <a:pt x="331137" y="227387"/>
                </a:lnTo>
                <a:lnTo>
                  <a:pt x="340650" y="223473"/>
                </a:lnTo>
                <a:lnTo>
                  <a:pt x="353170" y="221167"/>
                </a:lnTo>
                <a:lnTo>
                  <a:pt x="362281" y="217814"/>
                </a:lnTo>
                <a:lnTo>
                  <a:pt x="369505" y="213678"/>
                </a:lnTo>
                <a:lnTo>
                  <a:pt x="376156" y="208401"/>
                </a:lnTo>
                <a:lnTo>
                  <a:pt x="384404" y="200764"/>
                </a:lnTo>
                <a:lnTo>
                  <a:pt x="388031" y="196504"/>
                </a:lnTo>
                <a:lnTo>
                  <a:pt x="391244" y="192078"/>
                </a:lnTo>
                <a:lnTo>
                  <a:pt x="394179" y="187538"/>
                </a:lnTo>
                <a:lnTo>
                  <a:pt x="399557" y="180379"/>
                </a:lnTo>
                <a:lnTo>
                  <a:pt x="404594" y="173757"/>
                </a:lnTo>
                <a:lnTo>
                  <a:pt x="407048" y="169769"/>
                </a:lnTo>
                <a:lnTo>
                  <a:pt x="409478" y="165523"/>
                </a:lnTo>
                <a:lnTo>
                  <a:pt x="414294" y="156571"/>
                </a:lnTo>
                <a:lnTo>
                  <a:pt x="416690" y="151961"/>
                </a:lnTo>
                <a:lnTo>
                  <a:pt x="419081" y="146507"/>
                </a:lnTo>
                <a:lnTo>
                  <a:pt x="421469" y="140490"/>
                </a:lnTo>
                <a:lnTo>
                  <a:pt x="423854" y="134097"/>
                </a:lnTo>
                <a:lnTo>
                  <a:pt x="426238" y="128247"/>
                </a:lnTo>
                <a:lnTo>
                  <a:pt x="428621" y="122761"/>
                </a:lnTo>
                <a:lnTo>
                  <a:pt x="433386" y="112430"/>
                </a:lnTo>
                <a:lnTo>
                  <a:pt x="438149" y="102547"/>
                </a:lnTo>
                <a:lnTo>
                  <a:pt x="439738" y="96895"/>
                </a:lnTo>
                <a:lnTo>
                  <a:pt x="440796" y="90747"/>
                </a:lnTo>
                <a:lnTo>
                  <a:pt x="441501" y="84266"/>
                </a:lnTo>
                <a:lnTo>
                  <a:pt x="442765" y="77564"/>
                </a:lnTo>
                <a:lnTo>
                  <a:pt x="444402" y="70715"/>
                </a:lnTo>
                <a:lnTo>
                  <a:pt x="446287" y="63768"/>
                </a:lnTo>
                <a:lnTo>
                  <a:pt x="447543" y="57549"/>
                </a:lnTo>
                <a:lnTo>
                  <a:pt x="448381" y="51816"/>
                </a:lnTo>
                <a:lnTo>
                  <a:pt x="448939" y="46406"/>
                </a:lnTo>
                <a:lnTo>
                  <a:pt x="449311" y="42005"/>
                </a:lnTo>
                <a:lnTo>
                  <a:pt x="449726" y="35000"/>
                </a:lnTo>
                <a:lnTo>
                  <a:pt x="449910" y="27123"/>
                </a:lnTo>
                <a:lnTo>
                  <a:pt x="449958" y="22801"/>
                </a:lnTo>
                <a:lnTo>
                  <a:pt x="449197" y="19125"/>
                </a:lnTo>
                <a:lnTo>
                  <a:pt x="445128" y="10160"/>
                </a:lnTo>
                <a:lnTo>
                  <a:pt x="443897" y="4970"/>
                </a:lnTo>
                <a:lnTo>
                  <a:pt x="442775" y="3269"/>
                </a:lnTo>
                <a:lnTo>
                  <a:pt x="441234" y="2135"/>
                </a:lnTo>
                <a:lnTo>
                  <a:pt x="436849" y="315"/>
                </a:lnTo>
                <a:lnTo>
                  <a:pt x="432296" y="0"/>
                </a:lnTo>
                <a:lnTo>
                  <a:pt x="430279" y="750"/>
                </a:lnTo>
                <a:lnTo>
                  <a:pt x="425921" y="3699"/>
                </a:lnTo>
                <a:lnTo>
                  <a:pt x="421338" y="9772"/>
                </a:lnTo>
                <a:lnTo>
                  <a:pt x="419005" y="13614"/>
                </a:lnTo>
                <a:lnTo>
                  <a:pt x="416655" y="17763"/>
                </a:lnTo>
                <a:lnTo>
                  <a:pt x="411928" y="26607"/>
                </a:lnTo>
                <a:lnTo>
                  <a:pt x="410349" y="31187"/>
                </a:lnTo>
                <a:lnTo>
                  <a:pt x="409298" y="35829"/>
                </a:lnTo>
                <a:lnTo>
                  <a:pt x="408597" y="40511"/>
                </a:lnTo>
                <a:lnTo>
                  <a:pt x="407335" y="46012"/>
                </a:lnTo>
                <a:lnTo>
                  <a:pt x="405700" y="52063"/>
                </a:lnTo>
                <a:lnTo>
                  <a:pt x="403817" y="58476"/>
                </a:lnTo>
                <a:lnTo>
                  <a:pt x="399608" y="74070"/>
                </a:lnTo>
                <a:lnTo>
                  <a:pt x="397373" y="82673"/>
                </a:lnTo>
                <a:lnTo>
                  <a:pt x="395884" y="90790"/>
                </a:lnTo>
                <a:lnTo>
                  <a:pt x="394892" y="98583"/>
                </a:lnTo>
                <a:lnTo>
                  <a:pt x="394230" y="106159"/>
                </a:lnTo>
                <a:lnTo>
                  <a:pt x="392995" y="113591"/>
                </a:lnTo>
                <a:lnTo>
                  <a:pt x="391378" y="120927"/>
                </a:lnTo>
                <a:lnTo>
                  <a:pt x="389506" y="128198"/>
                </a:lnTo>
                <a:lnTo>
                  <a:pt x="388258" y="135428"/>
                </a:lnTo>
                <a:lnTo>
                  <a:pt x="387427" y="142628"/>
                </a:lnTo>
                <a:lnTo>
                  <a:pt x="386873" y="149810"/>
                </a:lnTo>
                <a:lnTo>
                  <a:pt x="387296" y="156979"/>
                </a:lnTo>
                <a:lnTo>
                  <a:pt x="388372" y="164140"/>
                </a:lnTo>
                <a:lnTo>
                  <a:pt x="389884" y="171295"/>
                </a:lnTo>
                <a:lnTo>
                  <a:pt x="390892" y="177652"/>
                </a:lnTo>
                <a:lnTo>
                  <a:pt x="391563" y="183478"/>
                </a:lnTo>
                <a:lnTo>
                  <a:pt x="392011" y="188950"/>
                </a:lnTo>
                <a:lnTo>
                  <a:pt x="393103" y="194185"/>
                </a:lnTo>
                <a:lnTo>
                  <a:pt x="394625" y="199262"/>
                </a:lnTo>
                <a:lnTo>
                  <a:pt x="396433" y="204235"/>
                </a:lnTo>
                <a:lnTo>
                  <a:pt x="399226" y="209137"/>
                </a:lnTo>
                <a:lnTo>
                  <a:pt x="402676" y="213993"/>
                </a:lnTo>
                <a:lnTo>
                  <a:pt x="406564" y="218818"/>
                </a:lnTo>
                <a:lnTo>
                  <a:pt x="412999" y="226295"/>
                </a:lnTo>
                <a:lnTo>
                  <a:pt x="418505" y="232265"/>
                </a:lnTo>
                <a:lnTo>
                  <a:pt x="423598" y="237564"/>
                </a:lnTo>
                <a:lnTo>
                  <a:pt x="434720" y="245009"/>
                </a:lnTo>
                <a:lnTo>
                  <a:pt x="443505" y="247725"/>
                </a:lnTo>
                <a:lnTo>
                  <a:pt x="457375" y="249254"/>
                </a:lnTo>
                <a:lnTo>
                  <a:pt x="472492" y="249772"/>
                </a:lnTo>
                <a:lnTo>
                  <a:pt x="480137" y="247725"/>
                </a:lnTo>
                <a:lnTo>
                  <a:pt x="488825" y="244964"/>
                </a:lnTo>
                <a:lnTo>
                  <a:pt x="501848" y="242616"/>
                </a:lnTo>
                <a:lnTo>
                  <a:pt x="508265" y="239253"/>
                </a:lnTo>
                <a:lnTo>
                  <a:pt x="513762" y="235113"/>
                </a:lnTo>
                <a:lnTo>
                  <a:pt x="521494" y="22846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636"/>
          <p:cNvSpPr/>
          <p:nvPr/>
        </p:nvSpPr>
        <p:spPr>
          <a:xfrm>
            <a:off x="985837" y="2557462"/>
            <a:ext cx="1300164" cy="528638"/>
          </a:xfrm>
          <a:custGeom>
            <a:avLst/>
            <a:gdLst/>
            <a:ahLst/>
            <a:cxnLst/>
            <a:rect l="0" t="0" r="0" b="0"/>
            <a:pathLst>
              <a:path w="1300164" h="528638">
                <a:moveTo>
                  <a:pt x="0" y="378619"/>
                </a:moveTo>
                <a:lnTo>
                  <a:pt x="3792" y="378619"/>
                </a:lnTo>
                <a:lnTo>
                  <a:pt x="5703" y="379413"/>
                </a:lnTo>
                <a:lnTo>
                  <a:pt x="13000" y="384770"/>
                </a:lnTo>
                <a:lnTo>
                  <a:pt x="24118" y="395618"/>
                </a:lnTo>
                <a:lnTo>
                  <a:pt x="25603" y="397889"/>
                </a:lnTo>
                <a:lnTo>
                  <a:pt x="27254" y="402529"/>
                </a:lnTo>
                <a:lnTo>
                  <a:pt x="29282" y="404878"/>
                </a:lnTo>
                <a:lnTo>
                  <a:pt x="44553" y="416727"/>
                </a:lnTo>
                <a:lnTo>
                  <a:pt x="46371" y="419106"/>
                </a:lnTo>
                <a:lnTo>
                  <a:pt x="51405" y="428626"/>
                </a:lnTo>
                <a:lnTo>
                  <a:pt x="57564" y="437886"/>
                </a:lnTo>
                <a:lnTo>
                  <a:pt x="64417" y="448567"/>
                </a:lnTo>
                <a:lnTo>
                  <a:pt x="66757" y="451445"/>
                </a:lnTo>
                <a:lnTo>
                  <a:pt x="73591" y="456759"/>
                </a:lnTo>
                <a:lnTo>
                  <a:pt x="87120" y="466638"/>
                </a:lnTo>
                <a:lnTo>
                  <a:pt x="102346" y="481143"/>
                </a:lnTo>
                <a:lnTo>
                  <a:pt x="130941" y="509561"/>
                </a:lnTo>
                <a:lnTo>
                  <a:pt x="141897" y="516723"/>
                </a:lnTo>
                <a:lnTo>
                  <a:pt x="148526" y="519374"/>
                </a:lnTo>
                <a:lnTo>
                  <a:pt x="151405" y="520080"/>
                </a:lnTo>
                <a:lnTo>
                  <a:pt x="153324" y="521345"/>
                </a:lnTo>
                <a:lnTo>
                  <a:pt x="154603" y="522982"/>
                </a:lnTo>
                <a:lnTo>
                  <a:pt x="155456" y="524867"/>
                </a:lnTo>
                <a:lnTo>
                  <a:pt x="157613" y="526124"/>
                </a:lnTo>
                <a:lnTo>
                  <a:pt x="169314" y="528307"/>
                </a:lnTo>
                <a:lnTo>
                  <a:pt x="192469" y="528637"/>
                </a:lnTo>
                <a:lnTo>
                  <a:pt x="192759" y="524845"/>
                </a:lnTo>
                <a:lnTo>
                  <a:pt x="192845" y="518695"/>
                </a:lnTo>
                <a:lnTo>
                  <a:pt x="193651" y="516453"/>
                </a:lnTo>
                <a:lnTo>
                  <a:pt x="197784" y="509505"/>
                </a:lnTo>
                <a:lnTo>
                  <a:pt x="199029" y="504788"/>
                </a:lnTo>
                <a:lnTo>
                  <a:pt x="199828" y="489589"/>
                </a:lnTo>
                <a:lnTo>
                  <a:pt x="200017" y="452400"/>
                </a:lnTo>
                <a:lnTo>
                  <a:pt x="200024" y="423860"/>
                </a:lnTo>
                <a:lnTo>
                  <a:pt x="197908" y="412220"/>
                </a:lnTo>
                <a:lnTo>
                  <a:pt x="195115" y="399902"/>
                </a:lnTo>
                <a:lnTo>
                  <a:pt x="193543" y="384043"/>
                </a:lnTo>
                <a:lnTo>
                  <a:pt x="193077" y="368496"/>
                </a:lnTo>
                <a:lnTo>
                  <a:pt x="192968" y="355864"/>
                </a:lnTo>
                <a:lnTo>
                  <a:pt x="190803" y="344428"/>
                </a:lnTo>
                <a:lnTo>
                  <a:pt x="187989" y="333260"/>
                </a:lnTo>
                <a:lnTo>
                  <a:pt x="186738" y="320360"/>
                </a:lnTo>
                <a:lnTo>
                  <a:pt x="186182" y="306688"/>
                </a:lnTo>
                <a:lnTo>
                  <a:pt x="185141" y="293469"/>
                </a:lnTo>
                <a:lnTo>
                  <a:pt x="180093" y="277101"/>
                </a:lnTo>
                <a:lnTo>
                  <a:pt x="174364" y="262197"/>
                </a:lnTo>
                <a:lnTo>
                  <a:pt x="171520" y="246933"/>
                </a:lnTo>
                <a:lnTo>
                  <a:pt x="168041" y="234367"/>
                </a:lnTo>
                <a:lnTo>
                  <a:pt x="165966" y="222961"/>
                </a:lnTo>
                <a:lnTo>
                  <a:pt x="164798" y="207615"/>
                </a:lnTo>
                <a:lnTo>
                  <a:pt x="164403" y="191999"/>
                </a:lnTo>
                <a:lnTo>
                  <a:pt x="164315" y="170193"/>
                </a:lnTo>
                <a:lnTo>
                  <a:pt x="162193" y="162689"/>
                </a:lnTo>
                <a:lnTo>
                  <a:pt x="159398" y="154856"/>
                </a:lnTo>
                <a:lnTo>
                  <a:pt x="157604" y="143360"/>
                </a:lnTo>
                <a:lnTo>
                  <a:pt x="157250" y="133446"/>
                </a:lnTo>
                <a:lnTo>
                  <a:pt x="158014" y="131826"/>
                </a:lnTo>
                <a:lnTo>
                  <a:pt x="159318" y="130747"/>
                </a:lnTo>
                <a:lnTo>
                  <a:pt x="160981" y="130027"/>
                </a:lnTo>
                <a:lnTo>
                  <a:pt x="162089" y="128753"/>
                </a:lnTo>
                <a:lnTo>
                  <a:pt x="162828" y="127111"/>
                </a:lnTo>
                <a:lnTo>
                  <a:pt x="163649" y="123169"/>
                </a:lnTo>
                <a:lnTo>
                  <a:pt x="164014" y="118771"/>
                </a:lnTo>
                <a:lnTo>
                  <a:pt x="164905" y="117281"/>
                </a:lnTo>
                <a:lnTo>
                  <a:pt x="166293" y="116287"/>
                </a:lnTo>
                <a:lnTo>
                  <a:pt x="168012" y="115625"/>
                </a:lnTo>
                <a:lnTo>
                  <a:pt x="174224" y="110900"/>
                </a:lnTo>
                <a:lnTo>
                  <a:pt x="184361" y="101334"/>
                </a:lnTo>
                <a:lnTo>
                  <a:pt x="185613" y="100894"/>
                </a:lnTo>
                <a:lnTo>
                  <a:pt x="191963" y="99480"/>
                </a:lnTo>
                <a:lnTo>
                  <a:pt x="205811" y="94410"/>
                </a:lnTo>
                <a:lnTo>
                  <a:pt x="212122" y="92760"/>
                </a:lnTo>
                <a:lnTo>
                  <a:pt x="224599" y="88162"/>
                </a:lnTo>
                <a:lnTo>
                  <a:pt x="257220" y="83751"/>
                </a:lnTo>
                <a:lnTo>
                  <a:pt x="266720" y="80879"/>
                </a:lnTo>
                <a:lnTo>
                  <a:pt x="302155" y="76599"/>
                </a:lnTo>
                <a:lnTo>
                  <a:pt x="315266" y="73732"/>
                </a:lnTo>
                <a:lnTo>
                  <a:pt x="350168" y="67947"/>
                </a:lnTo>
                <a:lnTo>
                  <a:pt x="379437" y="60106"/>
                </a:lnTo>
                <a:lnTo>
                  <a:pt x="414970" y="55617"/>
                </a:lnTo>
                <a:lnTo>
                  <a:pt x="452562" y="47322"/>
                </a:lnTo>
                <a:lnTo>
                  <a:pt x="500079" y="41333"/>
                </a:lnTo>
                <a:lnTo>
                  <a:pt x="530759" y="37382"/>
                </a:lnTo>
                <a:lnTo>
                  <a:pt x="562868" y="34095"/>
                </a:lnTo>
                <a:lnTo>
                  <a:pt x="602162" y="29665"/>
                </a:lnTo>
                <a:lnTo>
                  <a:pt x="651111" y="23881"/>
                </a:lnTo>
                <a:lnTo>
                  <a:pt x="687781" y="22157"/>
                </a:lnTo>
                <a:lnTo>
                  <a:pt x="724575" y="20853"/>
                </a:lnTo>
                <a:lnTo>
                  <a:pt x="764493" y="16586"/>
                </a:lnTo>
                <a:lnTo>
                  <a:pt x="802603" y="14968"/>
                </a:lnTo>
                <a:lnTo>
                  <a:pt x="841323" y="13696"/>
                </a:lnTo>
                <a:lnTo>
                  <a:pt x="881180" y="8673"/>
                </a:lnTo>
                <a:lnTo>
                  <a:pt x="917257" y="7597"/>
                </a:lnTo>
                <a:lnTo>
                  <a:pt x="944245" y="6551"/>
                </a:lnTo>
                <a:lnTo>
                  <a:pt x="985420" y="2294"/>
                </a:lnTo>
                <a:lnTo>
                  <a:pt x="1023108" y="680"/>
                </a:lnTo>
                <a:lnTo>
                  <a:pt x="1071399" y="134"/>
                </a:lnTo>
                <a:lnTo>
                  <a:pt x="1300163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637"/>
          <p:cNvSpPr/>
          <p:nvPr/>
        </p:nvSpPr>
        <p:spPr>
          <a:xfrm>
            <a:off x="1280026" y="2836068"/>
            <a:ext cx="305887" cy="35720"/>
          </a:xfrm>
          <a:custGeom>
            <a:avLst/>
            <a:gdLst/>
            <a:ahLst/>
            <a:cxnLst/>
            <a:rect l="0" t="0" r="0" b="0"/>
            <a:pathLst>
              <a:path w="305887" h="35720">
                <a:moveTo>
                  <a:pt x="20136" y="35719"/>
                </a:moveTo>
                <a:lnTo>
                  <a:pt x="0" y="35719"/>
                </a:lnTo>
                <a:lnTo>
                  <a:pt x="21865" y="35719"/>
                </a:lnTo>
                <a:lnTo>
                  <a:pt x="25257" y="34925"/>
                </a:lnTo>
                <a:lnTo>
                  <a:pt x="29107" y="33602"/>
                </a:lnTo>
                <a:lnTo>
                  <a:pt x="33260" y="31927"/>
                </a:lnTo>
                <a:lnTo>
                  <a:pt x="36823" y="30809"/>
                </a:lnTo>
                <a:lnTo>
                  <a:pt x="39992" y="30065"/>
                </a:lnTo>
                <a:lnTo>
                  <a:pt x="47217" y="29237"/>
                </a:lnTo>
                <a:lnTo>
                  <a:pt x="52478" y="29017"/>
                </a:lnTo>
                <a:lnTo>
                  <a:pt x="58366" y="28869"/>
                </a:lnTo>
                <a:lnTo>
                  <a:pt x="63879" y="27978"/>
                </a:lnTo>
                <a:lnTo>
                  <a:pt x="69142" y="26589"/>
                </a:lnTo>
                <a:lnTo>
                  <a:pt x="92787" y="18658"/>
                </a:lnTo>
                <a:lnTo>
                  <a:pt x="98733" y="17201"/>
                </a:lnTo>
                <a:lnTo>
                  <a:pt x="104284" y="16230"/>
                </a:lnTo>
                <a:lnTo>
                  <a:pt x="109572" y="15583"/>
                </a:lnTo>
                <a:lnTo>
                  <a:pt x="115479" y="14357"/>
                </a:lnTo>
                <a:lnTo>
                  <a:pt x="121798" y="12747"/>
                </a:lnTo>
                <a:lnTo>
                  <a:pt x="128392" y="10879"/>
                </a:lnTo>
                <a:lnTo>
                  <a:pt x="135169" y="9634"/>
                </a:lnTo>
                <a:lnTo>
                  <a:pt x="142068" y="8804"/>
                </a:lnTo>
                <a:lnTo>
                  <a:pt x="149049" y="8251"/>
                </a:lnTo>
                <a:lnTo>
                  <a:pt x="156084" y="7088"/>
                </a:lnTo>
                <a:lnTo>
                  <a:pt x="163156" y="5519"/>
                </a:lnTo>
                <a:lnTo>
                  <a:pt x="170251" y="3680"/>
                </a:lnTo>
                <a:lnTo>
                  <a:pt x="176569" y="2453"/>
                </a:lnTo>
                <a:lnTo>
                  <a:pt x="182369" y="1636"/>
                </a:lnTo>
                <a:lnTo>
                  <a:pt x="187822" y="1090"/>
                </a:lnTo>
                <a:lnTo>
                  <a:pt x="193839" y="727"/>
                </a:lnTo>
                <a:lnTo>
                  <a:pt x="206875" y="323"/>
                </a:lnTo>
                <a:lnTo>
                  <a:pt x="233953" y="43"/>
                </a:lnTo>
                <a:lnTo>
                  <a:pt x="285510" y="0"/>
                </a:lnTo>
                <a:lnTo>
                  <a:pt x="288333" y="794"/>
                </a:lnTo>
                <a:lnTo>
                  <a:pt x="291009" y="2117"/>
                </a:lnTo>
                <a:lnTo>
                  <a:pt x="293587" y="3793"/>
                </a:lnTo>
                <a:lnTo>
                  <a:pt x="296099" y="4910"/>
                </a:lnTo>
                <a:lnTo>
                  <a:pt x="298568" y="5655"/>
                </a:lnTo>
                <a:lnTo>
                  <a:pt x="305886" y="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638"/>
          <p:cNvSpPr/>
          <p:nvPr/>
        </p:nvSpPr>
        <p:spPr>
          <a:xfrm>
            <a:off x="1618177" y="2721768"/>
            <a:ext cx="74892" cy="307183"/>
          </a:xfrm>
          <a:custGeom>
            <a:avLst/>
            <a:gdLst/>
            <a:ahLst/>
            <a:cxnLst/>
            <a:rect l="0" t="0" r="0" b="0"/>
            <a:pathLst>
              <a:path w="74892" h="307183">
                <a:moveTo>
                  <a:pt x="10598" y="0"/>
                </a:moveTo>
                <a:lnTo>
                  <a:pt x="0" y="0"/>
                </a:lnTo>
                <a:lnTo>
                  <a:pt x="1390" y="0"/>
                </a:lnTo>
                <a:lnTo>
                  <a:pt x="2078" y="794"/>
                </a:lnTo>
                <a:lnTo>
                  <a:pt x="2536" y="2117"/>
                </a:lnTo>
                <a:lnTo>
                  <a:pt x="3273" y="9943"/>
                </a:lnTo>
                <a:lnTo>
                  <a:pt x="4127" y="12185"/>
                </a:lnTo>
                <a:lnTo>
                  <a:pt x="5490" y="14474"/>
                </a:lnTo>
                <a:lnTo>
                  <a:pt x="7192" y="16793"/>
                </a:lnTo>
                <a:lnTo>
                  <a:pt x="9084" y="21487"/>
                </a:lnTo>
                <a:lnTo>
                  <a:pt x="10719" y="27012"/>
                </a:lnTo>
                <a:lnTo>
                  <a:pt x="12266" y="30708"/>
                </a:lnTo>
                <a:lnTo>
                  <a:pt x="14091" y="34760"/>
                </a:lnTo>
                <a:lnTo>
                  <a:pt x="16119" y="43495"/>
                </a:lnTo>
                <a:lnTo>
                  <a:pt x="17814" y="52669"/>
                </a:lnTo>
                <a:lnTo>
                  <a:pt x="19377" y="57337"/>
                </a:lnTo>
                <a:lnTo>
                  <a:pt x="21213" y="62038"/>
                </a:lnTo>
                <a:lnTo>
                  <a:pt x="23253" y="71493"/>
                </a:lnTo>
                <a:lnTo>
                  <a:pt x="23797" y="76237"/>
                </a:lnTo>
                <a:lnTo>
                  <a:pt x="24953" y="81781"/>
                </a:lnTo>
                <a:lnTo>
                  <a:pt x="26518" y="87858"/>
                </a:lnTo>
                <a:lnTo>
                  <a:pt x="28355" y="94291"/>
                </a:lnTo>
                <a:lnTo>
                  <a:pt x="29580" y="100167"/>
                </a:lnTo>
                <a:lnTo>
                  <a:pt x="30396" y="105672"/>
                </a:lnTo>
                <a:lnTo>
                  <a:pt x="30940" y="110929"/>
                </a:lnTo>
                <a:lnTo>
                  <a:pt x="32097" y="116815"/>
                </a:lnTo>
                <a:lnTo>
                  <a:pt x="33662" y="123121"/>
                </a:lnTo>
                <a:lnTo>
                  <a:pt x="35499" y="129706"/>
                </a:lnTo>
                <a:lnTo>
                  <a:pt x="36723" y="135683"/>
                </a:lnTo>
                <a:lnTo>
                  <a:pt x="37540" y="141255"/>
                </a:lnTo>
                <a:lnTo>
                  <a:pt x="38084" y="146558"/>
                </a:lnTo>
                <a:lnTo>
                  <a:pt x="39241" y="151680"/>
                </a:lnTo>
                <a:lnTo>
                  <a:pt x="40805" y="156683"/>
                </a:lnTo>
                <a:lnTo>
                  <a:pt x="42642" y="161605"/>
                </a:lnTo>
                <a:lnTo>
                  <a:pt x="43867" y="167268"/>
                </a:lnTo>
                <a:lnTo>
                  <a:pt x="44683" y="173425"/>
                </a:lnTo>
                <a:lnTo>
                  <a:pt x="45228" y="179910"/>
                </a:lnTo>
                <a:lnTo>
                  <a:pt x="46384" y="185822"/>
                </a:lnTo>
                <a:lnTo>
                  <a:pt x="47949" y="191350"/>
                </a:lnTo>
                <a:lnTo>
                  <a:pt x="49786" y="196623"/>
                </a:lnTo>
                <a:lnTo>
                  <a:pt x="51804" y="201726"/>
                </a:lnTo>
                <a:lnTo>
                  <a:pt x="53944" y="206715"/>
                </a:lnTo>
                <a:lnTo>
                  <a:pt x="56164" y="211629"/>
                </a:lnTo>
                <a:lnTo>
                  <a:pt x="57644" y="216492"/>
                </a:lnTo>
                <a:lnTo>
                  <a:pt x="58630" y="221322"/>
                </a:lnTo>
                <a:lnTo>
                  <a:pt x="59288" y="226129"/>
                </a:lnTo>
                <a:lnTo>
                  <a:pt x="60019" y="235704"/>
                </a:lnTo>
                <a:lnTo>
                  <a:pt x="60344" y="245251"/>
                </a:lnTo>
                <a:lnTo>
                  <a:pt x="60552" y="264316"/>
                </a:lnTo>
                <a:lnTo>
                  <a:pt x="60594" y="279576"/>
                </a:lnTo>
                <a:lnTo>
                  <a:pt x="61391" y="282428"/>
                </a:lnTo>
                <a:lnTo>
                  <a:pt x="62716" y="285123"/>
                </a:lnTo>
                <a:lnTo>
                  <a:pt x="64393" y="287713"/>
                </a:lnTo>
                <a:lnTo>
                  <a:pt x="66257" y="292708"/>
                </a:lnTo>
                <a:lnTo>
                  <a:pt x="66754" y="295151"/>
                </a:lnTo>
                <a:lnTo>
                  <a:pt x="67879" y="297574"/>
                </a:lnTo>
                <a:lnTo>
                  <a:pt x="69422" y="299983"/>
                </a:lnTo>
                <a:lnTo>
                  <a:pt x="74891" y="30718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639"/>
          <p:cNvSpPr/>
          <p:nvPr/>
        </p:nvSpPr>
        <p:spPr>
          <a:xfrm>
            <a:off x="1757362" y="2729035"/>
            <a:ext cx="275297" cy="249900"/>
          </a:xfrm>
          <a:custGeom>
            <a:avLst/>
            <a:gdLst/>
            <a:ahLst/>
            <a:cxnLst/>
            <a:rect l="0" t="0" r="0" b="0"/>
            <a:pathLst>
              <a:path w="275297" h="249900">
                <a:moveTo>
                  <a:pt x="0" y="64171"/>
                </a:moveTo>
                <a:lnTo>
                  <a:pt x="0" y="58020"/>
                </a:lnTo>
                <a:lnTo>
                  <a:pt x="5703" y="51520"/>
                </a:lnTo>
                <a:lnTo>
                  <a:pt x="9943" y="47171"/>
                </a:lnTo>
                <a:lnTo>
                  <a:pt x="11391" y="44900"/>
                </a:lnTo>
                <a:lnTo>
                  <a:pt x="13000" y="40260"/>
                </a:lnTo>
                <a:lnTo>
                  <a:pt x="15017" y="37912"/>
                </a:lnTo>
                <a:lnTo>
                  <a:pt x="21491" y="33185"/>
                </a:lnTo>
                <a:lnTo>
                  <a:pt x="27543" y="30556"/>
                </a:lnTo>
                <a:lnTo>
                  <a:pt x="33673" y="28593"/>
                </a:lnTo>
                <a:lnTo>
                  <a:pt x="41689" y="25075"/>
                </a:lnTo>
                <a:lnTo>
                  <a:pt x="55126" y="18632"/>
                </a:lnTo>
                <a:lnTo>
                  <a:pt x="60564" y="16349"/>
                </a:lnTo>
                <a:lnTo>
                  <a:pt x="66569" y="14034"/>
                </a:lnTo>
                <a:lnTo>
                  <a:pt x="72955" y="11696"/>
                </a:lnTo>
                <a:lnTo>
                  <a:pt x="78799" y="9344"/>
                </a:lnTo>
                <a:lnTo>
                  <a:pt x="84283" y="6982"/>
                </a:lnTo>
                <a:lnTo>
                  <a:pt x="89526" y="4614"/>
                </a:lnTo>
                <a:lnTo>
                  <a:pt x="94609" y="3035"/>
                </a:lnTo>
                <a:lnTo>
                  <a:pt x="99585" y="1982"/>
                </a:lnTo>
                <a:lnTo>
                  <a:pt x="104490" y="1281"/>
                </a:lnTo>
                <a:lnTo>
                  <a:pt x="109348" y="813"/>
                </a:lnTo>
                <a:lnTo>
                  <a:pt x="114173" y="501"/>
                </a:lnTo>
                <a:lnTo>
                  <a:pt x="118978" y="293"/>
                </a:lnTo>
                <a:lnTo>
                  <a:pt x="128550" y="62"/>
                </a:lnTo>
                <a:lnTo>
                  <a:pt x="133325" y="0"/>
                </a:lnTo>
                <a:lnTo>
                  <a:pt x="138096" y="753"/>
                </a:lnTo>
                <a:lnTo>
                  <a:pt x="142864" y="2049"/>
                </a:lnTo>
                <a:lnTo>
                  <a:pt x="147630" y="3706"/>
                </a:lnTo>
                <a:lnTo>
                  <a:pt x="152395" y="4811"/>
                </a:lnTo>
                <a:lnTo>
                  <a:pt x="157159" y="5547"/>
                </a:lnTo>
                <a:lnTo>
                  <a:pt x="161923" y="6039"/>
                </a:lnTo>
                <a:lnTo>
                  <a:pt x="169332" y="8701"/>
                </a:lnTo>
                <a:lnTo>
                  <a:pt x="172420" y="10522"/>
                </a:lnTo>
                <a:lnTo>
                  <a:pt x="174478" y="12530"/>
                </a:lnTo>
                <a:lnTo>
                  <a:pt x="175850" y="14663"/>
                </a:lnTo>
                <a:lnTo>
                  <a:pt x="176764" y="16878"/>
                </a:lnTo>
                <a:lnTo>
                  <a:pt x="177781" y="23572"/>
                </a:lnTo>
                <a:lnTo>
                  <a:pt x="178232" y="31046"/>
                </a:lnTo>
                <a:lnTo>
                  <a:pt x="178433" y="37013"/>
                </a:lnTo>
                <a:lnTo>
                  <a:pt x="177693" y="41303"/>
                </a:lnTo>
                <a:lnTo>
                  <a:pt x="176406" y="46545"/>
                </a:lnTo>
                <a:lnTo>
                  <a:pt x="174754" y="52420"/>
                </a:lnTo>
                <a:lnTo>
                  <a:pt x="172065" y="57924"/>
                </a:lnTo>
                <a:lnTo>
                  <a:pt x="168685" y="63182"/>
                </a:lnTo>
                <a:lnTo>
                  <a:pt x="164844" y="68274"/>
                </a:lnTo>
                <a:lnTo>
                  <a:pt x="160696" y="73256"/>
                </a:lnTo>
                <a:lnTo>
                  <a:pt x="156343" y="78165"/>
                </a:lnTo>
                <a:lnTo>
                  <a:pt x="151854" y="83025"/>
                </a:lnTo>
                <a:lnTo>
                  <a:pt x="148067" y="87853"/>
                </a:lnTo>
                <a:lnTo>
                  <a:pt x="144749" y="92659"/>
                </a:lnTo>
                <a:lnTo>
                  <a:pt x="141743" y="97451"/>
                </a:lnTo>
                <a:lnTo>
                  <a:pt x="134170" y="104891"/>
                </a:lnTo>
                <a:lnTo>
                  <a:pt x="129928" y="107986"/>
                </a:lnTo>
                <a:lnTo>
                  <a:pt x="123098" y="115659"/>
                </a:lnTo>
                <a:lnTo>
                  <a:pt x="120165" y="119927"/>
                </a:lnTo>
                <a:lnTo>
                  <a:pt x="116623" y="122773"/>
                </a:lnTo>
                <a:lnTo>
                  <a:pt x="112673" y="124670"/>
                </a:lnTo>
                <a:lnTo>
                  <a:pt x="108453" y="125935"/>
                </a:lnTo>
                <a:lnTo>
                  <a:pt x="105639" y="127572"/>
                </a:lnTo>
                <a:lnTo>
                  <a:pt x="103764" y="129457"/>
                </a:lnTo>
                <a:lnTo>
                  <a:pt x="102513" y="131508"/>
                </a:lnTo>
                <a:lnTo>
                  <a:pt x="100886" y="132874"/>
                </a:lnTo>
                <a:lnTo>
                  <a:pt x="99007" y="133786"/>
                </a:lnTo>
                <a:lnTo>
                  <a:pt x="94803" y="134798"/>
                </a:lnTo>
                <a:lnTo>
                  <a:pt x="86326" y="135561"/>
                </a:lnTo>
                <a:lnTo>
                  <a:pt x="85844" y="135599"/>
                </a:lnTo>
                <a:lnTo>
                  <a:pt x="89553" y="131813"/>
                </a:lnTo>
                <a:lnTo>
                  <a:pt x="91452" y="130697"/>
                </a:lnTo>
                <a:lnTo>
                  <a:pt x="97917" y="128332"/>
                </a:lnTo>
                <a:lnTo>
                  <a:pt x="102521" y="124966"/>
                </a:lnTo>
                <a:lnTo>
                  <a:pt x="106447" y="123751"/>
                </a:lnTo>
                <a:lnTo>
                  <a:pt x="111446" y="122941"/>
                </a:lnTo>
                <a:lnTo>
                  <a:pt x="117160" y="122401"/>
                </a:lnTo>
                <a:lnTo>
                  <a:pt x="125625" y="119684"/>
                </a:lnTo>
                <a:lnTo>
                  <a:pt x="128994" y="117848"/>
                </a:lnTo>
                <a:lnTo>
                  <a:pt x="133621" y="116625"/>
                </a:lnTo>
                <a:lnTo>
                  <a:pt x="139087" y="115809"/>
                </a:lnTo>
                <a:lnTo>
                  <a:pt x="145112" y="115265"/>
                </a:lnTo>
                <a:lnTo>
                  <a:pt x="150716" y="114109"/>
                </a:lnTo>
                <a:lnTo>
                  <a:pt x="156040" y="112544"/>
                </a:lnTo>
                <a:lnTo>
                  <a:pt x="161177" y="110707"/>
                </a:lnTo>
                <a:lnTo>
                  <a:pt x="166982" y="109482"/>
                </a:lnTo>
                <a:lnTo>
                  <a:pt x="173234" y="108666"/>
                </a:lnTo>
                <a:lnTo>
                  <a:pt x="179783" y="108122"/>
                </a:lnTo>
                <a:lnTo>
                  <a:pt x="185737" y="107759"/>
                </a:lnTo>
                <a:lnTo>
                  <a:pt x="196585" y="107356"/>
                </a:lnTo>
                <a:lnTo>
                  <a:pt x="201700" y="108042"/>
                </a:lnTo>
                <a:lnTo>
                  <a:pt x="206698" y="109293"/>
                </a:lnTo>
                <a:lnTo>
                  <a:pt x="211618" y="110921"/>
                </a:lnTo>
                <a:lnTo>
                  <a:pt x="217278" y="112007"/>
                </a:lnTo>
                <a:lnTo>
                  <a:pt x="223434" y="112730"/>
                </a:lnTo>
                <a:lnTo>
                  <a:pt x="229918" y="113212"/>
                </a:lnTo>
                <a:lnTo>
                  <a:pt x="235035" y="114328"/>
                </a:lnTo>
                <a:lnTo>
                  <a:pt x="242837" y="117683"/>
                </a:lnTo>
                <a:lnTo>
                  <a:pt x="248951" y="121821"/>
                </a:lnTo>
                <a:lnTo>
                  <a:pt x="256855" y="128613"/>
                </a:lnTo>
                <a:lnTo>
                  <a:pt x="264224" y="135652"/>
                </a:lnTo>
                <a:lnTo>
                  <a:pt x="266637" y="138019"/>
                </a:lnTo>
                <a:lnTo>
                  <a:pt x="268245" y="141184"/>
                </a:lnTo>
                <a:lnTo>
                  <a:pt x="270033" y="148934"/>
                </a:lnTo>
                <a:lnTo>
                  <a:pt x="272944" y="155554"/>
                </a:lnTo>
                <a:lnTo>
                  <a:pt x="274831" y="158431"/>
                </a:lnTo>
                <a:lnTo>
                  <a:pt x="275296" y="161936"/>
                </a:lnTo>
                <a:lnTo>
                  <a:pt x="274812" y="165860"/>
                </a:lnTo>
                <a:lnTo>
                  <a:pt x="272157" y="173660"/>
                </a:lnTo>
                <a:lnTo>
                  <a:pt x="268332" y="179772"/>
                </a:lnTo>
                <a:lnTo>
                  <a:pt x="263986" y="187251"/>
                </a:lnTo>
                <a:lnTo>
                  <a:pt x="259408" y="195867"/>
                </a:lnTo>
                <a:lnTo>
                  <a:pt x="254728" y="204988"/>
                </a:lnTo>
                <a:lnTo>
                  <a:pt x="250002" y="212217"/>
                </a:lnTo>
                <a:lnTo>
                  <a:pt x="247631" y="215256"/>
                </a:lnTo>
                <a:lnTo>
                  <a:pt x="240762" y="220749"/>
                </a:lnTo>
                <a:lnTo>
                  <a:pt x="232418" y="226630"/>
                </a:lnTo>
                <a:lnTo>
                  <a:pt x="227970" y="230420"/>
                </a:lnTo>
                <a:lnTo>
                  <a:pt x="223418" y="234535"/>
                </a:lnTo>
                <a:lnTo>
                  <a:pt x="218795" y="237278"/>
                </a:lnTo>
                <a:lnTo>
                  <a:pt x="214126" y="239107"/>
                </a:lnTo>
                <a:lnTo>
                  <a:pt x="209426" y="240326"/>
                </a:lnTo>
                <a:lnTo>
                  <a:pt x="204705" y="241933"/>
                </a:lnTo>
                <a:lnTo>
                  <a:pt x="199970" y="243797"/>
                </a:lnTo>
                <a:lnTo>
                  <a:pt x="195226" y="245834"/>
                </a:lnTo>
                <a:lnTo>
                  <a:pt x="190476" y="247192"/>
                </a:lnTo>
                <a:lnTo>
                  <a:pt x="185721" y="248098"/>
                </a:lnTo>
                <a:lnTo>
                  <a:pt x="180964" y="248701"/>
                </a:lnTo>
                <a:lnTo>
                  <a:pt x="176205" y="249104"/>
                </a:lnTo>
                <a:lnTo>
                  <a:pt x="171445" y="249372"/>
                </a:lnTo>
                <a:lnTo>
                  <a:pt x="162716" y="249670"/>
                </a:lnTo>
                <a:lnTo>
                  <a:pt x="152546" y="249838"/>
                </a:lnTo>
                <a:lnTo>
                  <a:pt x="134467" y="249899"/>
                </a:lnTo>
                <a:lnTo>
                  <a:pt x="131713" y="249108"/>
                </a:lnTo>
                <a:lnTo>
                  <a:pt x="124046" y="244997"/>
                </a:lnTo>
                <a:lnTo>
                  <a:pt x="116747" y="242632"/>
                </a:lnTo>
                <a:lnTo>
                  <a:pt x="108576" y="236701"/>
                </a:lnTo>
                <a:lnTo>
                  <a:pt x="105670" y="236101"/>
                </a:lnTo>
                <a:lnTo>
                  <a:pt x="100013" y="23562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640"/>
          <p:cNvSpPr/>
          <p:nvPr/>
        </p:nvSpPr>
        <p:spPr>
          <a:xfrm>
            <a:off x="2653359" y="2764631"/>
            <a:ext cx="254148" cy="41870"/>
          </a:xfrm>
          <a:custGeom>
            <a:avLst/>
            <a:gdLst/>
            <a:ahLst/>
            <a:cxnLst/>
            <a:rect l="0" t="0" r="0" b="0"/>
            <a:pathLst>
              <a:path w="254148" h="41870">
                <a:moveTo>
                  <a:pt x="4116" y="35719"/>
                </a:moveTo>
                <a:lnTo>
                  <a:pt x="0" y="35719"/>
                </a:lnTo>
                <a:lnTo>
                  <a:pt x="7846" y="35719"/>
                </a:lnTo>
                <a:lnTo>
                  <a:pt x="9778" y="36512"/>
                </a:lnTo>
                <a:lnTo>
                  <a:pt x="11859" y="37835"/>
                </a:lnTo>
                <a:lnTo>
                  <a:pt x="14040" y="39511"/>
                </a:lnTo>
                <a:lnTo>
                  <a:pt x="16289" y="40628"/>
                </a:lnTo>
                <a:lnTo>
                  <a:pt x="20903" y="41869"/>
                </a:lnTo>
                <a:lnTo>
                  <a:pt x="23245" y="41407"/>
                </a:lnTo>
                <a:lnTo>
                  <a:pt x="25599" y="40304"/>
                </a:lnTo>
                <a:lnTo>
                  <a:pt x="27963" y="38776"/>
                </a:lnTo>
                <a:lnTo>
                  <a:pt x="30333" y="37757"/>
                </a:lnTo>
                <a:lnTo>
                  <a:pt x="35082" y="36624"/>
                </a:lnTo>
                <a:lnTo>
                  <a:pt x="41956" y="36121"/>
                </a:lnTo>
                <a:lnTo>
                  <a:pt x="52634" y="35838"/>
                </a:lnTo>
                <a:lnTo>
                  <a:pt x="55511" y="35798"/>
                </a:lnTo>
                <a:lnTo>
                  <a:pt x="59017" y="34978"/>
                </a:lnTo>
                <a:lnTo>
                  <a:pt x="62941" y="33637"/>
                </a:lnTo>
                <a:lnTo>
                  <a:pt x="67145" y="31950"/>
                </a:lnTo>
                <a:lnTo>
                  <a:pt x="71535" y="30825"/>
                </a:lnTo>
                <a:lnTo>
                  <a:pt x="76050" y="30075"/>
                </a:lnTo>
                <a:lnTo>
                  <a:pt x="80646" y="29575"/>
                </a:lnTo>
                <a:lnTo>
                  <a:pt x="85299" y="29241"/>
                </a:lnTo>
                <a:lnTo>
                  <a:pt x="89988" y="29019"/>
                </a:lnTo>
                <a:lnTo>
                  <a:pt x="94701" y="28871"/>
                </a:lnTo>
                <a:lnTo>
                  <a:pt x="99431" y="27978"/>
                </a:lnTo>
                <a:lnTo>
                  <a:pt x="104172" y="26590"/>
                </a:lnTo>
                <a:lnTo>
                  <a:pt x="108920" y="24870"/>
                </a:lnTo>
                <a:lnTo>
                  <a:pt x="113672" y="22930"/>
                </a:lnTo>
                <a:lnTo>
                  <a:pt x="118428" y="20843"/>
                </a:lnTo>
                <a:lnTo>
                  <a:pt x="123187" y="18658"/>
                </a:lnTo>
                <a:lnTo>
                  <a:pt x="127946" y="17201"/>
                </a:lnTo>
                <a:lnTo>
                  <a:pt x="132707" y="16230"/>
                </a:lnTo>
                <a:lnTo>
                  <a:pt x="137468" y="15582"/>
                </a:lnTo>
                <a:lnTo>
                  <a:pt x="143024" y="14357"/>
                </a:lnTo>
                <a:lnTo>
                  <a:pt x="149108" y="12746"/>
                </a:lnTo>
                <a:lnTo>
                  <a:pt x="155546" y="10879"/>
                </a:lnTo>
                <a:lnTo>
                  <a:pt x="161426" y="9634"/>
                </a:lnTo>
                <a:lnTo>
                  <a:pt x="166933" y="8804"/>
                </a:lnTo>
                <a:lnTo>
                  <a:pt x="172192" y="8250"/>
                </a:lnTo>
                <a:lnTo>
                  <a:pt x="178079" y="7088"/>
                </a:lnTo>
                <a:lnTo>
                  <a:pt x="184385" y="5519"/>
                </a:lnTo>
                <a:lnTo>
                  <a:pt x="190970" y="3679"/>
                </a:lnTo>
                <a:lnTo>
                  <a:pt x="196154" y="2453"/>
                </a:lnTo>
                <a:lnTo>
                  <a:pt x="200404" y="1635"/>
                </a:lnTo>
                <a:lnTo>
                  <a:pt x="208036" y="727"/>
                </a:lnTo>
                <a:lnTo>
                  <a:pt x="212294" y="484"/>
                </a:lnTo>
                <a:lnTo>
                  <a:pt x="221258" y="215"/>
                </a:lnTo>
                <a:lnTo>
                  <a:pt x="25414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641"/>
          <p:cNvSpPr/>
          <p:nvPr/>
        </p:nvSpPr>
        <p:spPr>
          <a:xfrm>
            <a:off x="2703365" y="2843213"/>
            <a:ext cx="254148" cy="28575"/>
          </a:xfrm>
          <a:custGeom>
            <a:avLst/>
            <a:gdLst/>
            <a:ahLst/>
            <a:cxnLst/>
            <a:rect l="0" t="0" r="0" b="0"/>
            <a:pathLst>
              <a:path w="254148" h="28575">
                <a:moveTo>
                  <a:pt x="4116" y="28574"/>
                </a:moveTo>
                <a:lnTo>
                  <a:pt x="0" y="28574"/>
                </a:lnTo>
                <a:lnTo>
                  <a:pt x="13852" y="28574"/>
                </a:lnTo>
                <a:lnTo>
                  <a:pt x="16956" y="27780"/>
                </a:lnTo>
                <a:lnTo>
                  <a:pt x="20614" y="26457"/>
                </a:lnTo>
                <a:lnTo>
                  <a:pt x="24639" y="24782"/>
                </a:lnTo>
                <a:lnTo>
                  <a:pt x="28911" y="23664"/>
                </a:lnTo>
                <a:lnTo>
                  <a:pt x="33346" y="22920"/>
                </a:lnTo>
                <a:lnTo>
                  <a:pt x="37890" y="22423"/>
                </a:lnTo>
                <a:lnTo>
                  <a:pt x="42507" y="22092"/>
                </a:lnTo>
                <a:lnTo>
                  <a:pt x="47172" y="21872"/>
                </a:lnTo>
                <a:lnTo>
                  <a:pt x="51870" y="21724"/>
                </a:lnTo>
                <a:lnTo>
                  <a:pt x="56590" y="20833"/>
                </a:lnTo>
                <a:lnTo>
                  <a:pt x="61323" y="19444"/>
                </a:lnTo>
                <a:lnTo>
                  <a:pt x="66067" y="17725"/>
                </a:lnTo>
                <a:lnTo>
                  <a:pt x="70816" y="16579"/>
                </a:lnTo>
                <a:lnTo>
                  <a:pt x="75570" y="15815"/>
                </a:lnTo>
                <a:lnTo>
                  <a:pt x="80327" y="15305"/>
                </a:lnTo>
                <a:lnTo>
                  <a:pt x="85086" y="14172"/>
                </a:lnTo>
                <a:lnTo>
                  <a:pt x="89846" y="12623"/>
                </a:lnTo>
                <a:lnTo>
                  <a:pt x="94607" y="10796"/>
                </a:lnTo>
                <a:lnTo>
                  <a:pt x="99368" y="9578"/>
                </a:lnTo>
                <a:lnTo>
                  <a:pt x="104130" y="8766"/>
                </a:lnTo>
                <a:lnTo>
                  <a:pt x="108892" y="8225"/>
                </a:lnTo>
                <a:lnTo>
                  <a:pt x="114448" y="7071"/>
                </a:lnTo>
                <a:lnTo>
                  <a:pt x="120533" y="5507"/>
                </a:lnTo>
                <a:lnTo>
                  <a:pt x="126971" y="3671"/>
                </a:lnTo>
                <a:lnTo>
                  <a:pt x="132850" y="2447"/>
                </a:lnTo>
                <a:lnTo>
                  <a:pt x="138358" y="1631"/>
                </a:lnTo>
                <a:lnTo>
                  <a:pt x="143617" y="1087"/>
                </a:lnTo>
                <a:lnTo>
                  <a:pt x="148710" y="724"/>
                </a:lnTo>
                <a:lnTo>
                  <a:pt x="153693" y="482"/>
                </a:lnTo>
                <a:lnTo>
                  <a:pt x="163463" y="214"/>
                </a:lnTo>
                <a:lnTo>
                  <a:pt x="201752" y="8"/>
                </a:lnTo>
                <a:lnTo>
                  <a:pt x="226542" y="0"/>
                </a:lnTo>
                <a:lnTo>
                  <a:pt x="230981" y="793"/>
                </a:lnTo>
                <a:lnTo>
                  <a:pt x="236322" y="2116"/>
                </a:lnTo>
                <a:lnTo>
                  <a:pt x="254147" y="714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642"/>
          <p:cNvSpPr/>
          <p:nvPr/>
        </p:nvSpPr>
        <p:spPr>
          <a:xfrm>
            <a:off x="3165699" y="2750343"/>
            <a:ext cx="163289" cy="192874"/>
          </a:xfrm>
          <a:custGeom>
            <a:avLst/>
            <a:gdLst/>
            <a:ahLst/>
            <a:cxnLst/>
            <a:rect l="0" t="0" r="0" b="0"/>
            <a:pathLst>
              <a:path w="163289" h="192874">
                <a:moveTo>
                  <a:pt x="13269" y="0"/>
                </a:moveTo>
                <a:lnTo>
                  <a:pt x="13269" y="55912"/>
                </a:lnTo>
                <a:lnTo>
                  <a:pt x="12476" y="60294"/>
                </a:lnTo>
                <a:lnTo>
                  <a:pt x="11153" y="64802"/>
                </a:lnTo>
                <a:lnTo>
                  <a:pt x="9477" y="69395"/>
                </a:lnTo>
                <a:lnTo>
                  <a:pt x="8360" y="73251"/>
                </a:lnTo>
                <a:lnTo>
                  <a:pt x="7615" y="76616"/>
                </a:lnTo>
                <a:lnTo>
                  <a:pt x="7118" y="79652"/>
                </a:lnTo>
                <a:lnTo>
                  <a:pt x="6788" y="83264"/>
                </a:lnTo>
                <a:lnTo>
                  <a:pt x="6567" y="87259"/>
                </a:lnTo>
                <a:lnTo>
                  <a:pt x="6420" y="91511"/>
                </a:lnTo>
                <a:lnTo>
                  <a:pt x="5528" y="95138"/>
                </a:lnTo>
                <a:lnTo>
                  <a:pt x="4140" y="98351"/>
                </a:lnTo>
                <a:lnTo>
                  <a:pt x="1274" y="104037"/>
                </a:lnTo>
                <a:lnTo>
                  <a:pt x="0" y="109209"/>
                </a:lnTo>
                <a:lnTo>
                  <a:pt x="455" y="112494"/>
                </a:lnTo>
                <a:lnTo>
                  <a:pt x="1551" y="116271"/>
                </a:lnTo>
                <a:lnTo>
                  <a:pt x="3076" y="120377"/>
                </a:lnTo>
                <a:lnTo>
                  <a:pt x="4092" y="123907"/>
                </a:lnTo>
                <a:lnTo>
                  <a:pt x="4770" y="127055"/>
                </a:lnTo>
                <a:lnTo>
                  <a:pt x="5523" y="132669"/>
                </a:lnTo>
                <a:lnTo>
                  <a:pt x="5858" y="137810"/>
                </a:lnTo>
                <a:lnTo>
                  <a:pt x="6741" y="141086"/>
                </a:lnTo>
                <a:lnTo>
                  <a:pt x="8123" y="144857"/>
                </a:lnTo>
                <a:lnTo>
                  <a:pt x="9839" y="148959"/>
                </a:lnTo>
                <a:lnTo>
                  <a:pt x="10982" y="152487"/>
                </a:lnTo>
                <a:lnTo>
                  <a:pt x="11745" y="155633"/>
                </a:lnTo>
                <a:lnTo>
                  <a:pt x="12592" y="161246"/>
                </a:lnTo>
                <a:lnTo>
                  <a:pt x="12968" y="166386"/>
                </a:lnTo>
                <a:lnTo>
                  <a:pt x="13862" y="168074"/>
                </a:lnTo>
                <a:lnTo>
                  <a:pt x="15252" y="169199"/>
                </a:lnTo>
                <a:lnTo>
                  <a:pt x="16972" y="169950"/>
                </a:lnTo>
                <a:lnTo>
                  <a:pt x="21001" y="172900"/>
                </a:lnTo>
                <a:lnTo>
                  <a:pt x="26262" y="177469"/>
                </a:lnTo>
                <a:lnTo>
                  <a:pt x="30965" y="182053"/>
                </a:lnTo>
                <a:lnTo>
                  <a:pt x="33004" y="183282"/>
                </a:lnTo>
                <a:lnTo>
                  <a:pt x="37386" y="184646"/>
                </a:lnTo>
                <a:lnTo>
                  <a:pt x="41980" y="187369"/>
                </a:lnTo>
                <a:lnTo>
                  <a:pt x="44316" y="189207"/>
                </a:lnTo>
                <a:lnTo>
                  <a:pt x="47461" y="190432"/>
                </a:lnTo>
                <a:lnTo>
                  <a:pt x="51145" y="191248"/>
                </a:lnTo>
                <a:lnTo>
                  <a:pt x="55188" y="191793"/>
                </a:lnTo>
                <a:lnTo>
                  <a:pt x="58678" y="192156"/>
                </a:lnTo>
                <a:lnTo>
                  <a:pt x="61798" y="192398"/>
                </a:lnTo>
                <a:lnTo>
                  <a:pt x="64672" y="192559"/>
                </a:lnTo>
                <a:lnTo>
                  <a:pt x="69981" y="192738"/>
                </a:lnTo>
                <a:lnTo>
                  <a:pt x="79858" y="192853"/>
                </a:lnTo>
                <a:lnTo>
                  <a:pt x="90854" y="192873"/>
                </a:lnTo>
                <a:lnTo>
                  <a:pt x="94362" y="192082"/>
                </a:lnTo>
                <a:lnTo>
                  <a:pt x="97494" y="190761"/>
                </a:lnTo>
                <a:lnTo>
                  <a:pt x="100375" y="189087"/>
                </a:lnTo>
                <a:lnTo>
                  <a:pt x="103090" y="187970"/>
                </a:lnTo>
                <a:lnTo>
                  <a:pt x="105693" y="187226"/>
                </a:lnTo>
                <a:lnTo>
                  <a:pt x="108223" y="186730"/>
                </a:lnTo>
                <a:lnTo>
                  <a:pt x="113150" y="184062"/>
                </a:lnTo>
                <a:lnTo>
                  <a:pt x="115575" y="182239"/>
                </a:lnTo>
                <a:lnTo>
                  <a:pt x="120386" y="180214"/>
                </a:lnTo>
                <a:lnTo>
                  <a:pt x="122781" y="179674"/>
                </a:lnTo>
                <a:lnTo>
                  <a:pt x="127558" y="176957"/>
                </a:lnTo>
                <a:lnTo>
                  <a:pt x="129943" y="175122"/>
                </a:lnTo>
                <a:lnTo>
                  <a:pt x="133120" y="173104"/>
                </a:lnTo>
                <a:lnTo>
                  <a:pt x="136826" y="170965"/>
                </a:lnTo>
                <a:lnTo>
                  <a:pt x="140884" y="168746"/>
                </a:lnTo>
                <a:lnTo>
                  <a:pt x="144383" y="167266"/>
                </a:lnTo>
                <a:lnTo>
                  <a:pt x="147510" y="166279"/>
                </a:lnTo>
                <a:lnTo>
                  <a:pt x="150388" y="165622"/>
                </a:lnTo>
                <a:lnTo>
                  <a:pt x="152307" y="164390"/>
                </a:lnTo>
                <a:lnTo>
                  <a:pt x="153586" y="162775"/>
                </a:lnTo>
                <a:lnTo>
                  <a:pt x="154439" y="160904"/>
                </a:lnTo>
                <a:lnTo>
                  <a:pt x="157503" y="156709"/>
                </a:lnTo>
                <a:lnTo>
                  <a:pt x="163288" y="15001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643"/>
          <p:cNvSpPr/>
          <p:nvPr/>
        </p:nvSpPr>
        <p:spPr>
          <a:xfrm>
            <a:off x="3143250" y="2614708"/>
            <a:ext cx="48890" cy="35624"/>
          </a:xfrm>
          <a:custGeom>
            <a:avLst/>
            <a:gdLst/>
            <a:ahLst/>
            <a:cxnLst/>
            <a:rect l="0" t="0" r="0" b="0"/>
            <a:pathLst>
              <a:path w="48890" h="35624">
                <a:moveTo>
                  <a:pt x="0" y="35623"/>
                </a:moveTo>
                <a:lnTo>
                  <a:pt x="0" y="24774"/>
                </a:lnTo>
                <a:lnTo>
                  <a:pt x="793" y="23628"/>
                </a:lnTo>
                <a:lnTo>
                  <a:pt x="2116" y="22863"/>
                </a:lnTo>
                <a:lnTo>
                  <a:pt x="3792" y="22354"/>
                </a:lnTo>
                <a:lnTo>
                  <a:pt x="5703" y="21221"/>
                </a:lnTo>
                <a:lnTo>
                  <a:pt x="7771" y="19671"/>
                </a:lnTo>
                <a:lnTo>
                  <a:pt x="9943" y="17845"/>
                </a:lnTo>
                <a:lnTo>
                  <a:pt x="12184" y="16627"/>
                </a:lnTo>
                <a:lnTo>
                  <a:pt x="14473" y="15815"/>
                </a:lnTo>
                <a:lnTo>
                  <a:pt x="16792" y="15274"/>
                </a:lnTo>
                <a:lnTo>
                  <a:pt x="19132" y="14119"/>
                </a:lnTo>
                <a:lnTo>
                  <a:pt x="21486" y="12556"/>
                </a:lnTo>
                <a:lnTo>
                  <a:pt x="23849" y="10720"/>
                </a:lnTo>
                <a:lnTo>
                  <a:pt x="26218" y="9496"/>
                </a:lnTo>
                <a:lnTo>
                  <a:pt x="28591" y="8680"/>
                </a:lnTo>
                <a:lnTo>
                  <a:pt x="30967" y="8136"/>
                </a:lnTo>
                <a:lnTo>
                  <a:pt x="33344" y="6979"/>
                </a:lnTo>
                <a:lnTo>
                  <a:pt x="35723" y="5415"/>
                </a:lnTo>
                <a:lnTo>
                  <a:pt x="41452" y="992"/>
                </a:lnTo>
                <a:lnTo>
                  <a:pt x="42716" y="630"/>
                </a:lnTo>
                <a:lnTo>
                  <a:pt x="44352" y="388"/>
                </a:lnTo>
                <a:lnTo>
                  <a:pt x="48889" y="0"/>
                </a:lnTo>
                <a:lnTo>
                  <a:pt x="48467" y="762"/>
                </a:lnTo>
                <a:lnTo>
                  <a:pt x="47393" y="2063"/>
                </a:lnTo>
                <a:lnTo>
                  <a:pt x="45883" y="3725"/>
                </a:lnTo>
                <a:lnTo>
                  <a:pt x="42088" y="7688"/>
                </a:lnTo>
                <a:lnTo>
                  <a:pt x="33184" y="16699"/>
                </a:lnTo>
                <a:lnTo>
                  <a:pt x="31648" y="19038"/>
                </a:lnTo>
                <a:lnTo>
                  <a:pt x="30623" y="21391"/>
                </a:lnTo>
                <a:lnTo>
                  <a:pt x="29940" y="23754"/>
                </a:lnTo>
                <a:lnTo>
                  <a:pt x="28691" y="25329"/>
                </a:lnTo>
                <a:lnTo>
                  <a:pt x="27065" y="26379"/>
                </a:lnTo>
                <a:lnTo>
                  <a:pt x="21431" y="2847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644"/>
          <p:cNvSpPr/>
          <p:nvPr/>
        </p:nvSpPr>
        <p:spPr>
          <a:xfrm>
            <a:off x="3400425" y="2508931"/>
            <a:ext cx="678657" cy="427061"/>
          </a:xfrm>
          <a:custGeom>
            <a:avLst/>
            <a:gdLst/>
            <a:ahLst/>
            <a:cxnLst/>
            <a:rect l="0" t="0" r="0" b="0"/>
            <a:pathLst>
              <a:path w="678657" h="427061">
                <a:moveTo>
                  <a:pt x="0" y="298562"/>
                </a:moveTo>
                <a:lnTo>
                  <a:pt x="0" y="304713"/>
                </a:lnTo>
                <a:lnTo>
                  <a:pt x="4909" y="311213"/>
                </a:lnTo>
                <a:lnTo>
                  <a:pt x="6150" y="315562"/>
                </a:lnTo>
                <a:lnTo>
                  <a:pt x="6849" y="322473"/>
                </a:lnTo>
                <a:lnTo>
                  <a:pt x="7741" y="324821"/>
                </a:lnTo>
                <a:lnTo>
                  <a:pt x="10848" y="329548"/>
                </a:lnTo>
                <a:lnTo>
                  <a:pt x="12759" y="336411"/>
                </a:lnTo>
                <a:lnTo>
                  <a:pt x="13268" y="340463"/>
                </a:lnTo>
                <a:lnTo>
                  <a:pt x="15951" y="347083"/>
                </a:lnTo>
                <a:lnTo>
                  <a:pt x="21924" y="357389"/>
                </a:lnTo>
                <a:lnTo>
                  <a:pt x="25619" y="365189"/>
                </a:lnTo>
                <a:lnTo>
                  <a:pt x="28492" y="374836"/>
                </a:lnTo>
                <a:lnTo>
                  <a:pt x="33225" y="386602"/>
                </a:lnTo>
                <a:lnTo>
                  <a:pt x="35773" y="395468"/>
                </a:lnTo>
                <a:lnTo>
                  <a:pt x="41203" y="403123"/>
                </a:lnTo>
                <a:lnTo>
                  <a:pt x="45564" y="408004"/>
                </a:lnTo>
                <a:lnTo>
                  <a:pt x="47838" y="409624"/>
                </a:lnTo>
                <a:lnTo>
                  <a:pt x="54832" y="412696"/>
                </a:lnTo>
                <a:lnTo>
                  <a:pt x="62891" y="418887"/>
                </a:lnTo>
                <a:lnTo>
                  <a:pt x="65787" y="419509"/>
                </a:lnTo>
                <a:lnTo>
                  <a:pt x="67670" y="419674"/>
                </a:lnTo>
                <a:lnTo>
                  <a:pt x="68926" y="420579"/>
                </a:lnTo>
                <a:lnTo>
                  <a:pt x="69763" y="421975"/>
                </a:lnTo>
                <a:lnTo>
                  <a:pt x="70321" y="423700"/>
                </a:lnTo>
                <a:lnTo>
                  <a:pt x="71487" y="424850"/>
                </a:lnTo>
                <a:lnTo>
                  <a:pt x="73058" y="425617"/>
                </a:lnTo>
                <a:lnTo>
                  <a:pt x="78258" y="427060"/>
                </a:lnTo>
                <a:lnTo>
                  <a:pt x="89214" y="416506"/>
                </a:lnTo>
                <a:lnTo>
                  <a:pt x="90432" y="414497"/>
                </a:lnTo>
                <a:lnTo>
                  <a:pt x="91786" y="410149"/>
                </a:lnTo>
                <a:lnTo>
                  <a:pt x="92548" y="399447"/>
                </a:lnTo>
                <a:lnTo>
                  <a:pt x="92773" y="390014"/>
                </a:lnTo>
                <a:lnTo>
                  <a:pt x="94943" y="382599"/>
                </a:lnTo>
                <a:lnTo>
                  <a:pt x="97759" y="374012"/>
                </a:lnTo>
                <a:lnTo>
                  <a:pt x="99011" y="364904"/>
                </a:lnTo>
                <a:lnTo>
                  <a:pt x="99567" y="355564"/>
                </a:lnTo>
                <a:lnTo>
                  <a:pt x="99814" y="345328"/>
                </a:lnTo>
                <a:lnTo>
                  <a:pt x="99924" y="332841"/>
                </a:lnTo>
                <a:lnTo>
                  <a:pt x="102090" y="321470"/>
                </a:lnTo>
                <a:lnTo>
                  <a:pt x="104904" y="311125"/>
                </a:lnTo>
                <a:lnTo>
                  <a:pt x="106155" y="301235"/>
                </a:lnTo>
                <a:lnTo>
                  <a:pt x="106711" y="291548"/>
                </a:lnTo>
                <a:lnTo>
                  <a:pt x="106958" y="281157"/>
                </a:lnTo>
                <a:lnTo>
                  <a:pt x="107156" y="147599"/>
                </a:lnTo>
                <a:lnTo>
                  <a:pt x="105039" y="139922"/>
                </a:lnTo>
                <a:lnTo>
                  <a:pt x="101502" y="128791"/>
                </a:lnTo>
                <a:lnTo>
                  <a:pt x="100306" y="117919"/>
                </a:lnTo>
                <a:lnTo>
                  <a:pt x="100100" y="106750"/>
                </a:lnTo>
                <a:lnTo>
                  <a:pt x="100038" y="97178"/>
                </a:lnTo>
                <a:lnTo>
                  <a:pt x="99235" y="94456"/>
                </a:lnTo>
                <a:lnTo>
                  <a:pt x="96227" y="89315"/>
                </a:lnTo>
                <a:lnTo>
                  <a:pt x="95901" y="87627"/>
                </a:lnTo>
                <a:lnTo>
                  <a:pt x="96478" y="86501"/>
                </a:lnTo>
                <a:lnTo>
                  <a:pt x="97656" y="85750"/>
                </a:lnTo>
                <a:lnTo>
                  <a:pt x="97647" y="84457"/>
                </a:lnTo>
                <a:lnTo>
                  <a:pt x="96848" y="82800"/>
                </a:lnTo>
                <a:lnTo>
                  <a:pt x="95522" y="80902"/>
                </a:lnTo>
                <a:lnTo>
                  <a:pt x="94048" y="76677"/>
                </a:lnTo>
                <a:lnTo>
                  <a:pt x="93655" y="74438"/>
                </a:lnTo>
                <a:lnTo>
                  <a:pt x="94186" y="72946"/>
                </a:lnTo>
                <a:lnTo>
                  <a:pt x="95334" y="71952"/>
                </a:lnTo>
                <a:lnTo>
                  <a:pt x="99738" y="70079"/>
                </a:lnTo>
                <a:lnTo>
                  <a:pt x="99988" y="63822"/>
                </a:lnTo>
                <a:lnTo>
                  <a:pt x="100790" y="63487"/>
                </a:lnTo>
                <a:lnTo>
                  <a:pt x="103797" y="63116"/>
                </a:lnTo>
                <a:lnTo>
                  <a:pt x="104123" y="62223"/>
                </a:lnTo>
                <a:lnTo>
                  <a:pt x="103547" y="60834"/>
                </a:lnTo>
                <a:lnTo>
                  <a:pt x="102368" y="59114"/>
                </a:lnTo>
                <a:lnTo>
                  <a:pt x="102377" y="57968"/>
                </a:lnTo>
                <a:lnTo>
                  <a:pt x="103176" y="57203"/>
                </a:lnTo>
                <a:lnTo>
                  <a:pt x="104502" y="56694"/>
                </a:lnTo>
                <a:lnTo>
                  <a:pt x="122348" y="55809"/>
                </a:lnTo>
                <a:lnTo>
                  <a:pt x="176304" y="55675"/>
                </a:lnTo>
                <a:lnTo>
                  <a:pt x="185778" y="53558"/>
                </a:lnTo>
                <a:lnTo>
                  <a:pt x="195280" y="50765"/>
                </a:lnTo>
                <a:lnTo>
                  <a:pt x="214316" y="48972"/>
                </a:lnTo>
                <a:lnTo>
                  <a:pt x="230717" y="48662"/>
                </a:lnTo>
                <a:lnTo>
                  <a:pt x="243828" y="47795"/>
                </a:lnTo>
                <a:lnTo>
                  <a:pt x="264597" y="43639"/>
                </a:lnTo>
                <a:lnTo>
                  <a:pt x="278730" y="42388"/>
                </a:lnTo>
                <a:lnTo>
                  <a:pt x="292949" y="41832"/>
                </a:lnTo>
                <a:lnTo>
                  <a:pt x="307205" y="40791"/>
                </a:lnTo>
                <a:lnTo>
                  <a:pt x="321479" y="37683"/>
                </a:lnTo>
                <a:lnTo>
                  <a:pt x="335760" y="35772"/>
                </a:lnTo>
                <a:lnTo>
                  <a:pt x="350839" y="34129"/>
                </a:lnTo>
                <a:lnTo>
                  <a:pt x="368124" y="30753"/>
                </a:lnTo>
                <a:lnTo>
                  <a:pt x="384273" y="28723"/>
                </a:lnTo>
                <a:lnTo>
                  <a:pt x="400182" y="27028"/>
                </a:lnTo>
                <a:lnTo>
                  <a:pt x="417835" y="23628"/>
                </a:lnTo>
                <a:lnTo>
                  <a:pt x="434148" y="19471"/>
                </a:lnTo>
                <a:lnTo>
                  <a:pt x="450129" y="15772"/>
                </a:lnTo>
                <a:lnTo>
                  <a:pt x="467816" y="14128"/>
                </a:lnTo>
                <a:lnTo>
                  <a:pt x="486259" y="11280"/>
                </a:lnTo>
                <a:lnTo>
                  <a:pt x="504247" y="8163"/>
                </a:lnTo>
                <a:lnTo>
                  <a:pt x="520178" y="6777"/>
                </a:lnTo>
                <a:lnTo>
                  <a:pt x="535196" y="6161"/>
                </a:lnTo>
                <a:lnTo>
                  <a:pt x="549809" y="5094"/>
                </a:lnTo>
                <a:lnTo>
                  <a:pt x="564240" y="1973"/>
                </a:lnTo>
                <a:lnTo>
                  <a:pt x="578592" y="58"/>
                </a:lnTo>
                <a:lnTo>
                  <a:pt x="592114" y="0"/>
                </a:lnTo>
                <a:lnTo>
                  <a:pt x="608652" y="3636"/>
                </a:lnTo>
                <a:lnTo>
                  <a:pt x="629495" y="5401"/>
                </a:lnTo>
                <a:lnTo>
                  <a:pt x="641512" y="5589"/>
                </a:lnTo>
                <a:lnTo>
                  <a:pt x="645162" y="6409"/>
                </a:lnTo>
                <a:lnTo>
                  <a:pt x="651334" y="9437"/>
                </a:lnTo>
                <a:lnTo>
                  <a:pt x="654091" y="9769"/>
                </a:lnTo>
                <a:lnTo>
                  <a:pt x="656723" y="9196"/>
                </a:lnTo>
                <a:lnTo>
                  <a:pt x="659272" y="8020"/>
                </a:lnTo>
                <a:lnTo>
                  <a:pt x="661765" y="8030"/>
                </a:lnTo>
                <a:lnTo>
                  <a:pt x="664220" y="8830"/>
                </a:lnTo>
                <a:lnTo>
                  <a:pt x="670071" y="12026"/>
                </a:lnTo>
                <a:lnTo>
                  <a:pt x="678656" y="128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645"/>
          <p:cNvSpPr/>
          <p:nvPr/>
        </p:nvSpPr>
        <p:spPr>
          <a:xfrm>
            <a:off x="3671887" y="2650331"/>
            <a:ext cx="57151" cy="235415"/>
          </a:xfrm>
          <a:custGeom>
            <a:avLst/>
            <a:gdLst/>
            <a:ahLst/>
            <a:cxnLst/>
            <a:rect l="0" t="0" r="0" b="0"/>
            <a:pathLst>
              <a:path w="57151" h="235415">
                <a:moveTo>
                  <a:pt x="0" y="0"/>
                </a:moveTo>
                <a:lnTo>
                  <a:pt x="0" y="6151"/>
                </a:lnTo>
                <a:lnTo>
                  <a:pt x="794" y="7275"/>
                </a:lnTo>
                <a:lnTo>
                  <a:pt x="2117" y="8819"/>
                </a:lnTo>
                <a:lnTo>
                  <a:pt x="3792" y="10642"/>
                </a:lnTo>
                <a:lnTo>
                  <a:pt x="4910" y="13444"/>
                </a:lnTo>
                <a:lnTo>
                  <a:pt x="6151" y="20792"/>
                </a:lnTo>
                <a:lnTo>
                  <a:pt x="6703" y="27232"/>
                </a:lnTo>
                <a:lnTo>
                  <a:pt x="6948" y="33535"/>
                </a:lnTo>
                <a:lnTo>
                  <a:pt x="7118" y="55108"/>
                </a:lnTo>
                <a:lnTo>
                  <a:pt x="7920" y="59757"/>
                </a:lnTo>
                <a:lnTo>
                  <a:pt x="9249" y="64444"/>
                </a:lnTo>
                <a:lnTo>
                  <a:pt x="14911" y="80742"/>
                </a:lnTo>
                <a:lnTo>
                  <a:pt x="17085" y="87166"/>
                </a:lnTo>
                <a:lnTo>
                  <a:pt x="18533" y="93036"/>
                </a:lnTo>
                <a:lnTo>
                  <a:pt x="19500" y="98536"/>
                </a:lnTo>
                <a:lnTo>
                  <a:pt x="20144" y="103791"/>
                </a:lnTo>
                <a:lnTo>
                  <a:pt x="20573" y="108881"/>
                </a:lnTo>
                <a:lnTo>
                  <a:pt x="20859" y="113862"/>
                </a:lnTo>
                <a:lnTo>
                  <a:pt x="21050" y="118771"/>
                </a:lnTo>
                <a:lnTo>
                  <a:pt x="21971" y="124424"/>
                </a:lnTo>
                <a:lnTo>
                  <a:pt x="23378" y="130574"/>
                </a:lnTo>
                <a:lnTo>
                  <a:pt x="25111" y="137056"/>
                </a:lnTo>
                <a:lnTo>
                  <a:pt x="26265" y="142964"/>
                </a:lnTo>
                <a:lnTo>
                  <a:pt x="27036" y="148491"/>
                </a:lnTo>
                <a:lnTo>
                  <a:pt x="27549" y="153762"/>
                </a:lnTo>
                <a:lnTo>
                  <a:pt x="28684" y="158864"/>
                </a:lnTo>
                <a:lnTo>
                  <a:pt x="30235" y="163853"/>
                </a:lnTo>
                <a:lnTo>
                  <a:pt x="32063" y="168767"/>
                </a:lnTo>
                <a:lnTo>
                  <a:pt x="34075" y="173630"/>
                </a:lnTo>
                <a:lnTo>
                  <a:pt x="36211" y="178459"/>
                </a:lnTo>
                <a:lnTo>
                  <a:pt x="38428" y="183266"/>
                </a:lnTo>
                <a:lnTo>
                  <a:pt x="39906" y="187265"/>
                </a:lnTo>
                <a:lnTo>
                  <a:pt x="41549" y="193825"/>
                </a:lnTo>
                <a:lnTo>
                  <a:pt x="41987" y="197479"/>
                </a:lnTo>
                <a:lnTo>
                  <a:pt x="42279" y="201502"/>
                </a:lnTo>
                <a:lnTo>
                  <a:pt x="42747" y="211782"/>
                </a:lnTo>
                <a:lnTo>
                  <a:pt x="43580" y="213419"/>
                </a:lnTo>
                <a:lnTo>
                  <a:pt x="44928" y="215304"/>
                </a:lnTo>
                <a:lnTo>
                  <a:pt x="46620" y="217355"/>
                </a:lnTo>
                <a:lnTo>
                  <a:pt x="47749" y="219516"/>
                </a:lnTo>
                <a:lnTo>
                  <a:pt x="49337" y="225555"/>
                </a:lnTo>
                <a:lnTo>
                  <a:pt x="49808" y="228492"/>
                </a:lnTo>
                <a:lnTo>
                  <a:pt x="49998" y="235414"/>
                </a:lnTo>
                <a:lnTo>
                  <a:pt x="50795" y="234730"/>
                </a:lnTo>
                <a:lnTo>
                  <a:pt x="57150" y="22860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646"/>
          <p:cNvSpPr/>
          <p:nvPr/>
        </p:nvSpPr>
        <p:spPr>
          <a:xfrm>
            <a:off x="3779043" y="2643284"/>
            <a:ext cx="228466" cy="241378"/>
          </a:xfrm>
          <a:custGeom>
            <a:avLst/>
            <a:gdLst/>
            <a:ahLst/>
            <a:cxnLst/>
            <a:rect l="0" t="0" r="0" b="0"/>
            <a:pathLst>
              <a:path w="228466" h="241378">
                <a:moveTo>
                  <a:pt x="0" y="49909"/>
                </a:moveTo>
                <a:lnTo>
                  <a:pt x="0" y="36640"/>
                </a:lnTo>
                <a:lnTo>
                  <a:pt x="3793" y="32131"/>
                </a:lnTo>
                <a:lnTo>
                  <a:pt x="9943" y="25768"/>
                </a:lnTo>
                <a:lnTo>
                  <a:pt x="12979" y="24290"/>
                </a:lnTo>
                <a:lnTo>
                  <a:pt x="16590" y="23305"/>
                </a:lnTo>
                <a:lnTo>
                  <a:pt x="20585" y="22648"/>
                </a:lnTo>
                <a:lnTo>
                  <a:pt x="24836" y="21416"/>
                </a:lnTo>
                <a:lnTo>
                  <a:pt x="29258" y="19801"/>
                </a:lnTo>
                <a:lnTo>
                  <a:pt x="33793" y="17931"/>
                </a:lnTo>
                <a:lnTo>
                  <a:pt x="38404" y="15891"/>
                </a:lnTo>
                <a:lnTo>
                  <a:pt x="47760" y="11506"/>
                </a:lnTo>
                <a:lnTo>
                  <a:pt x="52478" y="10020"/>
                </a:lnTo>
                <a:lnTo>
                  <a:pt x="57210" y="9029"/>
                </a:lnTo>
                <a:lnTo>
                  <a:pt x="61953" y="8368"/>
                </a:lnTo>
                <a:lnTo>
                  <a:pt x="66702" y="7134"/>
                </a:lnTo>
                <a:lnTo>
                  <a:pt x="71456" y="5517"/>
                </a:lnTo>
                <a:lnTo>
                  <a:pt x="76212" y="3646"/>
                </a:lnTo>
                <a:lnTo>
                  <a:pt x="81764" y="2398"/>
                </a:lnTo>
                <a:lnTo>
                  <a:pt x="87847" y="1567"/>
                </a:lnTo>
                <a:lnTo>
                  <a:pt x="94284" y="1012"/>
                </a:lnTo>
                <a:lnTo>
                  <a:pt x="100162" y="642"/>
                </a:lnTo>
                <a:lnTo>
                  <a:pt x="110927" y="232"/>
                </a:lnTo>
                <a:lnTo>
                  <a:pt x="122120" y="0"/>
                </a:lnTo>
                <a:lnTo>
                  <a:pt x="125863" y="762"/>
                </a:lnTo>
                <a:lnTo>
                  <a:pt x="129947" y="2063"/>
                </a:lnTo>
                <a:lnTo>
                  <a:pt x="134256" y="3724"/>
                </a:lnTo>
                <a:lnTo>
                  <a:pt x="141161" y="5570"/>
                </a:lnTo>
                <a:lnTo>
                  <a:pt x="144114" y="6063"/>
                </a:lnTo>
                <a:lnTo>
                  <a:pt x="146082" y="7184"/>
                </a:lnTo>
                <a:lnTo>
                  <a:pt x="147395" y="8726"/>
                </a:lnTo>
                <a:lnTo>
                  <a:pt x="148269" y="10548"/>
                </a:lnTo>
                <a:lnTo>
                  <a:pt x="149242" y="14688"/>
                </a:lnTo>
                <a:lnTo>
                  <a:pt x="149674" y="19968"/>
                </a:lnTo>
                <a:lnTo>
                  <a:pt x="149866" y="27606"/>
                </a:lnTo>
                <a:lnTo>
                  <a:pt x="150005" y="44861"/>
                </a:lnTo>
                <a:lnTo>
                  <a:pt x="147897" y="51899"/>
                </a:lnTo>
                <a:lnTo>
                  <a:pt x="146223" y="55998"/>
                </a:lnTo>
                <a:lnTo>
                  <a:pt x="143519" y="59525"/>
                </a:lnTo>
                <a:lnTo>
                  <a:pt x="140130" y="62670"/>
                </a:lnTo>
                <a:lnTo>
                  <a:pt x="136282" y="65560"/>
                </a:lnTo>
                <a:lnTo>
                  <a:pt x="132130" y="68281"/>
                </a:lnTo>
                <a:lnTo>
                  <a:pt x="127774" y="70888"/>
                </a:lnTo>
                <a:lnTo>
                  <a:pt x="123283" y="73420"/>
                </a:lnTo>
                <a:lnTo>
                  <a:pt x="116176" y="80467"/>
                </a:lnTo>
                <a:lnTo>
                  <a:pt x="113169" y="84568"/>
                </a:lnTo>
                <a:lnTo>
                  <a:pt x="107712" y="91243"/>
                </a:lnTo>
                <a:lnTo>
                  <a:pt x="102641" y="96855"/>
                </a:lnTo>
                <a:lnTo>
                  <a:pt x="97742" y="101995"/>
                </a:lnTo>
                <a:lnTo>
                  <a:pt x="95324" y="103683"/>
                </a:lnTo>
                <a:lnTo>
                  <a:pt x="88922" y="106059"/>
                </a:lnTo>
                <a:lnTo>
                  <a:pt x="87146" y="106615"/>
                </a:lnTo>
                <a:lnTo>
                  <a:pt x="86673" y="107557"/>
                </a:lnTo>
                <a:lnTo>
                  <a:pt x="85762" y="113897"/>
                </a:lnTo>
                <a:lnTo>
                  <a:pt x="89529" y="110320"/>
                </a:lnTo>
                <a:lnTo>
                  <a:pt x="91436" y="109233"/>
                </a:lnTo>
                <a:lnTo>
                  <a:pt x="95672" y="108025"/>
                </a:lnTo>
                <a:lnTo>
                  <a:pt x="102316" y="107489"/>
                </a:lnTo>
                <a:lnTo>
                  <a:pt x="109768" y="107250"/>
                </a:lnTo>
                <a:lnTo>
                  <a:pt x="120013" y="107116"/>
                </a:lnTo>
                <a:lnTo>
                  <a:pt x="176155" y="107060"/>
                </a:lnTo>
                <a:lnTo>
                  <a:pt x="180937" y="107853"/>
                </a:lnTo>
                <a:lnTo>
                  <a:pt x="185712" y="109176"/>
                </a:lnTo>
                <a:lnTo>
                  <a:pt x="190483" y="110852"/>
                </a:lnTo>
                <a:lnTo>
                  <a:pt x="195251" y="112763"/>
                </a:lnTo>
                <a:lnTo>
                  <a:pt x="200018" y="114830"/>
                </a:lnTo>
                <a:lnTo>
                  <a:pt x="204783" y="117002"/>
                </a:lnTo>
                <a:lnTo>
                  <a:pt x="208753" y="119244"/>
                </a:lnTo>
                <a:lnTo>
                  <a:pt x="215282" y="123852"/>
                </a:lnTo>
                <a:lnTo>
                  <a:pt x="220829" y="128546"/>
                </a:lnTo>
                <a:lnTo>
                  <a:pt x="223419" y="130908"/>
                </a:lnTo>
                <a:lnTo>
                  <a:pt x="225146" y="134071"/>
                </a:lnTo>
                <a:lnTo>
                  <a:pt x="226298" y="137767"/>
                </a:lnTo>
                <a:lnTo>
                  <a:pt x="227065" y="141819"/>
                </a:lnTo>
                <a:lnTo>
                  <a:pt x="227918" y="148437"/>
                </a:lnTo>
                <a:lnTo>
                  <a:pt x="228297" y="154818"/>
                </a:lnTo>
                <a:lnTo>
                  <a:pt x="228465" y="162946"/>
                </a:lnTo>
                <a:lnTo>
                  <a:pt x="227717" y="167336"/>
                </a:lnTo>
                <a:lnTo>
                  <a:pt x="226424" y="171850"/>
                </a:lnTo>
                <a:lnTo>
                  <a:pt x="224768" y="176447"/>
                </a:lnTo>
                <a:lnTo>
                  <a:pt x="220812" y="183671"/>
                </a:lnTo>
                <a:lnTo>
                  <a:pt x="215614" y="190321"/>
                </a:lnTo>
                <a:lnTo>
                  <a:pt x="212005" y="194317"/>
                </a:lnTo>
                <a:lnTo>
                  <a:pt x="201458" y="205409"/>
                </a:lnTo>
                <a:lnTo>
                  <a:pt x="195106" y="211096"/>
                </a:lnTo>
                <a:lnTo>
                  <a:pt x="191189" y="213723"/>
                </a:lnTo>
                <a:lnTo>
                  <a:pt x="186991" y="216268"/>
                </a:lnTo>
                <a:lnTo>
                  <a:pt x="181810" y="218759"/>
                </a:lnTo>
                <a:lnTo>
                  <a:pt x="175976" y="221213"/>
                </a:lnTo>
                <a:lnTo>
                  <a:pt x="169705" y="223643"/>
                </a:lnTo>
                <a:lnTo>
                  <a:pt x="163937" y="226057"/>
                </a:lnTo>
                <a:lnTo>
                  <a:pt x="158504" y="228460"/>
                </a:lnTo>
                <a:lnTo>
                  <a:pt x="148234" y="233246"/>
                </a:lnTo>
                <a:lnTo>
                  <a:pt x="138378" y="238019"/>
                </a:lnTo>
                <a:lnTo>
                  <a:pt x="133527" y="239610"/>
                </a:lnTo>
                <a:lnTo>
                  <a:pt x="128706" y="240670"/>
                </a:lnTo>
                <a:lnTo>
                  <a:pt x="123904" y="241377"/>
                </a:lnTo>
                <a:lnTo>
                  <a:pt x="119115" y="241054"/>
                </a:lnTo>
                <a:lnTo>
                  <a:pt x="114335" y="240046"/>
                </a:lnTo>
                <a:lnTo>
                  <a:pt x="109561" y="238579"/>
                </a:lnTo>
                <a:lnTo>
                  <a:pt x="104791" y="237602"/>
                </a:lnTo>
                <a:lnTo>
                  <a:pt x="100023" y="236950"/>
                </a:lnTo>
                <a:lnTo>
                  <a:pt x="95257" y="236516"/>
                </a:lnTo>
                <a:lnTo>
                  <a:pt x="91286" y="236226"/>
                </a:lnTo>
                <a:lnTo>
                  <a:pt x="84757" y="235904"/>
                </a:lnTo>
                <a:lnTo>
                  <a:pt x="81111" y="235025"/>
                </a:lnTo>
                <a:lnTo>
                  <a:pt x="77093" y="233645"/>
                </a:lnTo>
                <a:lnTo>
                  <a:pt x="72826" y="231931"/>
                </a:lnTo>
                <a:lnTo>
                  <a:pt x="65969" y="230027"/>
                </a:lnTo>
                <a:lnTo>
                  <a:pt x="63030" y="229518"/>
                </a:lnTo>
                <a:lnTo>
                  <a:pt x="61070" y="228386"/>
                </a:lnTo>
                <a:lnTo>
                  <a:pt x="59763" y="226838"/>
                </a:lnTo>
                <a:lnTo>
                  <a:pt x="58892" y="225012"/>
                </a:lnTo>
                <a:lnTo>
                  <a:pt x="57518" y="223794"/>
                </a:lnTo>
                <a:lnTo>
                  <a:pt x="55808" y="222983"/>
                </a:lnTo>
                <a:lnTo>
                  <a:pt x="50007" y="22135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647"/>
          <p:cNvSpPr/>
          <p:nvPr/>
        </p:nvSpPr>
        <p:spPr>
          <a:xfrm>
            <a:off x="1201238" y="3321852"/>
            <a:ext cx="770438" cy="414232"/>
          </a:xfrm>
          <a:custGeom>
            <a:avLst/>
            <a:gdLst/>
            <a:ahLst/>
            <a:cxnLst/>
            <a:rect l="0" t="0" r="0" b="0"/>
            <a:pathLst>
              <a:path w="770438" h="414232">
                <a:moveTo>
                  <a:pt x="34630" y="228591"/>
                </a:moveTo>
                <a:lnTo>
                  <a:pt x="16932" y="228591"/>
                </a:lnTo>
                <a:lnTo>
                  <a:pt x="15688" y="229385"/>
                </a:lnTo>
                <a:lnTo>
                  <a:pt x="14858" y="230708"/>
                </a:lnTo>
                <a:lnTo>
                  <a:pt x="14305" y="232384"/>
                </a:lnTo>
                <a:lnTo>
                  <a:pt x="13143" y="233501"/>
                </a:lnTo>
                <a:lnTo>
                  <a:pt x="11574" y="234246"/>
                </a:lnTo>
                <a:lnTo>
                  <a:pt x="7145" y="235441"/>
                </a:lnTo>
                <a:lnTo>
                  <a:pt x="0" y="235709"/>
                </a:lnTo>
                <a:lnTo>
                  <a:pt x="431" y="236512"/>
                </a:lnTo>
                <a:lnTo>
                  <a:pt x="3026" y="239520"/>
                </a:lnTo>
                <a:lnTo>
                  <a:pt x="4036" y="241433"/>
                </a:lnTo>
                <a:lnTo>
                  <a:pt x="5158" y="245676"/>
                </a:lnTo>
                <a:lnTo>
                  <a:pt x="5789" y="252527"/>
                </a:lnTo>
                <a:lnTo>
                  <a:pt x="6672" y="254867"/>
                </a:lnTo>
                <a:lnTo>
                  <a:pt x="9769" y="259584"/>
                </a:lnTo>
                <a:lnTo>
                  <a:pt x="19018" y="269874"/>
                </a:lnTo>
                <a:lnTo>
                  <a:pt x="39845" y="290923"/>
                </a:lnTo>
                <a:lnTo>
                  <a:pt x="47002" y="300215"/>
                </a:lnTo>
                <a:lnTo>
                  <a:pt x="50022" y="304916"/>
                </a:lnTo>
                <a:lnTo>
                  <a:pt x="57611" y="312255"/>
                </a:lnTo>
                <a:lnTo>
                  <a:pt x="61857" y="315323"/>
                </a:lnTo>
                <a:lnTo>
                  <a:pt x="68691" y="322966"/>
                </a:lnTo>
                <a:lnTo>
                  <a:pt x="74375" y="331654"/>
                </a:lnTo>
                <a:lnTo>
                  <a:pt x="79547" y="340808"/>
                </a:lnTo>
                <a:lnTo>
                  <a:pt x="86608" y="350167"/>
                </a:lnTo>
                <a:lnTo>
                  <a:pt x="95038" y="358825"/>
                </a:lnTo>
                <a:lnTo>
                  <a:pt x="107915" y="368956"/>
                </a:lnTo>
                <a:lnTo>
                  <a:pt x="119779" y="384082"/>
                </a:lnTo>
                <a:lnTo>
                  <a:pt x="129766" y="394949"/>
                </a:lnTo>
                <a:lnTo>
                  <a:pt x="136990" y="402325"/>
                </a:lnTo>
                <a:lnTo>
                  <a:pt x="140177" y="403945"/>
                </a:lnTo>
                <a:lnTo>
                  <a:pt x="147950" y="405745"/>
                </a:lnTo>
                <a:lnTo>
                  <a:pt x="150658" y="407018"/>
                </a:lnTo>
                <a:lnTo>
                  <a:pt x="152463" y="408662"/>
                </a:lnTo>
                <a:lnTo>
                  <a:pt x="153667" y="410551"/>
                </a:lnTo>
                <a:lnTo>
                  <a:pt x="155263" y="411810"/>
                </a:lnTo>
                <a:lnTo>
                  <a:pt x="157121" y="412650"/>
                </a:lnTo>
                <a:lnTo>
                  <a:pt x="162861" y="414231"/>
                </a:lnTo>
                <a:lnTo>
                  <a:pt x="163171" y="406545"/>
                </a:lnTo>
                <a:lnTo>
                  <a:pt x="163218" y="292845"/>
                </a:lnTo>
                <a:lnTo>
                  <a:pt x="162424" y="285715"/>
                </a:lnTo>
                <a:lnTo>
                  <a:pt x="161101" y="278580"/>
                </a:lnTo>
                <a:lnTo>
                  <a:pt x="159425" y="271442"/>
                </a:lnTo>
                <a:lnTo>
                  <a:pt x="158308" y="263508"/>
                </a:lnTo>
                <a:lnTo>
                  <a:pt x="157564" y="255044"/>
                </a:lnTo>
                <a:lnTo>
                  <a:pt x="157067" y="246227"/>
                </a:lnTo>
                <a:lnTo>
                  <a:pt x="156515" y="230080"/>
                </a:lnTo>
                <a:lnTo>
                  <a:pt x="156161" y="200310"/>
                </a:lnTo>
                <a:lnTo>
                  <a:pt x="156100" y="178672"/>
                </a:lnTo>
                <a:lnTo>
                  <a:pt x="155297" y="171499"/>
                </a:lnTo>
                <a:lnTo>
                  <a:pt x="153969" y="164336"/>
                </a:lnTo>
                <a:lnTo>
                  <a:pt x="152289" y="157179"/>
                </a:lnTo>
                <a:lnTo>
                  <a:pt x="150423" y="144994"/>
                </a:lnTo>
                <a:lnTo>
                  <a:pt x="148800" y="134287"/>
                </a:lnTo>
                <a:lnTo>
                  <a:pt x="145433" y="124237"/>
                </a:lnTo>
                <a:lnTo>
                  <a:pt x="143407" y="114478"/>
                </a:lnTo>
                <a:lnTo>
                  <a:pt x="142867" y="109653"/>
                </a:lnTo>
                <a:lnTo>
                  <a:pt x="140150" y="102176"/>
                </a:lnTo>
                <a:lnTo>
                  <a:pt x="134158" y="93503"/>
                </a:lnTo>
                <a:lnTo>
                  <a:pt x="123466" y="81039"/>
                </a:lnTo>
                <a:lnTo>
                  <a:pt x="120765" y="72851"/>
                </a:lnTo>
                <a:lnTo>
                  <a:pt x="120391" y="65403"/>
                </a:lnTo>
                <a:lnTo>
                  <a:pt x="121173" y="65030"/>
                </a:lnTo>
                <a:lnTo>
                  <a:pt x="124158" y="64616"/>
                </a:lnTo>
                <a:lnTo>
                  <a:pt x="125272" y="63712"/>
                </a:lnTo>
                <a:lnTo>
                  <a:pt x="126014" y="62315"/>
                </a:lnTo>
                <a:lnTo>
                  <a:pt x="126509" y="60591"/>
                </a:lnTo>
                <a:lnTo>
                  <a:pt x="128427" y="59441"/>
                </a:lnTo>
                <a:lnTo>
                  <a:pt x="134790" y="58163"/>
                </a:lnTo>
                <a:lnTo>
                  <a:pt x="143506" y="57444"/>
                </a:lnTo>
                <a:lnTo>
                  <a:pt x="146108" y="56549"/>
                </a:lnTo>
                <a:lnTo>
                  <a:pt x="151115" y="53438"/>
                </a:lnTo>
                <a:lnTo>
                  <a:pt x="158104" y="51527"/>
                </a:lnTo>
                <a:lnTo>
                  <a:pt x="181290" y="48015"/>
                </a:lnTo>
                <a:lnTo>
                  <a:pt x="197941" y="44383"/>
                </a:lnTo>
                <a:lnTo>
                  <a:pt x="221582" y="43156"/>
                </a:lnTo>
                <a:lnTo>
                  <a:pt x="263337" y="42880"/>
                </a:lnTo>
                <a:lnTo>
                  <a:pt x="284693" y="39069"/>
                </a:lnTo>
                <a:lnTo>
                  <a:pt x="306102" y="36705"/>
                </a:lnTo>
                <a:lnTo>
                  <a:pt x="322501" y="36152"/>
                </a:lnTo>
                <a:lnTo>
                  <a:pt x="340373" y="35113"/>
                </a:lnTo>
                <a:lnTo>
                  <a:pt x="358899" y="32005"/>
                </a:lnTo>
                <a:lnTo>
                  <a:pt x="379833" y="30095"/>
                </a:lnTo>
                <a:lnTo>
                  <a:pt x="402366" y="28452"/>
                </a:lnTo>
                <a:lnTo>
                  <a:pt x="425610" y="25076"/>
                </a:lnTo>
                <a:lnTo>
                  <a:pt x="449170" y="23046"/>
                </a:lnTo>
                <a:lnTo>
                  <a:pt x="472076" y="21350"/>
                </a:lnTo>
                <a:lnTo>
                  <a:pt x="492840" y="17951"/>
                </a:lnTo>
                <a:lnTo>
                  <a:pt x="514769" y="15911"/>
                </a:lnTo>
                <a:lnTo>
                  <a:pt x="537744" y="14210"/>
                </a:lnTo>
                <a:lnTo>
                  <a:pt x="561184" y="10809"/>
                </a:lnTo>
                <a:lnTo>
                  <a:pt x="582715" y="8768"/>
                </a:lnTo>
                <a:lnTo>
                  <a:pt x="602867" y="7067"/>
                </a:lnTo>
                <a:lnTo>
                  <a:pt x="622407" y="3665"/>
                </a:lnTo>
                <a:lnTo>
                  <a:pt x="639558" y="1624"/>
                </a:lnTo>
                <a:lnTo>
                  <a:pt x="655912" y="717"/>
                </a:lnTo>
                <a:lnTo>
                  <a:pt x="673764" y="314"/>
                </a:lnTo>
                <a:lnTo>
                  <a:pt x="735612" y="0"/>
                </a:lnTo>
                <a:lnTo>
                  <a:pt x="740870" y="791"/>
                </a:lnTo>
                <a:lnTo>
                  <a:pt x="757129" y="5647"/>
                </a:lnTo>
                <a:lnTo>
                  <a:pt x="770437" y="713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648"/>
          <p:cNvSpPr/>
          <p:nvPr/>
        </p:nvSpPr>
        <p:spPr>
          <a:xfrm>
            <a:off x="1479053" y="3543300"/>
            <a:ext cx="164010" cy="35718"/>
          </a:xfrm>
          <a:custGeom>
            <a:avLst/>
            <a:gdLst/>
            <a:ahLst/>
            <a:cxnLst/>
            <a:rect l="0" t="0" r="0" b="0"/>
            <a:pathLst>
              <a:path w="164010" h="35718">
                <a:moveTo>
                  <a:pt x="21134" y="21431"/>
                </a:moveTo>
                <a:lnTo>
                  <a:pt x="6960" y="21431"/>
                </a:lnTo>
                <a:lnTo>
                  <a:pt x="4780" y="23548"/>
                </a:lnTo>
                <a:lnTo>
                  <a:pt x="0" y="28280"/>
                </a:lnTo>
                <a:lnTo>
                  <a:pt x="3583" y="28487"/>
                </a:lnTo>
                <a:lnTo>
                  <a:pt x="4671" y="29310"/>
                </a:lnTo>
                <a:lnTo>
                  <a:pt x="5396" y="30653"/>
                </a:lnTo>
                <a:lnTo>
                  <a:pt x="6560" y="34718"/>
                </a:lnTo>
                <a:lnTo>
                  <a:pt x="7449" y="35051"/>
                </a:lnTo>
                <a:lnTo>
                  <a:pt x="12493" y="35521"/>
                </a:lnTo>
                <a:lnTo>
                  <a:pt x="19839" y="35692"/>
                </a:lnTo>
                <a:lnTo>
                  <a:pt x="48535" y="35717"/>
                </a:lnTo>
                <a:lnTo>
                  <a:pt x="52895" y="34924"/>
                </a:lnTo>
                <a:lnTo>
                  <a:pt x="57389" y="33601"/>
                </a:lnTo>
                <a:lnTo>
                  <a:pt x="61973" y="31926"/>
                </a:lnTo>
                <a:lnTo>
                  <a:pt x="66616" y="30808"/>
                </a:lnTo>
                <a:lnTo>
                  <a:pt x="71299" y="30064"/>
                </a:lnTo>
                <a:lnTo>
                  <a:pt x="76009" y="29567"/>
                </a:lnTo>
                <a:lnTo>
                  <a:pt x="80736" y="28443"/>
                </a:lnTo>
                <a:lnTo>
                  <a:pt x="85475" y="26899"/>
                </a:lnTo>
                <a:lnTo>
                  <a:pt x="90222" y="25076"/>
                </a:lnTo>
                <a:lnTo>
                  <a:pt x="94974" y="23067"/>
                </a:lnTo>
                <a:lnTo>
                  <a:pt x="99729" y="20935"/>
                </a:lnTo>
                <a:lnTo>
                  <a:pt x="104487" y="18719"/>
                </a:lnTo>
                <a:lnTo>
                  <a:pt x="109246" y="17241"/>
                </a:lnTo>
                <a:lnTo>
                  <a:pt x="114007" y="16257"/>
                </a:lnTo>
                <a:lnTo>
                  <a:pt x="118768" y="15600"/>
                </a:lnTo>
                <a:lnTo>
                  <a:pt x="123530" y="14368"/>
                </a:lnTo>
                <a:lnTo>
                  <a:pt x="128292" y="12754"/>
                </a:lnTo>
                <a:lnTo>
                  <a:pt x="133054" y="10884"/>
                </a:lnTo>
                <a:lnTo>
                  <a:pt x="137816" y="8843"/>
                </a:lnTo>
                <a:lnTo>
                  <a:pt x="147340" y="4459"/>
                </a:lnTo>
                <a:lnTo>
                  <a:pt x="151309" y="2973"/>
                </a:lnTo>
                <a:lnTo>
                  <a:pt x="154749" y="1982"/>
                </a:lnTo>
                <a:lnTo>
                  <a:pt x="164009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649"/>
          <p:cNvSpPr/>
          <p:nvPr/>
        </p:nvSpPr>
        <p:spPr>
          <a:xfrm>
            <a:off x="1686012" y="3450442"/>
            <a:ext cx="249945" cy="250021"/>
          </a:xfrm>
          <a:custGeom>
            <a:avLst/>
            <a:gdLst/>
            <a:ahLst/>
            <a:cxnLst/>
            <a:rect l="0" t="0" r="0" b="0"/>
            <a:pathLst>
              <a:path w="249945" h="250021">
                <a:moveTo>
                  <a:pt x="7056" y="42851"/>
                </a:moveTo>
                <a:lnTo>
                  <a:pt x="0" y="42851"/>
                </a:lnTo>
                <a:lnTo>
                  <a:pt x="7193" y="35576"/>
                </a:lnTo>
                <a:lnTo>
                  <a:pt x="16913" y="25852"/>
                </a:lnTo>
                <a:lnTo>
                  <a:pt x="19184" y="24374"/>
                </a:lnTo>
                <a:lnTo>
                  <a:pt x="30648" y="19887"/>
                </a:lnTo>
                <a:lnTo>
                  <a:pt x="38973" y="15976"/>
                </a:lnTo>
                <a:lnTo>
                  <a:pt x="47964" y="11592"/>
                </a:lnTo>
                <a:lnTo>
                  <a:pt x="55135" y="6998"/>
                </a:lnTo>
                <a:lnTo>
                  <a:pt x="58159" y="4662"/>
                </a:lnTo>
                <a:lnTo>
                  <a:pt x="61762" y="3104"/>
                </a:lnTo>
                <a:lnTo>
                  <a:pt x="65752" y="2065"/>
                </a:lnTo>
                <a:lnTo>
                  <a:pt x="69999" y="1374"/>
                </a:lnTo>
                <a:lnTo>
                  <a:pt x="75212" y="912"/>
                </a:lnTo>
                <a:lnTo>
                  <a:pt x="81068" y="604"/>
                </a:lnTo>
                <a:lnTo>
                  <a:pt x="96454" y="171"/>
                </a:lnTo>
                <a:lnTo>
                  <a:pt x="112557" y="25"/>
                </a:lnTo>
                <a:lnTo>
                  <a:pt x="126334" y="0"/>
                </a:lnTo>
                <a:lnTo>
                  <a:pt x="130231" y="790"/>
                </a:lnTo>
                <a:lnTo>
                  <a:pt x="136678" y="3784"/>
                </a:lnTo>
                <a:lnTo>
                  <a:pt x="148562" y="9933"/>
                </a:lnTo>
                <a:lnTo>
                  <a:pt x="155408" y="14462"/>
                </a:lnTo>
                <a:lnTo>
                  <a:pt x="161097" y="19122"/>
                </a:lnTo>
                <a:lnTo>
                  <a:pt x="168762" y="26207"/>
                </a:lnTo>
                <a:lnTo>
                  <a:pt x="173646" y="30956"/>
                </a:lnTo>
                <a:lnTo>
                  <a:pt x="178463" y="37829"/>
                </a:lnTo>
                <a:lnTo>
                  <a:pt x="180859" y="41885"/>
                </a:lnTo>
                <a:lnTo>
                  <a:pt x="183250" y="46175"/>
                </a:lnTo>
                <a:lnTo>
                  <a:pt x="188023" y="55177"/>
                </a:lnTo>
                <a:lnTo>
                  <a:pt x="190673" y="62352"/>
                </a:lnTo>
                <a:lnTo>
                  <a:pt x="191851" y="68981"/>
                </a:lnTo>
                <a:lnTo>
                  <a:pt x="192165" y="72971"/>
                </a:lnTo>
                <a:lnTo>
                  <a:pt x="192375" y="77219"/>
                </a:lnTo>
                <a:lnTo>
                  <a:pt x="192608" y="88288"/>
                </a:lnTo>
                <a:lnTo>
                  <a:pt x="192670" y="94574"/>
                </a:lnTo>
                <a:lnTo>
                  <a:pt x="191917" y="101145"/>
                </a:lnTo>
                <a:lnTo>
                  <a:pt x="190622" y="107908"/>
                </a:lnTo>
                <a:lnTo>
                  <a:pt x="188965" y="114797"/>
                </a:lnTo>
                <a:lnTo>
                  <a:pt x="187066" y="120978"/>
                </a:lnTo>
                <a:lnTo>
                  <a:pt x="185006" y="126686"/>
                </a:lnTo>
                <a:lnTo>
                  <a:pt x="182840" y="132078"/>
                </a:lnTo>
                <a:lnTo>
                  <a:pt x="180601" y="137261"/>
                </a:lnTo>
                <a:lnTo>
                  <a:pt x="175998" y="147253"/>
                </a:lnTo>
                <a:lnTo>
                  <a:pt x="173659" y="152934"/>
                </a:lnTo>
                <a:lnTo>
                  <a:pt x="171306" y="159102"/>
                </a:lnTo>
                <a:lnTo>
                  <a:pt x="168944" y="165596"/>
                </a:lnTo>
                <a:lnTo>
                  <a:pt x="166575" y="171512"/>
                </a:lnTo>
                <a:lnTo>
                  <a:pt x="164202" y="177044"/>
                </a:lnTo>
                <a:lnTo>
                  <a:pt x="161826" y="182319"/>
                </a:lnTo>
                <a:lnTo>
                  <a:pt x="158655" y="187424"/>
                </a:lnTo>
                <a:lnTo>
                  <a:pt x="154953" y="192414"/>
                </a:lnTo>
                <a:lnTo>
                  <a:pt x="150898" y="197329"/>
                </a:lnTo>
                <a:lnTo>
                  <a:pt x="147401" y="202193"/>
                </a:lnTo>
                <a:lnTo>
                  <a:pt x="144276" y="207022"/>
                </a:lnTo>
                <a:lnTo>
                  <a:pt x="141398" y="211830"/>
                </a:lnTo>
                <a:lnTo>
                  <a:pt x="136085" y="219289"/>
                </a:lnTo>
                <a:lnTo>
                  <a:pt x="131077" y="225249"/>
                </a:lnTo>
                <a:lnTo>
                  <a:pt x="126206" y="230544"/>
                </a:lnTo>
                <a:lnTo>
                  <a:pt x="119001" y="237987"/>
                </a:lnTo>
                <a:lnTo>
                  <a:pt x="115817" y="239617"/>
                </a:lnTo>
                <a:lnTo>
                  <a:pt x="108047" y="241428"/>
                </a:lnTo>
                <a:lnTo>
                  <a:pt x="101418" y="244349"/>
                </a:lnTo>
                <a:lnTo>
                  <a:pt x="95826" y="247500"/>
                </a:lnTo>
                <a:lnTo>
                  <a:pt x="90695" y="248900"/>
                </a:lnTo>
                <a:lnTo>
                  <a:pt x="88215" y="248479"/>
                </a:lnTo>
                <a:lnTo>
                  <a:pt x="80933" y="244889"/>
                </a:lnTo>
                <a:lnTo>
                  <a:pt x="76138" y="243771"/>
                </a:lnTo>
                <a:lnTo>
                  <a:pt x="68977" y="243141"/>
                </a:lnTo>
                <a:lnTo>
                  <a:pt x="67386" y="242259"/>
                </a:lnTo>
                <a:lnTo>
                  <a:pt x="66326" y="240878"/>
                </a:lnTo>
                <a:lnTo>
                  <a:pt x="65620" y="239163"/>
                </a:lnTo>
                <a:lnTo>
                  <a:pt x="59576" y="231501"/>
                </a:lnTo>
                <a:lnTo>
                  <a:pt x="58179" y="229883"/>
                </a:lnTo>
                <a:lnTo>
                  <a:pt x="57559" y="227047"/>
                </a:lnTo>
                <a:lnTo>
                  <a:pt x="57210" y="220988"/>
                </a:lnTo>
                <a:lnTo>
                  <a:pt x="57161" y="218760"/>
                </a:lnTo>
                <a:lnTo>
                  <a:pt x="57922" y="216479"/>
                </a:lnTo>
                <a:lnTo>
                  <a:pt x="60884" y="211830"/>
                </a:lnTo>
                <a:lnTo>
                  <a:pt x="67014" y="204750"/>
                </a:lnTo>
                <a:lnTo>
                  <a:pt x="73858" y="197625"/>
                </a:lnTo>
                <a:lnTo>
                  <a:pt x="80912" y="190486"/>
                </a:lnTo>
                <a:lnTo>
                  <a:pt x="87771" y="185725"/>
                </a:lnTo>
                <a:lnTo>
                  <a:pt x="91822" y="183344"/>
                </a:lnTo>
                <a:lnTo>
                  <a:pt x="96111" y="181757"/>
                </a:lnTo>
                <a:lnTo>
                  <a:pt x="100557" y="180699"/>
                </a:lnTo>
                <a:lnTo>
                  <a:pt x="105109" y="179993"/>
                </a:lnTo>
                <a:lnTo>
                  <a:pt x="109731" y="179523"/>
                </a:lnTo>
                <a:lnTo>
                  <a:pt x="114400" y="179210"/>
                </a:lnTo>
                <a:lnTo>
                  <a:pt x="119100" y="179001"/>
                </a:lnTo>
                <a:lnTo>
                  <a:pt x="128556" y="178768"/>
                </a:lnTo>
                <a:lnTo>
                  <a:pt x="133300" y="178707"/>
                </a:lnTo>
                <a:lnTo>
                  <a:pt x="138844" y="179459"/>
                </a:lnTo>
                <a:lnTo>
                  <a:pt x="144921" y="180754"/>
                </a:lnTo>
                <a:lnTo>
                  <a:pt x="151353" y="182412"/>
                </a:lnTo>
                <a:lnTo>
                  <a:pt x="156436" y="184310"/>
                </a:lnTo>
                <a:lnTo>
                  <a:pt x="164199" y="188537"/>
                </a:lnTo>
                <a:lnTo>
                  <a:pt x="168968" y="190775"/>
                </a:lnTo>
                <a:lnTo>
                  <a:pt x="174529" y="193061"/>
                </a:lnTo>
                <a:lnTo>
                  <a:pt x="180617" y="195378"/>
                </a:lnTo>
                <a:lnTo>
                  <a:pt x="185470" y="197717"/>
                </a:lnTo>
                <a:lnTo>
                  <a:pt x="192978" y="202433"/>
                </a:lnTo>
                <a:lnTo>
                  <a:pt x="198961" y="207175"/>
                </a:lnTo>
                <a:lnTo>
                  <a:pt x="205060" y="211928"/>
                </a:lnTo>
                <a:lnTo>
                  <a:pt x="208909" y="214306"/>
                </a:lnTo>
                <a:lnTo>
                  <a:pt x="216625" y="219066"/>
                </a:lnTo>
                <a:lnTo>
                  <a:pt x="222700" y="223827"/>
                </a:lnTo>
                <a:lnTo>
                  <a:pt x="228046" y="228589"/>
                </a:lnTo>
                <a:lnTo>
                  <a:pt x="235518" y="235733"/>
                </a:lnTo>
                <a:lnTo>
                  <a:pt x="237945" y="238114"/>
                </a:lnTo>
                <a:lnTo>
                  <a:pt x="239563" y="240495"/>
                </a:lnTo>
                <a:lnTo>
                  <a:pt x="241362" y="245258"/>
                </a:lnTo>
                <a:lnTo>
                  <a:pt x="242635" y="246845"/>
                </a:lnTo>
                <a:lnTo>
                  <a:pt x="244277" y="247903"/>
                </a:lnTo>
                <a:lnTo>
                  <a:pt x="249944" y="25002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650"/>
          <p:cNvSpPr/>
          <p:nvPr/>
        </p:nvSpPr>
        <p:spPr>
          <a:xfrm>
            <a:off x="2193131" y="3457601"/>
            <a:ext cx="214313" cy="42837"/>
          </a:xfrm>
          <a:custGeom>
            <a:avLst/>
            <a:gdLst/>
            <a:ahLst/>
            <a:cxnLst/>
            <a:rect l="0" t="0" r="0" b="0"/>
            <a:pathLst>
              <a:path w="214313" h="42837">
                <a:moveTo>
                  <a:pt x="0" y="42836"/>
                </a:moveTo>
                <a:lnTo>
                  <a:pt x="6849" y="35986"/>
                </a:lnTo>
                <a:lnTo>
                  <a:pt x="10849" y="35779"/>
                </a:lnTo>
                <a:lnTo>
                  <a:pt x="20853" y="35718"/>
                </a:lnTo>
                <a:lnTo>
                  <a:pt x="24221" y="34916"/>
                </a:lnTo>
                <a:lnTo>
                  <a:pt x="27260" y="33587"/>
                </a:lnTo>
                <a:lnTo>
                  <a:pt x="30079" y="31908"/>
                </a:lnTo>
                <a:lnTo>
                  <a:pt x="33547" y="30788"/>
                </a:lnTo>
                <a:lnTo>
                  <a:pt x="37446" y="30041"/>
                </a:lnTo>
                <a:lnTo>
                  <a:pt x="41632" y="29544"/>
                </a:lnTo>
                <a:lnTo>
                  <a:pt x="45217" y="28418"/>
                </a:lnTo>
                <a:lnTo>
                  <a:pt x="48401" y="26874"/>
                </a:lnTo>
                <a:lnTo>
                  <a:pt x="51317" y="25051"/>
                </a:lnTo>
                <a:lnTo>
                  <a:pt x="54849" y="23836"/>
                </a:lnTo>
                <a:lnTo>
                  <a:pt x="58791" y="23026"/>
                </a:lnTo>
                <a:lnTo>
                  <a:pt x="63006" y="22485"/>
                </a:lnTo>
                <a:lnTo>
                  <a:pt x="68198" y="21331"/>
                </a:lnTo>
                <a:lnTo>
                  <a:pt x="74040" y="19768"/>
                </a:lnTo>
                <a:lnTo>
                  <a:pt x="80316" y="17933"/>
                </a:lnTo>
                <a:lnTo>
                  <a:pt x="86088" y="15915"/>
                </a:lnTo>
                <a:lnTo>
                  <a:pt x="91523" y="13776"/>
                </a:lnTo>
                <a:lnTo>
                  <a:pt x="96734" y="11557"/>
                </a:lnTo>
                <a:lnTo>
                  <a:pt x="101795" y="10077"/>
                </a:lnTo>
                <a:lnTo>
                  <a:pt x="106758" y="9090"/>
                </a:lnTo>
                <a:lnTo>
                  <a:pt x="111653" y="8433"/>
                </a:lnTo>
                <a:lnTo>
                  <a:pt x="116504" y="7994"/>
                </a:lnTo>
                <a:lnTo>
                  <a:pt x="121325" y="7702"/>
                </a:lnTo>
                <a:lnTo>
                  <a:pt x="126128" y="7507"/>
                </a:lnTo>
                <a:lnTo>
                  <a:pt x="131710" y="6584"/>
                </a:lnTo>
                <a:lnTo>
                  <a:pt x="137813" y="5174"/>
                </a:lnTo>
                <a:lnTo>
                  <a:pt x="144263" y="3440"/>
                </a:lnTo>
                <a:lnTo>
                  <a:pt x="149356" y="2285"/>
                </a:lnTo>
                <a:lnTo>
                  <a:pt x="153546" y="1514"/>
                </a:lnTo>
                <a:lnTo>
                  <a:pt x="157133" y="1001"/>
                </a:lnTo>
                <a:lnTo>
                  <a:pt x="161111" y="658"/>
                </a:lnTo>
                <a:lnTo>
                  <a:pt x="165351" y="430"/>
                </a:lnTo>
                <a:lnTo>
                  <a:pt x="174296" y="176"/>
                </a:lnTo>
                <a:lnTo>
                  <a:pt x="193912" y="0"/>
                </a:lnTo>
                <a:lnTo>
                  <a:pt x="196744" y="785"/>
                </a:lnTo>
                <a:lnTo>
                  <a:pt x="199425" y="2102"/>
                </a:lnTo>
                <a:lnTo>
                  <a:pt x="202006" y="3774"/>
                </a:lnTo>
                <a:lnTo>
                  <a:pt x="204521" y="4888"/>
                </a:lnTo>
                <a:lnTo>
                  <a:pt x="206991" y="5631"/>
                </a:lnTo>
                <a:lnTo>
                  <a:pt x="214312" y="711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651"/>
          <p:cNvSpPr/>
          <p:nvPr/>
        </p:nvSpPr>
        <p:spPr>
          <a:xfrm>
            <a:off x="2250281" y="3521868"/>
            <a:ext cx="185738" cy="14289"/>
          </a:xfrm>
          <a:custGeom>
            <a:avLst/>
            <a:gdLst/>
            <a:ahLst/>
            <a:cxnLst/>
            <a:rect l="0" t="0" r="0" b="0"/>
            <a:pathLst>
              <a:path w="185738" h="14289">
                <a:moveTo>
                  <a:pt x="0" y="14288"/>
                </a:moveTo>
                <a:lnTo>
                  <a:pt x="23849" y="14288"/>
                </a:lnTo>
                <a:lnTo>
                  <a:pt x="27012" y="13494"/>
                </a:lnTo>
                <a:lnTo>
                  <a:pt x="30708" y="12171"/>
                </a:lnTo>
                <a:lnTo>
                  <a:pt x="34759" y="10496"/>
                </a:lnTo>
                <a:lnTo>
                  <a:pt x="39048" y="9378"/>
                </a:lnTo>
                <a:lnTo>
                  <a:pt x="43494" y="8633"/>
                </a:lnTo>
                <a:lnTo>
                  <a:pt x="48046" y="8137"/>
                </a:lnTo>
                <a:lnTo>
                  <a:pt x="52668" y="7806"/>
                </a:lnTo>
                <a:lnTo>
                  <a:pt x="57337" y="7585"/>
                </a:lnTo>
                <a:lnTo>
                  <a:pt x="66758" y="7340"/>
                </a:lnTo>
                <a:lnTo>
                  <a:pt x="76237" y="7231"/>
                </a:lnTo>
                <a:lnTo>
                  <a:pt x="80987" y="6408"/>
                </a:lnTo>
                <a:lnTo>
                  <a:pt x="85741" y="5066"/>
                </a:lnTo>
                <a:lnTo>
                  <a:pt x="90498" y="3378"/>
                </a:lnTo>
                <a:lnTo>
                  <a:pt x="95257" y="2252"/>
                </a:lnTo>
                <a:lnTo>
                  <a:pt x="100017" y="1501"/>
                </a:lnTo>
                <a:lnTo>
                  <a:pt x="104778" y="1001"/>
                </a:lnTo>
                <a:lnTo>
                  <a:pt x="108746" y="667"/>
                </a:lnTo>
                <a:lnTo>
                  <a:pt x="112185" y="445"/>
                </a:lnTo>
                <a:lnTo>
                  <a:pt x="115271" y="297"/>
                </a:lnTo>
                <a:lnTo>
                  <a:pt x="122933" y="132"/>
                </a:lnTo>
                <a:lnTo>
                  <a:pt x="18573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652"/>
          <p:cNvSpPr/>
          <p:nvPr/>
        </p:nvSpPr>
        <p:spPr>
          <a:xfrm>
            <a:off x="2614612" y="3500437"/>
            <a:ext cx="100014" cy="150012"/>
          </a:xfrm>
          <a:custGeom>
            <a:avLst/>
            <a:gdLst/>
            <a:ahLst/>
            <a:cxnLst/>
            <a:rect l="0" t="0" r="0" b="0"/>
            <a:pathLst>
              <a:path w="100014" h="150012">
                <a:moveTo>
                  <a:pt x="0" y="0"/>
                </a:moveTo>
                <a:lnTo>
                  <a:pt x="6151" y="0"/>
                </a:lnTo>
                <a:lnTo>
                  <a:pt x="6482" y="794"/>
                </a:lnTo>
                <a:lnTo>
                  <a:pt x="6850" y="3792"/>
                </a:lnTo>
                <a:lnTo>
                  <a:pt x="7013" y="7771"/>
                </a:lnTo>
                <a:lnTo>
                  <a:pt x="7057" y="9943"/>
                </a:lnTo>
                <a:lnTo>
                  <a:pt x="7879" y="12185"/>
                </a:lnTo>
                <a:lnTo>
                  <a:pt x="10910" y="16792"/>
                </a:lnTo>
                <a:lnTo>
                  <a:pt x="11242" y="19133"/>
                </a:lnTo>
                <a:lnTo>
                  <a:pt x="10670" y="21486"/>
                </a:lnTo>
                <a:lnTo>
                  <a:pt x="9495" y="23849"/>
                </a:lnTo>
                <a:lnTo>
                  <a:pt x="9505" y="27012"/>
                </a:lnTo>
                <a:lnTo>
                  <a:pt x="10305" y="30708"/>
                </a:lnTo>
                <a:lnTo>
                  <a:pt x="11633" y="34760"/>
                </a:lnTo>
                <a:lnTo>
                  <a:pt x="11724" y="39048"/>
                </a:lnTo>
                <a:lnTo>
                  <a:pt x="10991" y="43494"/>
                </a:lnTo>
                <a:lnTo>
                  <a:pt x="9709" y="48046"/>
                </a:lnTo>
                <a:lnTo>
                  <a:pt x="8854" y="51875"/>
                </a:lnTo>
                <a:lnTo>
                  <a:pt x="8284" y="55221"/>
                </a:lnTo>
                <a:lnTo>
                  <a:pt x="7904" y="58245"/>
                </a:lnTo>
                <a:lnTo>
                  <a:pt x="7650" y="61849"/>
                </a:lnTo>
                <a:lnTo>
                  <a:pt x="7482" y="65839"/>
                </a:lnTo>
                <a:lnTo>
                  <a:pt x="7244" y="76922"/>
                </a:lnTo>
                <a:lnTo>
                  <a:pt x="7164" y="91571"/>
                </a:lnTo>
                <a:lnTo>
                  <a:pt x="6363" y="95178"/>
                </a:lnTo>
                <a:lnTo>
                  <a:pt x="5036" y="98377"/>
                </a:lnTo>
                <a:lnTo>
                  <a:pt x="3357" y="101304"/>
                </a:lnTo>
                <a:lnTo>
                  <a:pt x="2238" y="104048"/>
                </a:lnTo>
                <a:lnTo>
                  <a:pt x="1492" y="106672"/>
                </a:lnTo>
                <a:lnTo>
                  <a:pt x="995" y="109215"/>
                </a:lnTo>
                <a:lnTo>
                  <a:pt x="1457" y="111704"/>
                </a:lnTo>
                <a:lnTo>
                  <a:pt x="2559" y="114157"/>
                </a:lnTo>
                <a:lnTo>
                  <a:pt x="4087" y="116586"/>
                </a:lnTo>
                <a:lnTo>
                  <a:pt x="5106" y="118999"/>
                </a:lnTo>
                <a:lnTo>
                  <a:pt x="5785" y="121402"/>
                </a:lnTo>
                <a:lnTo>
                  <a:pt x="6875" y="127168"/>
                </a:lnTo>
                <a:lnTo>
                  <a:pt x="7025" y="130073"/>
                </a:lnTo>
                <a:lnTo>
                  <a:pt x="7064" y="131959"/>
                </a:lnTo>
                <a:lnTo>
                  <a:pt x="7885" y="134010"/>
                </a:lnTo>
                <a:lnTo>
                  <a:pt x="10913" y="138406"/>
                </a:lnTo>
                <a:lnTo>
                  <a:pt x="13288" y="141551"/>
                </a:lnTo>
                <a:lnTo>
                  <a:pt x="15960" y="144403"/>
                </a:lnTo>
                <a:lnTo>
                  <a:pt x="17783" y="146275"/>
                </a:lnTo>
                <a:lnTo>
                  <a:pt x="19793" y="147523"/>
                </a:lnTo>
                <a:lnTo>
                  <a:pt x="21927" y="148355"/>
                </a:lnTo>
                <a:lnTo>
                  <a:pt x="27262" y="149690"/>
                </a:lnTo>
                <a:lnTo>
                  <a:pt x="30108" y="149873"/>
                </a:lnTo>
                <a:lnTo>
                  <a:pt x="34019" y="149954"/>
                </a:lnTo>
                <a:lnTo>
                  <a:pt x="49126" y="150011"/>
                </a:lnTo>
                <a:lnTo>
                  <a:pt x="52594" y="149220"/>
                </a:lnTo>
                <a:lnTo>
                  <a:pt x="55700" y="147898"/>
                </a:lnTo>
                <a:lnTo>
                  <a:pt x="58565" y="146224"/>
                </a:lnTo>
                <a:lnTo>
                  <a:pt x="61268" y="145107"/>
                </a:lnTo>
                <a:lnTo>
                  <a:pt x="63864" y="144364"/>
                </a:lnTo>
                <a:lnTo>
                  <a:pt x="66389" y="143867"/>
                </a:lnTo>
                <a:lnTo>
                  <a:pt x="68865" y="142743"/>
                </a:lnTo>
                <a:lnTo>
                  <a:pt x="71310" y="141200"/>
                </a:lnTo>
                <a:lnTo>
                  <a:pt x="73734" y="139377"/>
                </a:lnTo>
                <a:lnTo>
                  <a:pt x="76143" y="137368"/>
                </a:lnTo>
                <a:lnTo>
                  <a:pt x="78543" y="135235"/>
                </a:lnTo>
                <a:lnTo>
                  <a:pt x="83327" y="130748"/>
                </a:lnTo>
                <a:lnTo>
                  <a:pt x="95248" y="119033"/>
                </a:lnTo>
                <a:lnTo>
                  <a:pt x="96836" y="116662"/>
                </a:lnTo>
                <a:lnTo>
                  <a:pt x="97895" y="114287"/>
                </a:lnTo>
                <a:lnTo>
                  <a:pt x="100013" y="10715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653"/>
          <p:cNvSpPr/>
          <p:nvPr/>
        </p:nvSpPr>
        <p:spPr>
          <a:xfrm>
            <a:off x="2636043" y="3343275"/>
            <a:ext cx="42864" cy="42863"/>
          </a:xfrm>
          <a:custGeom>
            <a:avLst/>
            <a:gdLst/>
            <a:ahLst/>
            <a:cxnLst/>
            <a:rect l="0" t="0" r="0" b="0"/>
            <a:pathLst>
              <a:path w="42864" h="42863">
                <a:moveTo>
                  <a:pt x="0" y="42862"/>
                </a:moveTo>
                <a:lnTo>
                  <a:pt x="0" y="32220"/>
                </a:lnTo>
                <a:lnTo>
                  <a:pt x="794" y="30211"/>
                </a:lnTo>
                <a:lnTo>
                  <a:pt x="2117" y="28078"/>
                </a:lnTo>
                <a:lnTo>
                  <a:pt x="3793" y="25862"/>
                </a:lnTo>
                <a:lnTo>
                  <a:pt x="5704" y="22798"/>
                </a:lnTo>
                <a:lnTo>
                  <a:pt x="7771" y="19167"/>
                </a:lnTo>
                <a:lnTo>
                  <a:pt x="9943" y="15159"/>
                </a:lnTo>
                <a:lnTo>
                  <a:pt x="12185" y="12487"/>
                </a:lnTo>
                <a:lnTo>
                  <a:pt x="14474" y="10706"/>
                </a:lnTo>
                <a:lnTo>
                  <a:pt x="16793" y="9518"/>
                </a:lnTo>
                <a:lnTo>
                  <a:pt x="19133" y="7933"/>
                </a:lnTo>
                <a:lnTo>
                  <a:pt x="21487" y="6082"/>
                </a:lnTo>
                <a:lnTo>
                  <a:pt x="23849" y="4054"/>
                </a:lnTo>
                <a:lnTo>
                  <a:pt x="26219" y="2703"/>
                </a:lnTo>
                <a:lnTo>
                  <a:pt x="28592" y="1802"/>
                </a:lnTo>
                <a:lnTo>
                  <a:pt x="30968" y="1201"/>
                </a:lnTo>
                <a:lnTo>
                  <a:pt x="33345" y="801"/>
                </a:lnTo>
                <a:lnTo>
                  <a:pt x="35724" y="534"/>
                </a:lnTo>
                <a:lnTo>
                  <a:pt x="42863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654"/>
          <p:cNvSpPr/>
          <p:nvPr/>
        </p:nvSpPr>
        <p:spPr>
          <a:xfrm>
            <a:off x="2821781" y="3278981"/>
            <a:ext cx="528638" cy="311238"/>
          </a:xfrm>
          <a:custGeom>
            <a:avLst/>
            <a:gdLst/>
            <a:ahLst/>
            <a:cxnLst/>
            <a:rect l="0" t="0" r="0" b="0"/>
            <a:pathLst>
              <a:path w="528638" h="311238">
                <a:moveTo>
                  <a:pt x="0" y="257175"/>
                </a:moveTo>
                <a:lnTo>
                  <a:pt x="16792" y="257175"/>
                </a:lnTo>
                <a:lnTo>
                  <a:pt x="19132" y="257969"/>
                </a:lnTo>
                <a:lnTo>
                  <a:pt x="23849" y="260967"/>
                </a:lnTo>
                <a:lnTo>
                  <a:pt x="25424" y="262878"/>
                </a:lnTo>
                <a:lnTo>
                  <a:pt x="26474" y="264946"/>
                </a:lnTo>
                <a:lnTo>
                  <a:pt x="27175" y="267118"/>
                </a:lnTo>
                <a:lnTo>
                  <a:pt x="30069" y="271648"/>
                </a:lnTo>
                <a:lnTo>
                  <a:pt x="31952" y="273967"/>
                </a:lnTo>
                <a:lnTo>
                  <a:pt x="45587" y="283393"/>
                </a:lnTo>
                <a:lnTo>
                  <a:pt x="54165" y="289726"/>
                </a:lnTo>
                <a:lnTo>
                  <a:pt x="61733" y="292749"/>
                </a:lnTo>
                <a:lnTo>
                  <a:pt x="70002" y="298921"/>
                </a:lnTo>
                <a:lnTo>
                  <a:pt x="72916" y="299541"/>
                </a:lnTo>
                <a:lnTo>
                  <a:pt x="74804" y="299707"/>
                </a:lnTo>
                <a:lnTo>
                  <a:pt x="76857" y="300610"/>
                </a:lnTo>
                <a:lnTo>
                  <a:pt x="84400" y="306159"/>
                </a:lnTo>
                <a:lnTo>
                  <a:pt x="92917" y="306878"/>
                </a:lnTo>
                <a:lnTo>
                  <a:pt x="95282" y="307773"/>
                </a:lnTo>
                <a:lnTo>
                  <a:pt x="96859" y="309163"/>
                </a:lnTo>
                <a:lnTo>
                  <a:pt x="97910" y="310884"/>
                </a:lnTo>
                <a:lnTo>
                  <a:pt x="98611" y="311237"/>
                </a:lnTo>
                <a:lnTo>
                  <a:pt x="99078" y="310679"/>
                </a:lnTo>
                <a:lnTo>
                  <a:pt x="99389" y="309513"/>
                </a:lnTo>
                <a:lnTo>
                  <a:pt x="100391" y="308736"/>
                </a:lnTo>
                <a:lnTo>
                  <a:pt x="101852" y="308217"/>
                </a:lnTo>
                <a:lnTo>
                  <a:pt x="107129" y="307187"/>
                </a:lnTo>
                <a:lnTo>
                  <a:pt x="107156" y="245229"/>
                </a:lnTo>
                <a:lnTo>
                  <a:pt x="106362" y="239686"/>
                </a:lnTo>
                <a:lnTo>
                  <a:pt x="105039" y="233609"/>
                </a:lnTo>
                <a:lnTo>
                  <a:pt x="103364" y="227177"/>
                </a:lnTo>
                <a:lnTo>
                  <a:pt x="102246" y="220507"/>
                </a:lnTo>
                <a:lnTo>
                  <a:pt x="101502" y="213680"/>
                </a:lnTo>
                <a:lnTo>
                  <a:pt x="101005" y="206747"/>
                </a:lnTo>
                <a:lnTo>
                  <a:pt x="100674" y="200538"/>
                </a:lnTo>
                <a:lnTo>
                  <a:pt x="100306" y="189404"/>
                </a:lnTo>
                <a:lnTo>
                  <a:pt x="100038" y="153506"/>
                </a:lnTo>
                <a:lnTo>
                  <a:pt x="100823" y="148375"/>
                </a:lnTo>
                <a:lnTo>
                  <a:pt x="102140" y="143366"/>
                </a:lnTo>
                <a:lnTo>
                  <a:pt x="103812" y="138440"/>
                </a:lnTo>
                <a:lnTo>
                  <a:pt x="105670" y="128733"/>
                </a:lnTo>
                <a:lnTo>
                  <a:pt x="106495" y="119127"/>
                </a:lnTo>
                <a:lnTo>
                  <a:pt x="106863" y="109566"/>
                </a:lnTo>
                <a:lnTo>
                  <a:pt x="107069" y="99050"/>
                </a:lnTo>
                <a:lnTo>
                  <a:pt x="107154" y="76237"/>
                </a:lnTo>
                <a:lnTo>
                  <a:pt x="107948" y="74637"/>
                </a:lnTo>
                <a:lnTo>
                  <a:pt x="109272" y="73570"/>
                </a:lnTo>
                <a:lnTo>
                  <a:pt x="110948" y="72859"/>
                </a:lnTo>
                <a:lnTo>
                  <a:pt x="117099" y="71859"/>
                </a:lnTo>
                <a:lnTo>
                  <a:pt x="119341" y="70924"/>
                </a:lnTo>
                <a:lnTo>
                  <a:pt x="126289" y="66611"/>
                </a:lnTo>
                <a:lnTo>
                  <a:pt x="131005" y="65323"/>
                </a:lnTo>
                <a:lnTo>
                  <a:pt x="145410" y="63703"/>
                </a:lnTo>
                <a:lnTo>
                  <a:pt x="154915" y="59444"/>
                </a:lnTo>
                <a:lnTo>
                  <a:pt x="167433" y="57036"/>
                </a:lnTo>
                <a:lnTo>
                  <a:pt x="181989" y="52442"/>
                </a:lnTo>
                <a:lnTo>
                  <a:pt x="194390" y="51088"/>
                </a:lnTo>
                <a:lnTo>
                  <a:pt x="205723" y="48370"/>
                </a:lnTo>
                <a:lnTo>
                  <a:pt x="217638" y="44516"/>
                </a:lnTo>
                <a:lnTo>
                  <a:pt x="233518" y="40158"/>
                </a:lnTo>
                <a:lnTo>
                  <a:pt x="249042" y="37692"/>
                </a:lnTo>
                <a:lnTo>
                  <a:pt x="263879" y="35802"/>
                </a:lnTo>
                <a:lnTo>
                  <a:pt x="278411" y="32316"/>
                </a:lnTo>
                <a:lnTo>
                  <a:pt x="303772" y="25891"/>
                </a:lnTo>
                <a:lnTo>
                  <a:pt x="319953" y="21297"/>
                </a:lnTo>
                <a:lnTo>
                  <a:pt x="335876" y="16609"/>
                </a:lnTo>
                <a:lnTo>
                  <a:pt x="353537" y="11879"/>
                </a:lnTo>
                <a:lnTo>
                  <a:pt x="369852" y="9248"/>
                </a:lnTo>
                <a:lnTo>
                  <a:pt x="385835" y="7285"/>
                </a:lnTo>
                <a:lnTo>
                  <a:pt x="394542" y="5651"/>
                </a:lnTo>
                <a:lnTo>
                  <a:pt x="403522" y="3767"/>
                </a:lnTo>
                <a:lnTo>
                  <a:pt x="419849" y="1674"/>
                </a:lnTo>
                <a:lnTo>
                  <a:pt x="435043" y="744"/>
                </a:lnTo>
                <a:lnTo>
                  <a:pt x="449734" y="330"/>
                </a:lnTo>
                <a:lnTo>
                  <a:pt x="480078" y="43"/>
                </a:lnTo>
                <a:lnTo>
                  <a:pt x="52863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655"/>
          <p:cNvSpPr/>
          <p:nvPr/>
        </p:nvSpPr>
        <p:spPr>
          <a:xfrm>
            <a:off x="3357562" y="3278981"/>
            <a:ext cx="2118" cy="1"/>
          </a:xfrm>
          <a:custGeom>
            <a:avLst/>
            <a:gdLst/>
            <a:ahLst/>
            <a:cxnLst/>
            <a:rect l="0" t="0" r="0" b="0"/>
            <a:pathLst>
              <a:path w="2118" h="1">
                <a:moveTo>
                  <a:pt x="0" y="0"/>
                </a:moveTo>
                <a:lnTo>
                  <a:pt x="2117" y="0"/>
                </a:lnTo>
                <a:close/>
              </a:path>
            </a:pathLst>
          </a:custGeom>
          <a:ln w="38100"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656"/>
          <p:cNvSpPr/>
          <p:nvPr/>
        </p:nvSpPr>
        <p:spPr>
          <a:xfrm>
            <a:off x="3093644" y="3386260"/>
            <a:ext cx="221057" cy="232098"/>
          </a:xfrm>
          <a:custGeom>
            <a:avLst/>
            <a:gdLst/>
            <a:ahLst/>
            <a:cxnLst/>
            <a:rect l="0" t="0" r="0" b="0"/>
            <a:pathLst>
              <a:path w="221057" h="232098">
                <a:moveTo>
                  <a:pt x="28174" y="49883"/>
                </a:moveTo>
                <a:lnTo>
                  <a:pt x="22023" y="49883"/>
                </a:lnTo>
                <a:lnTo>
                  <a:pt x="21693" y="49090"/>
                </a:lnTo>
                <a:lnTo>
                  <a:pt x="21325" y="46091"/>
                </a:lnTo>
                <a:lnTo>
                  <a:pt x="20433" y="44973"/>
                </a:lnTo>
                <a:lnTo>
                  <a:pt x="19045" y="44229"/>
                </a:lnTo>
                <a:lnTo>
                  <a:pt x="14905" y="43034"/>
                </a:lnTo>
                <a:lnTo>
                  <a:pt x="15360" y="42142"/>
                </a:lnTo>
                <a:lnTo>
                  <a:pt x="21792" y="35007"/>
                </a:lnTo>
                <a:lnTo>
                  <a:pt x="26914" y="29747"/>
                </a:lnTo>
                <a:lnTo>
                  <a:pt x="31847" y="26911"/>
                </a:lnTo>
                <a:lnTo>
                  <a:pt x="38538" y="23005"/>
                </a:lnTo>
                <a:lnTo>
                  <a:pt x="44157" y="18623"/>
                </a:lnTo>
                <a:lnTo>
                  <a:pt x="47561" y="16343"/>
                </a:lnTo>
                <a:lnTo>
                  <a:pt x="51418" y="14029"/>
                </a:lnTo>
                <a:lnTo>
                  <a:pt x="55576" y="11693"/>
                </a:lnTo>
                <a:lnTo>
                  <a:pt x="60729" y="9342"/>
                </a:lnTo>
                <a:lnTo>
                  <a:pt x="66547" y="6980"/>
                </a:lnTo>
                <a:lnTo>
                  <a:pt x="72806" y="4613"/>
                </a:lnTo>
                <a:lnTo>
                  <a:pt x="78566" y="3034"/>
                </a:lnTo>
                <a:lnTo>
                  <a:pt x="83994" y="1982"/>
                </a:lnTo>
                <a:lnTo>
                  <a:pt x="89200" y="1280"/>
                </a:lnTo>
                <a:lnTo>
                  <a:pt x="94258" y="813"/>
                </a:lnTo>
                <a:lnTo>
                  <a:pt x="99218" y="501"/>
                </a:lnTo>
                <a:lnTo>
                  <a:pt x="108962" y="155"/>
                </a:lnTo>
                <a:lnTo>
                  <a:pt x="118584" y="0"/>
                </a:lnTo>
                <a:lnTo>
                  <a:pt x="123373" y="753"/>
                </a:lnTo>
                <a:lnTo>
                  <a:pt x="128152" y="2048"/>
                </a:lnTo>
                <a:lnTo>
                  <a:pt x="132926" y="3706"/>
                </a:lnTo>
                <a:lnTo>
                  <a:pt x="137696" y="5605"/>
                </a:lnTo>
                <a:lnTo>
                  <a:pt x="142464" y="7664"/>
                </a:lnTo>
                <a:lnTo>
                  <a:pt x="147230" y="9831"/>
                </a:lnTo>
                <a:lnTo>
                  <a:pt x="150407" y="12069"/>
                </a:lnTo>
                <a:lnTo>
                  <a:pt x="152525" y="14355"/>
                </a:lnTo>
                <a:lnTo>
                  <a:pt x="157623" y="21365"/>
                </a:lnTo>
                <a:lnTo>
                  <a:pt x="161907" y="26890"/>
                </a:lnTo>
                <a:lnTo>
                  <a:pt x="164161" y="30586"/>
                </a:lnTo>
                <a:lnTo>
                  <a:pt x="166457" y="34637"/>
                </a:lnTo>
                <a:lnTo>
                  <a:pt x="167988" y="38925"/>
                </a:lnTo>
                <a:lnTo>
                  <a:pt x="169008" y="43372"/>
                </a:lnTo>
                <a:lnTo>
                  <a:pt x="169688" y="47923"/>
                </a:lnTo>
                <a:lnTo>
                  <a:pt x="170142" y="52545"/>
                </a:lnTo>
                <a:lnTo>
                  <a:pt x="170445" y="57215"/>
                </a:lnTo>
                <a:lnTo>
                  <a:pt x="170646" y="61914"/>
                </a:lnTo>
                <a:lnTo>
                  <a:pt x="170870" y="73487"/>
                </a:lnTo>
                <a:lnTo>
                  <a:pt x="170930" y="79907"/>
                </a:lnTo>
                <a:lnTo>
                  <a:pt x="169382" y="85774"/>
                </a:lnTo>
                <a:lnTo>
                  <a:pt x="166763" y="91273"/>
                </a:lnTo>
                <a:lnTo>
                  <a:pt x="163430" y="96526"/>
                </a:lnTo>
                <a:lnTo>
                  <a:pt x="160413" y="102410"/>
                </a:lnTo>
                <a:lnTo>
                  <a:pt x="157609" y="108714"/>
                </a:lnTo>
                <a:lnTo>
                  <a:pt x="154945" y="115297"/>
                </a:lnTo>
                <a:lnTo>
                  <a:pt x="149869" y="128963"/>
                </a:lnTo>
                <a:lnTo>
                  <a:pt x="147404" y="135940"/>
                </a:lnTo>
                <a:lnTo>
                  <a:pt x="144173" y="142180"/>
                </a:lnTo>
                <a:lnTo>
                  <a:pt x="140432" y="147927"/>
                </a:lnTo>
                <a:lnTo>
                  <a:pt x="136350" y="153346"/>
                </a:lnTo>
                <a:lnTo>
                  <a:pt x="127582" y="165716"/>
                </a:lnTo>
                <a:lnTo>
                  <a:pt x="123021" y="172349"/>
                </a:lnTo>
                <a:lnTo>
                  <a:pt x="119187" y="177565"/>
                </a:lnTo>
                <a:lnTo>
                  <a:pt x="115837" y="181836"/>
                </a:lnTo>
                <a:lnTo>
                  <a:pt x="112810" y="185477"/>
                </a:lnTo>
                <a:lnTo>
                  <a:pt x="108410" y="189491"/>
                </a:lnTo>
                <a:lnTo>
                  <a:pt x="103096" y="193755"/>
                </a:lnTo>
                <a:lnTo>
                  <a:pt x="97172" y="198185"/>
                </a:lnTo>
                <a:lnTo>
                  <a:pt x="92429" y="201932"/>
                </a:lnTo>
                <a:lnTo>
                  <a:pt x="88473" y="205225"/>
                </a:lnTo>
                <a:lnTo>
                  <a:pt x="81961" y="211793"/>
                </a:lnTo>
                <a:lnTo>
                  <a:pt x="79114" y="215767"/>
                </a:lnTo>
                <a:lnTo>
                  <a:pt x="76421" y="220003"/>
                </a:lnTo>
                <a:lnTo>
                  <a:pt x="73039" y="222828"/>
                </a:lnTo>
                <a:lnTo>
                  <a:pt x="69197" y="224711"/>
                </a:lnTo>
                <a:lnTo>
                  <a:pt x="65048" y="225966"/>
                </a:lnTo>
                <a:lnTo>
                  <a:pt x="58321" y="229478"/>
                </a:lnTo>
                <a:lnTo>
                  <a:pt x="55416" y="231525"/>
                </a:lnTo>
                <a:lnTo>
                  <a:pt x="51891" y="232097"/>
                </a:lnTo>
                <a:lnTo>
                  <a:pt x="47954" y="231684"/>
                </a:lnTo>
                <a:lnTo>
                  <a:pt x="43742" y="230615"/>
                </a:lnTo>
                <a:lnTo>
                  <a:pt x="36945" y="229427"/>
                </a:lnTo>
                <a:lnTo>
                  <a:pt x="34022" y="229111"/>
                </a:lnTo>
                <a:lnTo>
                  <a:pt x="30485" y="228106"/>
                </a:lnTo>
                <a:lnTo>
                  <a:pt x="26540" y="226642"/>
                </a:lnTo>
                <a:lnTo>
                  <a:pt x="16386" y="222382"/>
                </a:lnTo>
                <a:lnTo>
                  <a:pt x="10835" y="217852"/>
                </a:lnTo>
                <a:lnTo>
                  <a:pt x="4163" y="211482"/>
                </a:lnTo>
                <a:lnTo>
                  <a:pt x="2642" y="209210"/>
                </a:lnTo>
                <a:lnTo>
                  <a:pt x="951" y="204568"/>
                </a:lnTo>
                <a:lnTo>
                  <a:pt x="0" y="197492"/>
                </a:lnTo>
                <a:lnTo>
                  <a:pt x="660" y="195914"/>
                </a:lnTo>
                <a:lnTo>
                  <a:pt x="1894" y="194862"/>
                </a:lnTo>
                <a:lnTo>
                  <a:pt x="3510" y="194161"/>
                </a:lnTo>
                <a:lnTo>
                  <a:pt x="9578" y="189381"/>
                </a:lnTo>
                <a:lnTo>
                  <a:pt x="16402" y="182938"/>
                </a:lnTo>
                <a:lnTo>
                  <a:pt x="18739" y="181449"/>
                </a:lnTo>
                <a:lnTo>
                  <a:pt x="23451" y="179795"/>
                </a:lnTo>
                <a:lnTo>
                  <a:pt x="30309" y="176943"/>
                </a:lnTo>
                <a:lnTo>
                  <a:pt x="34360" y="175071"/>
                </a:lnTo>
                <a:lnTo>
                  <a:pt x="38648" y="173823"/>
                </a:lnTo>
                <a:lnTo>
                  <a:pt x="43094" y="172991"/>
                </a:lnTo>
                <a:lnTo>
                  <a:pt x="47646" y="172436"/>
                </a:lnTo>
                <a:lnTo>
                  <a:pt x="53062" y="172066"/>
                </a:lnTo>
                <a:lnTo>
                  <a:pt x="59053" y="171820"/>
                </a:lnTo>
                <a:lnTo>
                  <a:pt x="76747" y="171473"/>
                </a:lnTo>
                <a:lnTo>
                  <a:pt x="100740" y="171356"/>
                </a:lnTo>
                <a:lnTo>
                  <a:pt x="106714" y="172140"/>
                </a:lnTo>
                <a:lnTo>
                  <a:pt x="112284" y="173456"/>
                </a:lnTo>
                <a:lnTo>
                  <a:pt x="117585" y="175128"/>
                </a:lnTo>
                <a:lnTo>
                  <a:pt x="122706" y="177036"/>
                </a:lnTo>
                <a:lnTo>
                  <a:pt x="127708" y="179102"/>
                </a:lnTo>
                <a:lnTo>
                  <a:pt x="132630" y="181273"/>
                </a:lnTo>
                <a:lnTo>
                  <a:pt x="137499" y="182720"/>
                </a:lnTo>
                <a:lnTo>
                  <a:pt x="142333" y="183685"/>
                </a:lnTo>
                <a:lnTo>
                  <a:pt x="147142" y="184328"/>
                </a:lnTo>
                <a:lnTo>
                  <a:pt x="151936" y="185551"/>
                </a:lnTo>
                <a:lnTo>
                  <a:pt x="156720" y="187159"/>
                </a:lnTo>
                <a:lnTo>
                  <a:pt x="161496" y="189026"/>
                </a:lnTo>
                <a:lnTo>
                  <a:pt x="166268" y="191063"/>
                </a:lnTo>
                <a:lnTo>
                  <a:pt x="175804" y="195445"/>
                </a:lnTo>
                <a:lnTo>
                  <a:pt x="179775" y="197724"/>
                </a:lnTo>
                <a:lnTo>
                  <a:pt x="186305" y="202374"/>
                </a:lnTo>
                <a:lnTo>
                  <a:pt x="191852" y="204970"/>
                </a:lnTo>
                <a:lnTo>
                  <a:pt x="194443" y="205661"/>
                </a:lnTo>
                <a:lnTo>
                  <a:pt x="199438" y="208547"/>
                </a:lnTo>
                <a:lnTo>
                  <a:pt x="201881" y="210428"/>
                </a:lnTo>
                <a:lnTo>
                  <a:pt x="206713" y="212518"/>
                </a:lnTo>
                <a:lnTo>
                  <a:pt x="209112" y="213075"/>
                </a:lnTo>
                <a:lnTo>
                  <a:pt x="213895" y="215811"/>
                </a:lnTo>
                <a:lnTo>
                  <a:pt x="221056" y="22133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657"/>
          <p:cNvSpPr/>
          <p:nvPr/>
        </p:nvSpPr>
        <p:spPr>
          <a:xfrm>
            <a:off x="1038871" y="3907631"/>
            <a:ext cx="1054248" cy="492916"/>
          </a:xfrm>
          <a:custGeom>
            <a:avLst/>
            <a:gdLst/>
            <a:ahLst/>
            <a:cxnLst/>
            <a:rect l="0" t="0" r="0" b="0"/>
            <a:pathLst>
              <a:path w="1054248" h="492916">
                <a:moveTo>
                  <a:pt x="4116" y="300037"/>
                </a:moveTo>
                <a:lnTo>
                  <a:pt x="0" y="300037"/>
                </a:lnTo>
                <a:lnTo>
                  <a:pt x="1758" y="300037"/>
                </a:lnTo>
                <a:lnTo>
                  <a:pt x="2544" y="300831"/>
                </a:lnTo>
                <a:lnTo>
                  <a:pt x="3068" y="302154"/>
                </a:lnTo>
                <a:lnTo>
                  <a:pt x="3417" y="303830"/>
                </a:lnTo>
                <a:lnTo>
                  <a:pt x="5922" y="307808"/>
                </a:lnTo>
                <a:lnTo>
                  <a:pt x="16260" y="319963"/>
                </a:lnTo>
                <a:lnTo>
                  <a:pt x="25594" y="334283"/>
                </a:lnTo>
                <a:lnTo>
                  <a:pt x="32705" y="344580"/>
                </a:lnTo>
                <a:lnTo>
                  <a:pt x="38253" y="353172"/>
                </a:lnTo>
                <a:lnTo>
                  <a:pt x="49509" y="366934"/>
                </a:lnTo>
                <a:lnTo>
                  <a:pt x="58223" y="381859"/>
                </a:lnTo>
                <a:lnTo>
                  <a:pt x="68279" y="405717"/>
                </a:lnTo>
                <a:lnTo>
                  <a:pt x="73908" y="416062"/>
                </a:lnTo>
                <a:lnTo>
                  <a:pt x="85208" y="430811"/>
                </a:lnTo>
                <a:lnTo>
                  <a:pt x="94730" y="445236"/>
                </a:lnTo>
                <a:lnTo>
                  <a:pt x="106459" y="458770"/>
                </a:lnTo>
                <a:lnTo>
                  <a:pt x="116108" y="468160"/>
                </a:lnTo>
                <a:lnTo>
                  <a:pt x="136741" y="483311"/>
                </a:lnTo>
                <a:lnTo>
                  <a:pt x="145484" y="491496"/>
                </a:lnTo>
                <a:lnTo>
                  <a:pt x="146780" y="491970"/>
                </a:lnTo>
                <a:lnTo>
                  <a:pt x="153010" y="492794"/>
                </a:lnTo>
                <a:lnTo>
                  <a:pt x="160955" y="492915"/>
                </a:lnTo>
                <a:lnTo>
                  <a:pt x="161250" y="482975"/>
                </a:lnTo>
                <a:lnTo>
                  <a:pt x="156363" y="468083"/>
                </a:lnTo>
                <a:lnTo>
                  <a:pt x="155125" y="459126"/>
                </a:lnTo>
                <a:lnTo>
                  <a:pt x="153208" y="454515"/>
                </a:lnTo>
                <a:lnTo>
                  <a:pt x="144512" y="440441"/>
                </a:lnTo>
                <a:lnTo>
                  <a:pt x="141920" y="430966"/>
                </a:lnTo>
                <a:lnTo>
                  <a:pt x="140769" y="419347"/>
                </a:lnTo>
                <a:lnTo>
                  <a:pt x="139463" y="406245"/>
                </a:lnTo>
                <a:lnTo>
                  <a:pt x="136237" y="392484"/>
                </a:lnTo>
                <a:lnTo>
                  <a:pt x="134274" y="378431"/>
                </a:lnTo>
                <a:lnTo>
                  <a:pt x="132608" y="364248"/>
                </a:lnTo>
                <a:lnTo>
                  <a:pt x="129221" y="350006"/>
                </a:lnTo>
                <a:lnTo>
                  <a:pt x="127187" y="335739"/>
                </a:lnTo>
                <a:lnTo>
                  <a:pt x="125489" y="321461"/>
                </a:lnTo>
                <a:lnTo>
                  <a:pt x="122089" y="307178"/>
                </a:lnTo>
                <a:lnTo>
                  <a:pt x="120048" y="292892"/>
                </a:lnTo>
                <a:lnTo>
                  <a:pt x="118348" y="279399"/>
                </a:lnTo>
                <a:lnTo>
                  <a:pt x="114946" y="268111"/>
                </a:lnTo>
                <a:lnTo>
                  <a:pt x="112905" y="255685"/>
                </a:lnTo>
                <a:lnTo>
                  <a:pt x="111998" y="242225"/>
                </a:lnTo>
                <a:lnTo>
                  <a:pt x="111595" y="228306"/>
                </a:lnTo>
                <a:lnTo>
                  <a:pt x="113532" y="216298"/>
                </a:lnTo>
                <a:lnTo>
                  <a:pt x="116969" y="202730"/>
                </a:lnTo>
                <a:lnTo>
                  <a:pt x="117987" y="191566"/>
                </a:lnTo>
                <a:lnTo>
                  <a:pt x="118130" y="187242"/>
                </a:lnTo>
                <a:lnTo>
                  <a:pt x="119019" y="183565"/>
                </a:lnTo>
                <a:lnTo>
                  <a:pt x="124033" y="171962"/>
                </a:lnTo>
                <a:lnTo>
                  <a:pt x="124542" y="169410"/>
                </a:lnTo>
                <a:lnTo>
                  <a:pt x="127224" y="164458"/>
                </a:lnTo>
                <a:lnTo>
                  <a:pt x="139993" y="150032"/>
                </a:lnTo>
                <a:lnTo>
                  <a:pt x="149401" y="140496"/>
                </a:lnTo>
                <a:lnTo>
                  <a:pt x="169813" y="126206"/>
                </a:lnTo>
                <a:lnTo>
                  <a:pt x="201098" y="111919"/>
                </a:lnTo>
                <a:lnTo>
                  <a:pt x="215851" y="104775"/>
                </a:lnTo>
                <a:lnTo>
                  <a:pt x="227602" y="102129"/>
                </a:lnTo>
                <a:lnTo>
                  <a:pt x="247605" y="98523"/>
                </a:lnTo>
                <a:lnTo>
                  <a:pt x="275697" y="90193"/>
                </a:lnTo>
                <a:lnTo>
                  <a:pt x="304971" y="80904"/>
                </a:lnTo>
                <a:lnTo>
                  <a:pt x="330501" y="74595"/>
                </a:lnTo>
                <a:lnTo>
                  <a:pt x="362980" y="69944"/>
                </a:lnTo>
                <a:lnTo>
                  <a:pt x="448960" y="52329"/>
                </a:lnTo>
                <a:lnTo>
                  <a:pt x="480321" y="46020"/>
                </a:lnTo>
                <a:lnTo>
                  <a:pt x="502836" y="44266"/>
                </a:lnTo>
                <a:lnTo>
                  <a:pt x="526071" y="41369"/>
                </a:lnTo>
                <a:lnTo>
                  <a:pt x="549627" y="37436"/>
                </a:lnTo>
                <a:lnTo>
                  <a:pt x="573326" y="33043"/>
                </a:lnTo>
                <a:lnTo>
                  <a:pt x="599204" y="30560"/>
                </a:lnTo>
                <a:lnTo>
                  <a:pt x="625787" y="28664"/>
                </a:lnTo>
                <a:lnTo>
                  <a:pt x="650831" y="25175"/>
                </a:lnTo>
                <a:lnTo>
                  <a:pt x="677307" y="23095"/>
                </a:lnTo>
                <a:lnTo>
                  <a:pt x="704950" y="22170"/>
                </a:lnTo>
                <a:lnTo>
                  <a:pt x="771947" y="21528"/>
                </a:lnTo>
                <a:lnTo>
                  <a:pt x="808590" y="21460"/>
                </a:lnTo>
                <a:lnTo>
                  <a:pt x="832618" y="19327"/>
                </a:lnTo>
                <a:lnTo>
                  <a:pt x="856527" y="16527"/>
                </a:lnTo>
                <a:lnTo>
                  <a:pt x="880382" y="15283"/>
                </a:lnTo>
                <a:lnTo>
                  <a:pt x="912332" y="14583"/>
                </a:lnTo>
                <a:lnTo>
                  <a:pt x="941907" y="14374"/>
                </a:lnTo>
                <a:lnTo>
                  <a:pt x="982127" y="8645"/>
                </a:lnTo>
                <a:lnTo>
                  <a:pt x="1012735" y="7342"/>
                </a:lnTo>
                <a:lnTo>
                  <a:pt x="1037443" y="7170"/>
                </a:lnTo>
                <a:lnTo>
                  <a:pt x="1041457" y="6368"/>
                </a:lnTo>
                <a:lnTo>
                  <a:pt x="105424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658"/>
          <p:cNvSpPr/>
          <p:nvPr/>
        </p:nvSpPr>
        <p:spPr>
          <a:xfrm>
            <a:off x="1335881" y="4179093"/>
            <a:ext cx="242888" cy="50008"/>
          </a:xfrm>
          <a:custGeom>
            <a:avLst/>
            <a:gdLst/>
            <a:ahLst/>
            <a:cxnLst/>
            <a:rect l="0" t="0" r="0" b="0"/>
            <a:pathLst>
              <a:path w="242888" h="50008">
                <a:moveTo>
                  <a:pt x="0" y="50007"/>
                </a:moveTo>
                <a:lnTo>
                  <a:pt x="0" y="36738"/>
                </a:lnTo>
                <a:lnTo>
                  <a:pt x="794" y="35604"/>
                </a:lnTo>
                <a:lnTo>
                  <a:pt x="2116" y="34055"/>
                </a:lnTo>
                <a:lnTo>
                  <a:pt x="3792" y="32229"/>
                </a:lnTo>
                <a:lnTo>
                  <a:pt x="5703" y="31011"/>
                </a:lnTo>
                <a:lnTo>
                  <a:pt x="9943" y="29657"/>
                </a:lnTo>
                <a:lnTo>
                  <a:pt x="12185" y="28503"/>
                </a:lnTo>
                <a:lnTo>
                  <a:pt x="14473" y="26940"/>
                </a:lnTo>
                <a:lnTo>
                  <a:pt x="16792" y="25104"/>
                </a:lnTo>
                <a:lnTo>
                  <a:pt x="19132" y="23880"/>
                </a:lnTo>
                <a:lnTo>
                  <a:pt x="23849" y="22519"/>
                </a:lnTo>
                <a:lnTo>
                  <a:pt x="26218" y="21363"/>
                </a:lnTo>
                <a:lnTo>
                  <a:pt x="28591" y="19799"/>
                </a:lnTo>
                <a:lnTo>
                  <a:pt x="30967" y="17962"/>
                </a:lnTo>
                <a:lnTo>
                  <a:pt x="33345" y="16737"/>
                </a:lnTo>
                <a:lnTo>
                  <a:pt x="38103" y="15376"/>
                </a:lnTo>
                <a:lnTo>
                  <a:pt x="45244" y="14610"/>
                </a:lnTo>
                <a:lnTo>
                  <a:pt x="52388" y="14383"/>
                </a:lnTo>
                <a:lnTo>
                  <a:pt x="126442" y="14288"/>
                </a:lnTo>
                <a:lnTo>
                  <a:pt x="130332" y="13494"/>
                </a:lnTo>
                <a:lnTo>
                  <a:pt x="133719" y="12171"/>
                </a:lnTo>
                <a:lnTo>
                  <a:pt x="136771" y="10496"/>
                </a:lnTo>
                <a:lnTo>
                  <a:pt x="140393" y="9378"/>
                </a:lnTo>
                <a:lnTo>
                  <a:pt x="144395" y="8633"/>
                </a:lnTo>
                <a:lnTo>
                  <a:pt x="148651" y="8137"/>
                </a:lnTo>
                <a:lnTo>
                  <a:pt x="155496" y="7585"/>
                </a:lnTo>
                <a:lnTo>
                  <a:pt x="161978" y="7340"/>
                </a:lnTo>
                <a:lnTo>
                  <a:pt x="183677" y="7170"/>
                </a:lnTo>
                <a:lnTo>
                  <a:pt x="193946" y="7152"/>
                </a:lnTo>
                <a:lnTo>
                  <a:pt x="196766" y="6355"/>
                </a:lnTo>
                <a:lnTo>
                  <a:pt x="199440" y="5031"/>
                </a:lnTo>
                <a:lnTo>
                  <a:pt x="202016" y="3354"/>
                </a:lnTo>
                <a:lnTo>
                  <a:pt x="205321" y="2236"/>
                </a:lnTo>
                <a:lnTo>
                  <a:pt x="209112" y="1491"/>
                </a:lnTo>
                <a:lnTo>
                  <a:pt x="213227" y="994"/>
                </a:lnTo>
                <a:lnTo>
                  <a:pt x="219915" y="442"/>
                </a:lnTo>
                <a:lnTo>
                  <a:pt x="225534" y="196"/>
                </a:lnTo>
                <a:lnTo>
                  <a:pt x="233159" y="59"/>
                </a:lnTo>
                <a:lnTo>
                  <a:pt x="24288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659"/>
          <p:cNvSpPr/>
          <p:nvPr/>
        </p:nvSpPr>
        <p:spPr>
          <a:xfrm>
            <a:off x="1689029" y="4057675"/>
            <a:ext cx="175490" cy="121418"/>
          </a:xfrm>
          <a:custGeom>
            <a:avLst/>
            <a:gdLst/>
            <a:ahLst/>
            <a:cxnLst/>
            <a:rect l="0" t="0" r="0" b="0"/>
            <a:pathLst>
              <a:path w="175490" h="121418">
                <a:moveTo>
                  <a:pt x="4039" y="7118"/>
                </a:moveTo>
                <a:lnTo>
                  <a:pt x="4039" y="269"/>
                </a:lnTo>
                <a:lnTo>
                  <a:pt x="7832" y="62"/>
                </a:lnTo>
                <a:lnTo>
                  <a:pt x="13982" y="0"/>
                </a:lnTo>
                <a:lnTo>
                  <a:pt x="15431" y="785"/>
                </a:lnTo>
                <a:lnTo>
                  <a:pt x="16396" y="2103"/>
                </a:lnTo>
                <a:lnTo>
                  <a:pt x="17040" y="3774"/>
                </a:lnTo>
                <a:lnTo>
                  <a:pt x="18262" y="4889"/>
                </a:lnTo>
                <a:lnTo>
                  <a:pt x="19871" y="5632"/>
                </a:lnTo>
                <a:lnTo>
                  <a:pt x="21738" y="6128"/>
                </a:lnTo>
                <a:lnTo>
                  <a:pt x="22982" y="7252"/>
                </a:lnTo>
                <a:lnTo>
                  <a:pt x="23811" y="8795"/>
                </a:lnTo>
                <a:lnTo>
                  <a:pt x="24365" y="10617"/>
                </a:lnTo>
                <a:lnTo>
                  <a:pt x="24733" y="12626"/>
                </a:lnTo>
                <a:lnTo>
                  <a:pt x="24979" y="14758"/>
                </a:lnTo>
                <a:lnTo>
                  <a:pt x="25143" y="16975"/>
                </a:lnTo>
                <a:lnTo>
                  <a:pt x="25252" y="20039"/>
                </a:lnTo>
                <a:lnTo>
                  <a:pt x="25406" y="31937"/>
                </a:lnTo>
                <a:lnTo>
                  <a:pt x="25442" y="40903"/>
                </a:lnTo>
                <a:lnTo>
                  <a:pt x="24658" y="44723"/>
                </a:lnTo>
                <a:lnTo>
                  <a:pt x="23341" y="48063"/>
                </a:lnTo>
                <a:lnTo>
                  <a:pt x="21670" y="51083"/>
                </a:lnTo>
                <a:lnTo>
                  <a:pt x="20555" y="54684"/>
                </a:lnTo>
                <a:lnTo>
                  <a:pt x="19813" y="58673"/>
                </a:lnTo>
                <a:lnTo>
                  <a:pt x="19317" y="62919"/>
                </a:lnTo>
                <a:lnTo>
                  <a:pt x="18193" y="66544"/>
                </a:lnTo>
                <a:lnTo>
                  <a:pt x="16650" y="69754"/>
                </a:lnTo>
                <a:lnTo>
                  <a:pt x="14828" y="72688"/>
                </a:lnTo>
                <a:lnTo>
                  <a:pt x="12819" y="76231"/>
                </a:lnTo>
                <a:lnTo>
                  <a:pt x="8471" y="84402"/>
                </a:lnTo>
                <a:lnTo>
                  <a:pt x="6994" y="88009"/>
                </a:lnTo>
                <a:lnTo>
                  <a:pt x="6009" y="91208"/>
                </a:lnTo>
                <a:lnTo>
                  <a:pt x="5352" y="94134"/>
                </a:lnTo>
                <a:lnTo>
                  <a:pt x="4915" y="96879"/>
                </a:lnTo>
                <a:lnTo>
                  <a:pt x="4623" y="99503"/>
                </a:lnTo>
                <a:lnTo>
                  <a:pt x="4428" y="102045"/>
                </a:lnTo>
                <a:lnTo>
                  <a:pt x="3505" y="103740"/>
                </a:lnTo>
                <a:lnTo>
                  <a:pt x="2096" y="104870"/>
                </a:lnTo>
                <a:lnTo>
                  <a:pt x="362" y="105624"/>
                </a:lnTo>
                <a:lnTo>
                  <a:pt x="0" y="106920"/>
                </a:lnTo>
                <a:lnTo>
                  <a:pt x="553" y="108578"/>
                </a:lnTo>
                <a:lnTo>
                  <a:pt x="3351" y="113149"/>
                </a:lnTo>
                <a:lnTo>
                  <a:pt x="3733" y="115891"/>
                </a:lnTo>
                <a:lnTo>
                  <a:pt x="3835" y="117734"/>
                </a:lnTo>
                <a:lnTo>
                  <a:pt x="4697" y="118962"/>
                </a:lnTo>
                <a:lnTo>
                  <a:pt x="6065" y="119780"/>
                </a:lnTo>
                <a:lnTo>
                  <a:pt x="9702" y="120690"/>
                </a:lnTo>
                <a:lnTo>
                  <a:pt x="13964" y="121095"/>
                </a:lnTo>
                <a:lnTo>
                  <a:pt x="18259" y="121355"/>
                </a:lnTo>
                <a:lnTo>
                  <a:pt x="48317" y="121417"/>
                </a:lnTo>
                <a:lnTo>
                  <a:pt x="51020" y="120624"/>
                </a:lnTo>
                <a:lnTo>
                  <a:pt x="56141" y="117626"/>
                </a:lnTo>
                <a:lnTo>
                  <a:pt x="61062" y="115764"/>
                </a:lnTo>
                <a:lnTo>
                  <a:pt x="63486" y="115267"/>
                </a:lnTo>
                <a:lnTo>
                  <a:pt x="66689" y="114936"/>
                </a:lnTo>
                <a:lnTo>
                  <a:pt x="70412" y="114716"/>
                </a:lnTo>
                <a:lnTo>
                  <a:pt x="74481" y="114569"/>
                </a:lnTo>
                <a:lnTo>
                  <a:pt x="78782" y="113677"/>
                </a:lnTo>
                <a:lnTo>
                  <a:pt x="83237" y="112289"/>
                </a:lnTo>
                <a:lnTo>
                  <a:pt x="87794" y="110569"/>
                </a:lnTo>
                <a:lnTo>
                  <a:pt x="91626" y="109423"/>
                </a:lnTo>
                <a:lnTo>
                  <a:pt x="94974" y="108659"/>
                </a:lnTo>
                <a:lnTo>
                  <a:pt x="98000" y="108150"/>
                </a:lnTo>
                <a:lnTo>
                  <a:pt x="101605" y="107810"/>
                </a:lnTo>
                <a:lnTo>
                  <a:pt x="105595" y="107584"/>
                </a:lnTo>
                <a:lnTo>
                  <a:pt x="114263" y="107332"/>
                </a:lnTo>
                <a:lnTo>
                  <a:pt x="151548" y="107136"/>
                </a:lnTo>
                <a:lnTo>
                  <a:pt x="175489" y="10713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660"/>
          <p:cNvSpPr/>
          <p:nvPr/>
        </p:nvSpPr>
        <p:spPr>
          <a:xfrm>
            <a:off x="1835943" y="4043362"/>
            <a:ext cx="50008" cy="321470"/>
          </a:xfrm>
          <a:custGeom>
            <a:avLst/>
            <a:gdLst/>
            <a:ahLst/>
            <a:cxnLst/>
            <a:rect l="0" t="0" r="0" b="0"/>
            <a:pathLst>
              <a:path w="50008" h="321470">
                <a:moveTo>
                  <a:pt x="50007" y="0"/>
                </a:moveTo>
                <a:lnTo>
                  <a:pt x="36039" y="0"/>
                </a:lnTo>
                <a:lnTo>
                  <a:pt x="35139" y="794"/>
                </a:lnTo>
                <a:lnTo>
                  <a:pt x="32021" y="3792"/>
                </a:lnTo>
                <a:lnTo>
                  <a:pt x="30873" y="5703"/>
                </a:lnTo>
                <a:lnTo>
                  <a:pt x="29597" y="9943"/>
                </a:lnTo>
                <a:lnTo>
                  <a:pt x="28777" y="19926"/>
                </a:lnTo>
                <a:lnTo>
                  <a:pt x="28615" y="36362"/>
                </a:lnTo>
                <a:lnTo>
                  <a:pt x="28583" y="58688"/>
                </a:lnTo>
                <a:lnTo>
                  <a:pt x="27787" y="65319"/>
                </a:lnTo>
                <a:lnTo>
                  <a:pt x="26462" y="72121"/>
                </a:lnTo>
                <a:lnTo>
                  <a:pt x="24785" y="79037"/>
                </a:lnTo>
                <a:lnTo>
                  <a:pt x="24461" y="86029"/>
                </a:lnTo>
                <a:lnTo>
                  <a:pt x="25039" y="93071"/>
                </a:lnTo>
                <a:lnTo>
                  <a:pt x="26217" y="100148"/>
                </a:lnTo>
                <a:lnTo>
                  <a:pt x="26210" y="107247"/>
                </a:lnTo>
                <a:lnTo>
                  <a:pt x="25411" y="114360"/>
                </a:lnTo>
                <a:lnTo>
                  <a:pt x="24084" y="121484"/>
                </a:lnTo>
                <a:lnTo>
                  <a:pt x="23200" y="128614"/>
                </a:lnTo>
                <a:lnTo>
                  <a:pt x="22610" y="135749"/>
                </a:lnTo>
                <a:lnTo>
                  <a:pt x="22217" y="142887"/>
                </a:lnTo>
                <a:lnTo>
                  <a:pt x="21781" y="157168"/>
                </a:lnTo>
                <a:lnTo>
                  <a:pt x="21665" y="164310"/>
                </a:lnTo>
                <a:lnTo>
                  <a:pt x="20793" y="171453"/>
                </a:lnTo>
                <a:lnTo>
                  <a:pt x="19418" y="178595"/>
                </a:lnTo>
                <a:lnTo>
                  <a:pt x="17708" y="185738"/>
                </a:lnTo>
                <a:lnTo>
                  <a:pt x="16568" y="192882"/>
                </a:lnTo>
                <a:lnTo>
                  <a:pt x="15808" y="200025"/>
                </a:lnTo>
                <a:lnTo>
                  <a:pt x="15301" y="207169"/>
                </a:lnTo>
                <a:lnTo>
                  <a:pt x="14963" y="214313"/>
                </a:lnTo>
                <a:lnTo>
                  <a:pt x="14588" y="228600"/>
                </a:lnTo>
                <a:lnTo>
                  <a:pt x="14377" y="246239"/>
                </a:lnTo>
                <a:lnTo>
                  <a:pt x="13553" y="251472"/>
                </a:lnTo>
                <a:lnTo>
                  <a:pt x="12211" y="256548"/>
                </a:lnTo>
                <a:lnTo>
                  <a:pt x="10522" y="261520"/>
                </a:lnTo>
                <a:lnTo>
                  <a:pt x="9396" y="266421"/>
                </a:lnTo>
                <a:lnTo>
                  <a:pt x="8145" y="276101"/>
                </a:lnTo>
                <a:lnTo>
                  <a:pt x="7018" y="280905"/>
                </a:lnTo>
                <a:lnTo>
                  <a:pt x="5472" y="285695"/>
                </a:lnTo>
                <a:lnTo>
                  <a:pt x="3648" y="290476"/>
                </a:lnTo>
                <a:lnTo>
                  <a:pt x="2432" y="294457"/>
                </a:lnTo>
                <a:lnTo>
                  <a:pt x="1081" y="300997"/>
                </a:lnTo>
                <a:lnTo>
                  <a:pt x="214" y="310869"/>
                </a:lnTo>
                <a:lnTo>
                  <a:pt x="42" y="315759"/>
                </a:lnTo>
                <a:lnTo>
                  <a:pt x="0" y="32146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661"/>
          <p:cNvSpPr/>
          <p:nvPr/>
        </p:nvSpPr>
        <p:spPr>
          <a:xfrm>
            <a:off x="2322012" y="4093368"/>
            <a:ext cx="156870" cy="28576"/>
          </a:xfrm>
          <a:custGeom>
            <a:avLst/>
            <a:gdLst/>
            <a:ahLst/>
            <a:cxnLst/>
            <a:rect l="0" t="0" r="0" b="0"/>
            <a:pathLst>
              <a:path w="156870" h="28576">
                <a:moveTo>
                  <a:pt x="6850" y="0"/>
                </a:moveTo>
                <a:lnTo>
                  <a:pt x="0" y="0"/>
                </a:lnTo>
                <a:lnTo>
                  <a:pt x="10617" y="0"/>
                </a:lnTo>
                <a:lnTo>
                  <a:pt x="12536" y="794"/>
                </a:lnTo>
                <a:lnTo>
                  <a:pt x="14610" y="2117"/>
                </a:lnTo>
                <a:lnTo>
                  <a:pt x="16786" y="3793"/>
                </a:lnTo>
                <a:lnTo>
                  <a:pt x="19824" y="4910"/>
                </a:lnTo>
                <a:lnTo>
                  <a:pt x="23437" y="5655"/>
                </a:lnTo>
                <a:lnTo>
                  <a:pt x="27433" y="6151"/>
                </a:lnTo>
                <a:lnTo>
                  <a:pt x="30891" y="6482"/>
                </a:lnTo>
                <a:lnTo>
                  <a:pt x="33990" y="6703"/>
                </a:lnTo>
                <a:lnTo>
                  <a:pt x="36849" y="6850"/>
                </a:lnTo>
                <a:lnTo>
                  <a:pt x="44260" y="7013"/>
                </a:lnTo>
                <a:lnTo>
                  <a:pt x="48459" y="7057"/>
                </a:lnTo>
                <a:lnTo>
                  <a:pt x="52845" y="7880"/>
                </a:lnTo>
                <a:lnTo>
                  <a:pt x="57357" y="9222"/>
                </a:lnTo>
                <a:lnTo>
                  <a:pt x="61953" y="10911"/>
                </a:lnTo>
                <a:lnTo>
                  <a:pt x="66604" y="12037"/>
                </a:lnTo>
                <a:lnTo>
                  <a:pt x="71292" y="12787"/>
                </a:lnTo>
                <a:lnTo>
                  <a:pt x="76005" y="13287"/>
                </a:lnTo>
                <a:lnTo>
                  <a:pt x="80735" y="13621"/>
                </a:lnTo>
                <a:lnTo>
                  <a:pt x="85475" y="13843"/>
                </a:lnTo>
                <a:lnTo>
                  <a:pt x="90223" y="13991"/>
                </a:lnTo>
                <a:lnTo>
                  <a:pt x="94976" y="14884"/>
                </a:lnTo>
                <a:lnTo>
                  <a:pt x="99732" y="16273"/>
                </a:lnTo>
                <a:lnTo>
                  <a:pt x="104490" y="17993"/>
                </a:lnTo>
                <a:lnTo>
                  <a:pt x="108456" y="19139"/>
                </a:lnTo>
                <a:lnTo>
                  <a:pt x="111894" y="19903"/>
                </a:lnTo>
                <a:lnTo>
                  <a:pt x="114979" y="20413"/>
                </a:lnTo>
                <a:lnTo>
                  <a:pt x="118623" y="20752"/>
                </a:lnTo>
                <a:lnTo>
                  <a:pt x="122641" y="20978"/>
                </a:lnTo>
                <a:lnTo>
                  <a:pt x="130544" y="21230"/>
                </a:lnTo>
                <a:lnTo>
                  <a:pt x="136702" y="21342"/>
                </a:lnTo>
                <a:lnTo>
                  <a:pt x="139456" y="22166"/>
                </a:lnTo>
                <a:lnTo>
                  <a:pt x="142085" y="23509"/>
                </a:lnTo>
                <a:lnTo>
                  <a:pt x="144632" y="25198"/>
                </a:lnTo>
                <a:lnTo>
                  <a:pt x="147123" y="26323"/>
                </a:lnTo>
                <a:lnTo>
                  <a:pt x="149578" y="27074"/>
                </a:lnTo>
                <a:lnTo>
                  <a:pt x="156869" y="285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662"/>
          <p:cNvSpPr/>
          <p:nvPr/>
        </p:nvSpPr>
        <p:spPr>
          <a:xfrm>
            <a:off x="2321718" y="4179093"/>
            <a:ext cx="164308" cy="11261"/>
          </a:xfrm>
          <a:custGeom>
            <a:avLst/>
            <a:gdLst/>
            <a:ahLst/>
            <a:cxnLst/>
            <a:rect l="0" t="0" r="0" b="0"/>
            <a:pathLst>
              <a:path w="164308" h="11261">
                <a:moveTo>
                  <a:pt x="0" y="7144"/>
                </a:moveTo>
                <a:lnTo>
                  <a:pt x="9943" y="7144"/>
                </a:lnTo>
                <a:lnTo>
                  <a:pt x="12185" y="7938"/>
                </a:lnTo>
                <a:lnTo>
                  <a:pt x="14474" y="9261"/>
                </a:lnTo>
                <a:lnTo>
                  <a:pt x="16793" y="10936"/>
                </a:lnTo>
                <a:lnTo>
                  <a:pt x="19927" y="11260"/>
                </a:lnTo>
                <a:lnTo>
                  <a:pt x="23603" y="10681"/>
                </a:lnTo>
                <a:lnTo>
                  <a:pt x="27642" y="9502"/>
                </a:lnTo>
                <a:lnTo>
                  <a:pt x="31128" y="8716"/>
                </a:lnTo>
                <a:lnTo>
                  <a:pt x="34246" y="8192"/>
                </a:lnTo>
                <a:lnTo>
                  <a:pt x="37118" y="7842"/>
                </a:lnTo>
                <a:lnTo>
                  <a:pt x="40620" y="7610"/>
                </a:lnTo>
                <a:lnTo>
                  <a:pt x="44543" y="7454"/>
                </a:lnTo>
                <a:lnTo>
                  <a:pt x="53135" y="7282"/>
                </a:lnTo>
                <a:lnTo>
                  <a:pt x="62245" y="7206"/>
                </a:lnTo>
                <a:lnTo>
                  <a:pt x="66897" y="6391"/>
                </a:lnTo>
                <a:lnTo>
                  <a:pt x="71585" y="5055"/>
                </a:lnTo>
                <a:lnTo>
                  <a:pt x="76298" y="3370"/>
                </a:lnTo>
                <a:lnTo>
                  <a:pt x="81028" y="2247"/>
                </a:lnTo>
                <a:lnTo>
                  <a:pt x="85769" y="1498"/>
                </a:lnTo>
                <a:lnTo>
                  <a:pt x="90517" y="999"/>
                </a:lnTo>
                <a:lnTo>
                  <a:pt x="95270" y="666"/>
                </a:lnTo>
                <a:lnTo>
                  <a:pt x="100026" y="444"/>
                </a:lnTo>
                <a:lnTo>
                  <a:pt x="109544" y="197"/>
                </a:lnTo>
                <a:lnTo>
                  <a:pt x="16430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663"/>
          <p:cNvSpPr/>
          <p:nvPr/>
        </p:nvSpPr>
        <p:spPr>
          <a:xfrm>
            <a:off x="2693497" y="4043362"/>
            <a:ext cx="121141" cy="192879"/>
          </a:xfrm>
          <a:custGeom>
            <a:avLst/>
            <a:gdLst/>
            <a:ahLst/>
            <a:cxnLst/>
            <a:rect l="0" t="0" r="0" b="0"/>
            <a:pathLst>
              <a:path w="121141" h="192879">
                <a:moveTo>
                  <a:pt x="49703" y="0"/>
                </a:moveTo>
                <a:lnTo>
                  <a:pt x="49703" y="3792"/>
                </a:lnTo>
                <a:lnTo>
                  <a:pt x="48909" y="4910"/>
                </a:lnTo>
                <a:lnTo>
                  <a:pt x="47586" y="5654"/>
                </a:lnTo>
                <a:lnTo>
                  <a:pt x="42853" y="7057"/>
                </a:lnTo>
                <a:lnTo>
                  <a:pt x="40573" y="7105"/>
                </a:lnTo>
                <a:lnTo>
                  <a:pt x="38854" y="7118"/>
                </a:lnTo>
                <a:lnTo>
                  <a:pt x="37707" y="7920"/>
                </a:lnTo>
                <a:lnTo>
                  <a:pt x="36943" y="9249"/>
                </a:lnTo>
                <a:lnTo>
                  <a:pt x="35300" y="13636"/>
                </a:lnTo>
                <a:lnTo>
                  <a:pt x="33751" y="17028"/>
                </a:lnTo>
                <a:lnTo>
                  <a:pt x="31925" y="20877"/>
                </a:lnTo>
                <a:lnTo>
                  <a:pt x="29913" y="24237"/>
                </a:lnTo>
                <a:lnTo>
                  <a:pt x="27778" y="27270"/>
                </a:lnTo>
                <a:lnTo>
                  <a:pt x="25561" y="30087"/>
                </a:lnTo>
                <a:lnTo>
                  <a:pt x="24084" y="33551"/>
                </a:lnTo>
                <a:lnTo>
                  <a:pt x="23098" y="37449"/>
                </a:lnTo>
                <a:lnTo>
                  <a:pt x="22441" y="41635"/>
                </a:lnTo>
                <a:lnTo>
                  <a:pt x="22003" y="46013"/>
                </a:lnTo>
                <a:lnTo>
                  <a:pt x="21711" y="50519"/>
                </a:lnTo>
                <a:lnTo>
                  <a:pt x="21517" y="55111"/>
                </a:lnTo>
                <a:lnTo>
                  <a:pt x="20593" y="59759"/>
                </a:lnTo>
                <a:lnTo>
                  <a:pt x="19184" y="64446"/>
                </a:lnTo>
                <a:lnTo>
                  <a:pt x="17451" y="69157"/>
                </a:lnTo>
                <a:lnTo>
                  <a:pt x="15501" y="73886"/>
                </a:lnTo>
                <a:lnTo>
                  <a:pt x="13408" y="78626"/>
                </a:lnTo>
                <a:lnTo>
                  <a:pt x="11218" y="83374"/>
                </a:lnTo>
                <a:lnTo>
                  <a:pt x="9759" y="88126"/>
                </a:lnTo>
                <a:lnTo>
                  <a:pt x="8786" y="92882"/>
                </a:lnTo>
                <a:lnTo>
                  <a:pt x="8137" y="97640"/>
                </a:lnTo>
                <a:lnTo>
                  <a:pt x="7705" y="103193"/>
                </a:lnTo>
                <a:lnTo>
                  <a:pt x="7417" y="109277"/>
                </a:lnTo>
                <a:lnTo>
                  <a:pt x="7224" y="115713"/>
                </a:lnTo>
                <a:lnTo>
                  <a:pt x="6303" y="120799"/>
                </a:lnTo>
                <a:lnTo>
                  <a:pt x="4894" y="124982"/>
                </a:lnTo>
                <a:lnTo>
                  <a:pt x="3162" y="128565"/>
                </a:lnTo>
                <a:lnTo>
                  <a:pt x="2007" y="132542"/>
                </a:lnTo>
                <a:lnTo>
                  <a:pt x="1236" y="136780"/>
                </a:lnTo>
                <a:lnTo>
                  <a:pt x="723" y="141193"/>
                </a:lnTo>
                <a:lnTo>
                  <a:pt x="381" y="144929"/>
                </a:lnTo>
                <a:lnTo>
                  <a:pt x="153" y="148213"/>
                </a:lnTo>
                <a:lnTo>
                  <a:pt x="0" y="151196"/>
                </a:lnTo>
                <a:lnTo>
                  <a:pt x="693" y="153979"/>
                </a:lnTo>
                <a:lnTo>
                  <a:pt x="3579" y="159187"/>
                </a:lnTo>
                <a:lnTo>
                  <a:pt x="5391" y="164147"/>
                </a:lnTo>
                <a:lnTo>
                  <a:pt x="5874" y="166582"/>
                </a:lnTo>
                <a:lnTo>
                  <a:pt x="8527" y="171403"/>
                </a:lnTo>
                <a:lnTo>
                  <a:pt x="10346" y="173800"/>
                </a:lnTo>
                <a:lnTo>
                  <a:pt x="12367" y="178580"/>
                </a:lnTo>
                <a:lnTo>
                  <a:pt x="12906" y="180966"/>
                </a:lnTo>
                <a:lnTo>
                  <a:pt x="15621" y="185734"/>
                </a:lnTo>
                <a:lnTo>
                  <a:pt x="17457" y="188116"/>
                </a:lnTo>
                <a:lnTo>
                  <a:pt x="19474" y="189704"/>
                </a:lnTo>
                <a:lnTo>
                  <a:pt x="21613" y="190764"/>
                </a:lnTo>
                <a:lnTo>
                  <a:pt x="23832" y="191469"/>
                </a:lnTo>
                <a:lnTo>
                  <a:pt x="26106" y="191940"/>
                </a:lnTo>
                <a:lnTo>
                  <a:pt x="28415" y="192254"/>
                </a:lnTo>
                <a:lnTo>
                  <a:pt x="30748" y="192463"/>
                </a:lnTo>
                <a:lnTo>
                  <a:pt x="33098" y="192602"/>
                </a:lnTo>
                <a:lnTo>
                  <a:pt x="37825" y="192757"/>
                </a:lnTo>
                <a:lnTo>
                  <a:pt x="49706" y="192865"/>
                </a:lnTo>
                <a:lnTo>
                  <a:pt x="63020" y="192878"/>
                </a:lnTo>
                <a:lnTo>
                  <a:pt x="67312" y="192086"/>
                </a:lnTo>
                <a:lnTo>
                  <a:pt x="71761" y="190763"/>
                </a:lnTo>
                <a:lnTo>
                  <a:pt x="76314" y="189088"/>
                </a:lnTo>
                <a:lnTo>
                  <a:pt x="80144" y="186384"/>
                </a:lnTo>
                <a:lnTo>
                  <a:pt x="83491" y="182993"/>
                </a:lnTo>
                <a:lnTo>
                  <a:pt x="86515" y="179145"/>
                </a:lnTo>
                <a:lnTo>
                  <a:pt x="89326" y="175787"/>
                </a:lnTo>
                <a:lnTo>
                  <a:pt x="91993" y="172754"/>
                </a:lnTo>
                <a:lnTo>
                  <a:pt x="94565" y="169938"/>
                </a:lnTo>
                <a:lnTo>
                  <a:pt x="97867" y="167267"/>
                </a:lnTo>
                <a:lnTo>
                  <a:pt x="101656" y="164693"/>
                </a:lnTo>
                <a:lnTo>
                  <a:pt x="105769" y="162183"/>
                </a:lnTo>
                <a:lnTo>
                  <a:pt x="109305" y="159715"/>
                </a:lnTo>
                <a:lnTo>
                  <a:pt x="112457" y="157277"/>
                </a:lnTo>
                <a:lnTo>
                  <a:pt x="121140" y="15001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664"/>
          <p:cNvSpPr/>
          <p:nvPr/>
        </p:nvSpPr>
        <p:spPr>
          <a:xfrm>
            <a:off x="2715024" y="3957637"/>
            <a:ext cx="35320" cy="7145"/>
          </a:xfrm>
          <a:custGeom>
            <a:avLst/>
            <a:gdLst/>
            <a:ahLst/>
            <a:cxnLst/>
            <a:rect l="0" t="0" r="0" b="0"/>
            <a:pathLst>
              <a:path w="35320" h="7145">
                <a:moveTo>
                  <a:pt x="35319" y="7144"/>
                </a:moveTo>
                <a:lnTo>
                  <a:pt x="16168" y="7144"/>
                </a:lnTo>
                <a:lnTo>
                  <a:pt x="14614" y="6350"/>
                </a:lnTo>
                <a:lnTo>
                  <a:pt x="12785" y="5027"/>
                </a:lnTo>
                <a:lnTo>
                  <a:pt x="10771" y="3352"/>
                </a:lnTo>
                <a:lnTo>
                  <a:pt x="8635" y="2234"/>
                </a:lnTo>
                <a:lnTo>
                  <a:pt x="6418" y="1489"/>
                </a:lnTo>
                <a:lnTo>
                  <a:pt x="0" y="87"/>
                </a:lnTo>
                <a:lnTo>
                  <a:pt x="660" y="59"/>
                </a:lnTo>
                <a:lnTo>
                  <a:pt x="6744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665"/>
          <p:cNvSpPr/>
          <p:nvPr/>
        </p:nvSpPr>
        <p:spPr>
          <a:xfrm>
            <a:off x="2922786" y="3857627"/>
            <a:ext cx="520502" cy="357185"/>
          </a:xfrm>
          <a:custGeom>
            <a:avLst/>
            <a:gdLst/>
            <a:ahLst/>
            <a:cxnLst/>
            <a:rect l="0" t="0" r="0" b="0"/>
            <a:pathLst>
              <a:path w="520502" h="357185">
                <a:moveTo>
                  <a:pt x="6151" y="228598"/>
                </a:moveTo>
                <a:lnTo>
                  <a:pt x="0" y="228598"/>
                </a:lnTo>
                <a:lnTo>
                  <a:pt x="463" y="229392"/>
                </a:lnTo>
                <a:lnTo>
                  <a:pt x="5245" y="234748"/>
                </a:lnTo>
                <a:lnTo>
                  <a:pt x="5749" y="237417"/>
                </a:lnTo>
                <a:lnTo>
                  <a:pt x="5883" y="239239"/>
                </a:lnTo>
                <a:lnTo>
                  <a:pt x="6766" y="241249"/>
                </a:lnTo>
                <a:lnTo>
                  <a:pt x="11801" y="247868"/>
                </a:lnTo>
                <a:lnTo>
                  <a:pt x="18320" y="255650"/>
                </a:lnTo>
                <a:lnTo>
                  <a:pt x="22937" y="263375"/>
                </a:lnTo>
                <a:lnTo>
                  <a:pt x="25518" y="272100"/>
                </a:lnTo>
                <a:lnTo>
                  <a:pt x="27458" y="281269"/>
                </a:lnTo>
                <a:lnTo>
                  <a:pt x="30967" y="290637"/>
                </a:lnTo>
                <a:lnTo>
                  <a:pt x="35172" y="297975"/>
                </a:lnTo>
                <a:lnTo>
                  <a:pt x="42002" y="308685"/>
                </a:lnTo>
                <a:lnTo>
                  <a:pt x="45897" y="316579"/>
                </a:lnTo>
                <a:lnTo>
                  <a:pt x="48884" y="325486"/>
                </a:lnTo>
                <a:lnTo>
                  <a:pt x="52395" y="330661"/>
                </a:lnTo>
                <a:lnTo>
                  <a:pt x="58719" y="335607"/>
                </a:lnTo>
                <a:lnTo>
                  <a:pt x="71921" y="345250"/>
                </a:lnTo>
                <a:lnTo>
                  <a:pt x="73810" y="347641"/>
                </a:lnTo>
                <a:lnTo>
                  <a:pt x="75909" y="352414"/>
                </a:lnTo>
                <a:lnTo>
                  <a:pt x="77263" y="354004"/>
                </a:lnTo>
                <a:lnTo>
                  <a:pt x="78959" y="355065"/>
                </a:lnTo>
                <a:lnTo>
                  <a:pt x="83592" y="356766"/>
                </a:lnTo>
                <a:lnTo>
                  <a:pt x="98697" y="357184"/>
                </a:lnTo>
                <a:lnTo>
                  <a:pt x="98991" y="347242"/>
                </a:lnTo>
                <a:lnTo>
                  <a:pt x="103924" y="332349"/>
                </a:lnTo>
                <a:lnTo>
                  <a:pt x="105168" y="323392"/>
                </a:lnTo>
                <a:lnTo>
                  <a:pt x="105721" y="314121"/>
                </a:lnTo>
                <a:lnTo>
                  <a:pt x="106761" y="303914"/>
                </a:lnTo>
                <a:lnTo>
                  <a:pt x="108149" y="297858"/>
                </a:lnTo>
                <a:lnTo>
                  <a:pt x="109868" y="291440"/>
                </a:lnTo>
                <a:lnTo>
                  <a:pt x="111015" y="284780"/>
                </a:lnTo>
                <a:lnTo>
                  <a:pt x="111779" y="277959"/>
                </a:lnTo>
                <a:lnTo>
                  <a:pt x="112288" y="271030"/>
                </a:lnTo>
                <a:lnTo>
                  <a:pt x="113422" y="264030"/>
                </a:lnTo>
                <a:lnTo>
                  <a:pt x="114971" y="256981"/>
                </a:lnTo>
                <a:lnTo>
                  <a:pt x="130073" y="197212"/>
                </a:lnTo>
                <a:lnTo>
                  <a:pt x="132422" y="188624"/>
                </a:lnTo>
                <a:lnTo>
                  <a:pt x="137149" y="172732"/>
                </a:lnTo>
                <a:lnTo>
                  <a:pt x="144272" y="150396"/>
                </a:lnTo>
                <a:lnTo>
                  <a:pt x="145857" y="143126"/>
                </a:lnTo>
                <a:lnTo>
                  <a:pt x="146913" y="135898"/>
                </a:lnTo>
                <a:lnTo>
                  <a:pt x="147617" y="128697"/>
                </a:lnTo>
                <a:lnTo>
                  <a:pt x="148881" y="121516"/>
                </a:lnTo>
                <a:lnTo>
                  <a:pt x="150517" y="114347"/>
                </a:lnTo>
                <a:lnTo>
                  <a:pt x="152401" y="107187"/>
                </a:lnTo>
                <a:lnTo>
                  <a:pt x="155245" y="100032"/>
                </a:lnTo>
                <a:lnTo>
                  <a:pt x="158728" y="92881"/>
                </a:lnTo>
                <a:lnTo>
                  <a:pt x="162638" y="85733"/>
                </a:lnTo>
                <a:lnTo>
                  <a:pt x="166038" y="78585"/>
                </a:lnTo>
                <a:lnTo>
                  <a:pt x="169099" y="71439"/>
                </a:lnTo>
                <a:lnTo>
                  <a:pt x="171933" y="64294"/>
                </a:lnTo>
                <a:lnTo>
                  <a:pt x="177199" y="54238"/>
                </a:lnTo>
                <a:lnTo>
                  <a:pt x="182185" y="46330"/>
                </a:lnTo>
                <a:lnTo>
                  <a:pt x="187047" y="37523"/>
                </a:lnTo>
                <a:lnTo>
                  <a:pt x="190454" y="31224"/>
                </a:lnTo>
                <a:lnTo>
                  <a:pt x="198701" y="21792"/>
                </a:lnTo>
                <a:lnTo>
                  <a:pt x="205154" y="27611"/>
                </a:lnTo>
                <a:lnTo>
                  <a:pt x="207838" y="28145"/>
                </a:lnTo>
                <a:lnTo>
                  <a:pt x="222942" y="28548"/>
                </a:lnTo>
                <a:lnTo>
                  <a:pt x="233810" y="32358"/>
                </a:lnTo>
                <a:lnTo>
                  <a:pt x="238092" y="32683"/>
                </a:lnTo>
                <a:lnTo>
                  <a:pt x="252498" y="30143"/>
                </a:lnTo>
                <a:lnTo>
                  <a:pt x="264864" y="29271"/>
                </a:lnTo>
                <a:lnTo>
                  <a:pt x="276180" y="28883"/>
                </a:lnTo>
                <a:lnTo>
                  <a:pt x="287295" y="27917"/>
                </a:lnTo>
                <a:lnTo>
                  <a:pt x="300173" y="24841"/>
                </a:lnTo>
                <a:lnTo>
                  <a:pt x="311717" y="20829"/>
                </a:lnTo>
                <a:lnTo>
                  <a:pt x="323727" y="16400"/>
                </a:lnTo>
                <a:lnTo>
                  <a:pt x="339648" y="11785"/>
                </a:lnTo>
                <a:lnTo>
                  <a:pt x="355191" y="9205"/>
                </a:lnTo>
                <a:lnTo>
                  <a:pt x="370036" y="7264"/>
                </a:lnTo>
                <a:lnTo>
                  <a:pt x="384571" y="3757"/>
                </a:lnTo>
                <a:lnTo>
                  <a:pt x="398969" y="1668"/>
                </a:lnTo>
                <a:lnTo>
                  <a:pt x="412512" y="740"/>
                </a:lnTo>
                <a:lnTo>
                  <a:pt x="423822" y="328"/>
                </a:lnTo>
                <a:lnTo>
                  <a:pt x="448928" y="63"/>
                </a:lnTo>
                <a:lnTo>
                  <a:pt x="495597" y="0"/>
                </a:lnTo>
                <a:lnTo>
                  <a:pt x="505729" y="2115"/>
                </a:lnTo>
                <a:lnTo>
                  <a:pt x="520501" y="714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666"/>
          <p:cNvSpPr/>
          <p:nvPr/>
        </p:nvSpPr>
        <p:spPr>
          <a:xfrm>
            <a:off x="3214990" y="3958630"/>
            <a:ext cx="156861" cy="99021"/>
          </a:xfrm>
          <a:custGeom>
            <a:avLst/>
            <a:gdLst/>
            <a:ahLst/>
            <a:cxnLst/>
            <a:rect l="0" t="0" r="0" b="0"/>
            <a:pathLst>
              <a:path w="156861" h="99021">
                <a:moveTo>
                  <a:pt x="35416" y="6151"/>
                </a:moveTo>
                <a:lnTo>
                  <a:pt x="31300" y="6151"/>
                </a:lnTo>
                <a:lnTo>
                  <a:pt x="34717" y="6151"/>
                </a:lnTo>
                <a:lnTo>
                  <a:pt x="34950" y="5357"/>
                </a:lnTo>
                <a:lnTo>
                  <a:pt x="35209" y="2359"/>
                </a:lnTo>
                <a:lnTo>
                  <a:pt x="35355" y="0"/>
                </a:lnTo>
                <a:lnTo>
                  <a:pt x="35398" y="3094"/>
                </a:lnTo>
                <a:lnTo>
                  <a:pt x="35416" y="48046"/>
                </a:lnTo>
                <a:lnTo>
                  <a:pt x="34622" y="51543"/>
                </a:lnTo>
                <a:lnTo>
                  <a:pt x="33299" y="54669"/>
                </a:lnTo>
                <a:lnTo>
                  <a:pt x="31624" y="57546"/>
                </a:lnTo>
                <a:lnTo>
                  <a:pt x="29713" y="60258"/>
                </a:lnTo>
                <a:lnTo>
                  <a:pt x="27645" y="62860"/>
                </a:lnTo>
                <a:lnTo>
                  <a:pt x="25473" y="65388"/>
                </a:lnTo>
                <a:lnTo>
                  <a:pt x="23231" y="68661"/>
                </a:lnTo>
                <a:lnTo>
                  <a:pt x="20943" y="72430"/>
                </a:lnTo>
                <a:lnTo>
                  <a:pt x="18623" y="76531"/>
                </a:lnTo>
                <a:lnTo>
                  <a:pt x="17077" y="80058"/>
                </a:lnTo>
                <a:lnTo>
                  <a:pt x="16046" y="83204"/>
                </a:lnTo>
                <a:lnTo>
                  <a:pt x="15359" y="86095"/>
                </a:lnTo>
                <a:lnTo>
                  <a:pt x="14107" y="88022"/>
                </a:lnTo>
                <a:lnTo>
                  <a:pt x="12479" y="89306"/>
                </a:lnTo>
                <a:lnTo>
                  <a:pt x="10599" y="90163"/>
                </a:lnTo>
                <a:lnTo>
                  <a:pt x="9347" y="91527"/>
                </a:lnTo>
                <a:lnTo>
                  <a:pt x="8511" y="93231"/>
                </a:lnTo>
                <a:lnTo>
                  <a:pt x="7171" y="97876"/>
                </a:lnTo>
                <a:lnTo>
                  <a:pt x="6267" y="98258"/>
                </a:lnTo>
                <a:lnTo>
                  <a:pt x="1996" y="98794"/>
                </a:lnTo>
                <a:lnTo>
                  <a:pt x="0" y="98990"/>
                </a:lnTo>
                <a:lnTo>
                  <a:pt x="6411" y="99019"/>
                </a:lnTo>
                <a:lnTo>
                  <a:pt x="30688" y="99020"/>
                </a:lnTo>
                <a:lnTo>
                  <a:pt x="33058" y="98226"/>
                </a:lnTo>
                <a:lnTo>
                  <a:pt x="37807" y="95227"/>
                </a:lnTo>
                <a:lnTo>
                  <a:pt x="40979" y="94110"/>
                </a:lnTo>
                <a:lnTo>
                  <a:pt x="44681" y="93365"/>
                </a:lnTo>
                <a:lnTo>
                  <a:pt x="48736" y="92869"/>
                </a:lnTo>
                <a:lnTo>
                  <a:pt x="53027" y="92538"/>
                </a:lnTo>
                <a:lnTo>
                  <a:pt x="57476" y="92317"/>
                </a:lnTo>
                <a:lnTo>
                  <a:pt x="69204" y="92007"/>
                </a:lnTo>
                <a:lnTo>
                  <a:pt x="107914" y="91878"/>
                </a:lnTo>
                <a:lnTo>
                  <a:pt x="119779" y="91877"/>
                </a:lnTo>
                <a:lnTo>
                  <a:pt x="123408" y="91083"/>
                </a:lnTo>
                <a:lnTo>
                  <a:pt x="126621" y="89759"/>
                </a:lnTo>
                <a:lnTo>
                  <a:pt x="129557" y="88084"/>
                </a:lnTo>
                <a:lnTo>
                  <a:pt x="132308" y="86967"/>
                </a:lnTo>
                <a:lnTo>
                  <a:pt x="134935" y="86222"/>
                </a:lnTo>
                <a:lnTo>
                  <a:pt x="137481" y="85725"/>
                </a:lnTo>
                <a:lnTo>
                  <a:pt x="139971" y="85394"/>
                </a:lnTo>
                <a:lnTo>
                  <a:pt x="144856" y="85026"/>
                </a:lnTo>
                <a:lnTo>
                  <a:pt x="149673" y="84863"/>
                </a:lnTo>
                <a:lnTo>
                  <a:pt x="156860" y="8473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667"/>
          <p:cNvSpPr/>
          <p:nvPr/>
        </p:nvSpPr>
        <p:spPr>
          <a:xfrm>
            <a:off x="3350418" y="3936206"/>
            <a:ext cx="28576" cy="242888"/>
          </a:xfrm>
          <a:custGeom>
            <a:avLst/>
            <a:gdLst/>
            <a:ahLst/>
            <a:cxnLst/>
            <a:rect l="0" t="0" r="0" b="0"/>
            <a:pathLst>
              <a:path w="28576" h="242888">
                <a:moveTo>
                  <a:pt x="28575" y="0"/>
                </a:moveTo>
                <a:lnTo>
                  <a:pt x="14296" y="0"/>
                </a:lnTo>
                <a:lnTo>
                  <a:pt x="14289" y="13735"/>
                </a:lnTo>
                <a:lnTo>
                  <a:pt x="15082" y="17094"/>
                </a:lnTo>
                <a:lnTo>
                  <a:pt x="16405" y="20127"/>
                </a:lnTo>
                <a:lnTo>
                  <a:pt x="18080" y="22943"/>
                </a:lnTo>
                <a:lnTo>
                  <a:pt x="19198" y="27202"/>
                </a:lnTo>
                <a:lnTo>
                  <a:pt x="19942" y="32422"/>
                </a:lnTo>
                <a:lnTo>
                  <a:pt x="20439" y="38283"/>
                </a:lnTo>
                <a:lnTo>
                  <a:pt x="19976" y="43778"/>
                </a:lnTo>
                <a:lnTo>
                  <a:pt x="18874" y="49029"/>
                </a:lnTo>
                <a:lnTo>
                  <a:pt x="17345" y="54117"/>
                </a:lnTo>
                <a:lnTo>
                  <a:pt x="16326" y="59891"/>
                </a:lnTo>
                <a:lnTo>
                  <a:pt x="15647" y="66121"/>
                </a:lnTo>
                <a:lnTo>
                  <a:pt x="15194" y="72655"/>
                </a:lnTo>
                <a:lnTo>
                  <a:pt x="14892" y="79393"/>
                </a:lnTo>
                <a:lnTo>
                  <a:pt x="14556" y="93230"/>
                </a:lnTo>
                <a:lnTo>
                  <a:pt x="14367" y="114407"/>
                </a:lnTo>
                <a:lnTo>
                  <a:pt x="13547" y="120721"/>
                </a:lnTo>
                <a:lnTo>
                  <a:pt x="12206" y="126518"/>
                </a:lnTo>
                <a:lnTo>
                  <a:pt x="10519" y="131970"/>
                </a:lnTo>
                <a:lnTo>
                  <a:pt x="9394" y="137987"/>
                </a:lnTo>
                <a:lnTo>
                  <a:pt x="8644" y="144379"/>
                </a:lnTo>
                <a:lnTo>
                  <a:pt x="8144" y="151021"/>
                </a:lnTo>
                <a:lnTo>
                  <a:pt x="7811" y="157037"/>
                </a:lnTo>
                <a:lnTo>
                  <a:pt x="7440" y="167954"/>
                </a:lnTo>
                <a:lnTo>
                  <a:pt x="7232" y="183026"/>
                </a:lnTo>
                <a:lnTo>
                  <a:pt x="6409" y="187899"/>
                </a:lnTo>
                <a:lnTo>
                  <a:pt x="5066" y="192734"/>
                </a:lnTo>
                <a:lnTo>
                  <a:pt x="3378" y="197545"/>
                </a:lnTo>
                <a:lnTo>
                  <a:pt x="2252" y="201547"/>
                </a:lnTo>
                <a:lnTo>
                  <a:pt x="1501" y="205009"/>
                </a:lnTo>
                <a:lnTo>
                  <a:pt x="667" y="210971"/>
                </a:lnTo>
                <a:lnTo>
                  <a:pt x="297" y="216267"/>
                </a:lnTo>
                <a:lnTo>
                  <a:pt x="88" y="223711"/>
                </a:lnTo>
                <a:lnTo>
                  <a:pt x="0" y="24288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668"/>
          <p:cNvSpPr/>
          <p:nvPr/>
        </p:nvSpPr>
        <p:spPr>
          <a:xfrm>
            <a:off x="3693321" y="3979095"/>
            <a:ext cx="200023" cy="14262"/>
          </a:xfrm>
          <a:custGeom>
            <a:avLst/>
            <a:gdLst/>
            <a:ahLst/>
            <a:cxnLst/>
            <a:rect l="0" t="0" r="0" b="0"/>
            <a:pathLst>
              <a:path w="200023" h="14262">
                <a:moveTo>
                  <a:pt x="7141" y="14261"/>
                </a:moveTo>
                <a:lnTo>
                  <a:pt x="0" y="14261"/>
                </a:lnTo>
                <a:lnTo>
                  <a:pt x="23847" y="14261"/>
                </a:lnTo>
                <a:lnTo>
                  <a:pt x="27803" y="13467"/>
                </a:lnTo>
                <a:lnTo>
                  <a:pt x="32822" y="12144"/>
                </a:lnTo>
                <a:lnTo>
                  <a:pt x="38549" y="10469"/>
                </a:lnTo>
                <a:lnTo>
                  <a:pt x="43161" y="9351"/>
                </a:lnTo>
                <a:lnTo>
                  <a:pt x="47029" y="8606"/>
                </a:lnTo>
                <a:lnTo>
                  <a:pt x="50402" y="8110"/>
                </a:lnTo>
                <a:lnTo>
                  <a:pt x="55032" y="7779"/>
                </a:lnTo>
                <a:lnTo>
                  <a:pt x="60499" y="7558"/>
                </a:lnTo>
                <a:lnTo>
                  <a:pt x="66526" y="7411"/>
                </a:lnTo>
                <a:lnTo>
                  <a:pt x="72131" y="6520"/>
                </a:lnTo>
                <a:lnTo>
                  <a:pt x="77455" y="5131"/>
                </a:lnTo>
                <a:lnTo>
                  <a:pt x="82592" y="3412"/>
                </a:lnTo>
                <a:lnTo>
                  <a:pt x="87604" y="2266"/>
                </a:lnTo>
                <a:lnTo>
                  <a:pt x="92533" y="1501"/>
                </a:lnTo>
                <a:lnTo>
                  <a:pt x="97407" y="992"/>
                </a:lnTo>
                <a:lnTo>
                  <a:pt x="103037" y="653"/>
                </a:lnTo>
                <a:lnTo>
                  <a:pt x="115643" y="275"/>
                </a:lnTo>
                <a:lnTo>
                  <a:pt x="142422" y="13"/>
                </a:lnTo>
                <a:lnTo>
                  <a:pt x="147335" y="0"/>
                </a:lnTo>
                <a:lnTo>
                  <a:pt x="151404" y="785"/>
                </a:lnTo>
                <a:lnTo>
                  <a:pt x="154910" y="2102"/>
                </a:lnTo>
                <a:lnTo>
                  <a:pt x="158041" y="3774"/>
                </a:lnTo>
                <a:lnTo>
                  <a:pt x="161716" y="4888"/>
                </a:lnTo>
                <a:lnTo>
                  <a:pt x="165754" y="5631"/>
                </a:lnTo>
                <a:lnTo>
                  <a:pt x="170033" y="6126"/>
                </a:lnTo>
                <a:lnTo>
                  <a:pt x="173679" y="6457"/>
                </a:lnTo>
                <a:lnTo>
                  <a:pt x="179848" y="6824"/>
                </a:lnTo>
                <a:lnTo>
                  <a:pt x="185235" y="6987"/>
                </a:lnTo>
                <a:lnTo>
                  <a:pt x="200022" y="711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669"/>
          <p:cNvSpPr/>
          <p:nvPr/>
        </p:nvSpPr>
        <p:spPr>
          <a:xfrm>
            <a:off x="3700472" y="4064793"/>
            <a:ext cx="178585" cy="14286"/>
          </a:xfrm>
          <a:custGeom>
            <a:avLst/>
            <a:gdLst/>
            <a:ahLst/>
            <a:cxnLst/>
            <a:rect l="0" t="0" r="0" b="0"/>
            <a:pathLst>
              <a:path w="178585" h="14286">
                <a:moveTo>
                  <a:pt x="14278" y="7144"/>
                </a:moveTo>
                <a:lnTo>
                  <a:pt x="1277" y="7144"/>
                </a:lnTo>
                <a:lnTo>
                  <a:pt x="848" y="7938"/>
                </a:lnTo>
                <a:lnTo>
                  <a:pt x="562" y="9261"/>
                </a:lnTo>
                <a:lnTo>
                  <a:pt x="0" y="14201"/>
                </a:lnTo>
                <a:lnTo>
                  <a:pt x="4901" y="14271"/>
                </a:lnTo>
                <a:lnTo>
                  <a:pt x="10632" y="14285"/>
                </a:lnTo>
                <a:lnTo>
                  <a:pt x="12641" y="13492"/>
                </a:lnTo>
                <a:lnTo>
                  <a:pt x="14774" y="12170"/>
                </a:lnTo>
                <a:lnTo>
                  <a:pt x="16990" y="10495"/>
                </a:lnTo>
                <a:lnTo>
                  <a:pt x="20054" y="9378"/>
                </a:lnTo>
                <a:lnTo>
                  <a:pt x="23685" y="8633"/>
                </a:lnTo>
                <a:lnTo>
                  <a:pt x="27693" y="8137"/>
                </a:lnTo>
                <a:lnTo>
                  <a:pt x="31952" y="7806"/>
                </a:lnTo>
                <a:lnTo>
                  <a:pt x="36379" y="7585"/>
                </a:lnTo>
                <a:lnTo>
                  <a:pt x="48079" y="7275"/>
                </a:lnTo>
                <a:lnTo>
                  <a:pt x="66727" y="7170"/>
                </a:lnTo>
                <a:lnTo>
                  <a:pt x="71469" y="6367"/>
                </a:lnTo>
                <a:lnTo>
                  <a:pt x="75424" y="5039"/>
                </a:lnTo>
                <a:lnTo>
                  <a:pt x="78854" y="3359"/>
                </a:lnTo>
                <a:lnTo>
                  <a:pt x="82729" y="2240"/>
                </a:lnTo>
                <a:lnTo>
                  <a:pt x="86899" y="1493"/>
                </a:lnTo>
                <a:lnTo>
                  <a:pt x="91267" y="996"/>
                </a:lnTo>
                <a:lnTo>
                  <a:pt x="95766" y="664"/>
                </a:lnTo>
                <a:lnTo>
                  <a:pt x="100354" y="443"/>
                </a:lnTo>
                <a:lnTo>
                  <a:pt x="109683" y="197"/>
                </a:lnTo>
                <a:lnTo>
                  <a:pt x="178584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670"/>
          <p:cNvSpPr/>
          <p:nvPr/>
        </p:nvSpPr>
        <p:spPr>
          <a:xfrm>
            <a:off x="3986212" y="3873029"/>
            <a:ext cx="235745" cy="256048"/>
          </a:xfrm>
          <a:custGeom>
            <a:avLst/>
            <a:gdLst/>
            <a:ahLst/>
            <a:cxnLst/>
            <a:rect l="0" t="0" r="0" b="0"/>
            <a:pathLst>
              <a:path w="235745" h="256048">
                <a:moveTo>
                  <a:pt x="0" y="63177"/>
                </a:moveTo>
                <a:lnTo>
                  <a:pt x="9943" y="53234"/>
                </a:lnTo>
                <a:lnTo>
                  <a:pt x="12185" y="51786"/>
                </a:lnTo>
                <a:lnTo>
                  <a:pt x="16792" y="50176"/>
                </a:lnTo>
                <a:lnTo>
                  <a:pt x="19133" y="48160"/>
                </a:lnTo>
                <a:lnTo>
                  <a:pt x="23849" y="41686"/>
                </a:lnTo>
                <a:lnTo>
                  <a:pt x="30708" y="35634"/>
                </a:lnTo>
                <a:lnTo>
                  <a:pt x="34760" y="32909"/>
                </a:lnTo>
                <a:lnTo>
                  <a:pt x="39048" y="30298"/>
                </a:lnTo>
                <a:lnTo>
                  <a:pt x="43494" y="27764"/>
                </a:lnTo>
                <a:lnTo>
                  <a:pt x="52668" y="22832"/>
                </a:lnTo>
                <a:lnTo>
                  <a:pt x="62037" y="17993"/>
                </a:lnTo>
                <a:lnTo>
                  <a:pt x="67552" y="15592"/>
                </a:lnTo>
                <a:lnTo>
                  <a:pt x="73610" y="13198"/>
                </a:lnTo>
                <a:lnTo>
                  <a:pt x="80030" y="10807"/>
                </a:lnTo>
                <a:lnTo>
                  <a:pt x="85897" y="9214"/>
                </a:lnTo>
                <a:lnTo>
                  <a:pt x="91396" y="8151"/>
                </a:lnTo>
                <a:lnTo>
                  <a:pt x="96649" y="7443"/>
                </a:lnTo>
                <a:lnTo>
                  <a:pt x="101739" y="6177"/>
                </a:lnTo>
                <a:lnTo>
                  <a:pt x="106720" y="4540"/>
                </a:lnTo>
                <a:lnTo>
                  <a:pt x="111628" y="2654"/>
                </a:lnTo>
                <a:lnTo>
                  <a:pt x="116487" y="1397"/>
                </a:lnTo>
                <a:lnTo>
                  <a:pt x="121315" y="559"/>
                </a:lnTo>
                <a:lnTo>
                  <a:pt x="126120" y="0"/>
                </a:lnTo>
                <a:lnTo>
                  <a:pt x="130911" y="422"/>
                </a:lnTo>
                <a:lnTo>
                  <a:pt x="135693" y="1496"/>
                </a:lnTo>
                <a:lnTo>
                  <a:pt x="140468" y="3006"/>
                </a:lnTo>
                <a:lnTo>
                  <a:pt x="145239" y="4013"/>
                </a:lnTo>
                <a:lnTo>
                  <a:pt x="150008" y="4685"/>
                </a:lnTo>
                <a:lnTo>
                  <a:pt x="154774" y="5132"/>
                </a:lnTo>
                <a:lnTo>
                  <a:pt x="158745" y="6224"/>
                </a:lnTo>
                <a:lnTo>
                  <a:pt x="165274" y="9554"/>
                </a:lnTo>
                <a:lnTo>
                  <a:pt x="168920" y="11553"/>
                </a:lnTo>
                <a:lnTo>
                  <a:pt x="177205" y="15891"/>
                </a:lnTo>
                <a:lnTo>
                  <a:pt x="180049" y="18953"/>
                </a:lnTo>
                <a:lnTo>
                  <a:pt x="181945" y="22582"/>
                </a:lnTo>
                <a:lnTo>
                  <a:pt x="183209" y="26589"/>
                </a:lnTo>
                <a:lnTo>
                  <a:pt x="184846" y="30847"/>
                </a:lnTo>
                <a:lnTo>
                  <a:pt x="186731" y="35274"/>
                </a:lnTo>
                <a:lnTo>
                  <a:pt x="188781" y="39812"/>
                </a:lnTo>
                <a:lnTo>
                  <a:pt x="190147" y="44425"/>
                </a:lnTo>
                <a:lnTo>
                  <a:pt x="191059" y="49088"/>
                </a:lnTo>
                <a:lnTo>
                  <a:pt x="191667" y="53784"/>
                </a:lnTo>
                <a:lnTo>
                  <a:pt x="192071" y="59297"/>
                </a:lnTo>
                <a:lnTo>
                  <a:pt x="192341" y="65353"/>
                </a:lnTo>
                <a:lnTo>
                  <a:pt x="192522" y="71771"/>
                </a:lnTo>
                <a:lnTo>
                  <a:pt x="191848" y="77638"/>
                </a:lnTo>
                <a:lnTo>
                  <a:pt x="190605" y="83136"/>
                </a:lnTo>
                <a:lnTo>
                  <a:pt x="185063" y="100576"/>
                </a:lnTo>
                <a:lnTo>
                  <a:pt x="176080" y="127803"/>
                </a:lnTo>
                <a:lnTo>
                  <a:pt x="172949" y="134836"/>
                </a:lnTo>
                <a:lnTo>
                  <a:pt x="169274" y="141906"/>
                </a:lnTo>
                <a:lnTo>
                  <a:pt x="165237" y="149000"/>
                </a:lnTo>
                <a:lnTo>
                  <a:pt x="161752" y="156111"/>
                </a:lnTo>
                <a:lnTo>
                  <a:pt x="158635" y="163233"/>
                </a:lnTo>
                <a:lnTo>
                  <a:pt x="155763" y="170362"/>
                </a:lnTo>
                <a:lnTo>
                  <a:pt x="152260" y="176702"/>
                </a:lnTo>
                <a:lnTo>
                  <a:pt x="148338" y="182517"/>
                </a:lnTo>
                <a:lnTo>
                  <a:pt x="144136" y="187980"/>
                </a:lnTo>
                <a:lnTo>
                  <a:pt x="140541" y="193211"/>
                </a:lnTo>
                <a:lnTo>
                  <a:pt x="137350" y="198285"/>
                </a:lnTo>
                <a:lnTo>
                  <a:pt x="134429" y="203255"/>
                </a:lnTo>
                <a:lnTo>
                  <a:pt x="130894" y="207363"/>
                </a:lnTo>
                <a:lnTo>
                  <a:pt x="126951" y="210894"/>
                </a:lnTo>
                <a:lnTo>
                  <a:pt x="122734" y="214043"/>
                </a:lnTo>
                <a:lnTo>
                  <a:pt x="115932" y="221774"/>
                </a:lnTo>
                <a:lnTo>
                  <a:pt x="113007" y="226059"/>
                </a:lnTo>
                <a:lnTo>
                  <a:pt x="109469" y="229708"/>
                </a:lnTo>
                <a:lnTo>
                  <a:pt x="105523" y="232935"/>
                </a:lnTo>
                <a:lnTo>
                  <a:pt x="101305" y="235880"/>
                </a:lnTo>
                <a:lnTo>
                  <a:pt x="94502" y="241269"/>
                </a:lnTo>
                <a:lnTo>
                  <a:pt x="88038" y="246311"/>
                </a:lnTo>
                <a:lnTo>
                  <a:pt x="84092" y="248766"/>
                </a:lnTo>
                <a:lnTo>
                  <a:pt x="79874" y="251196"/>
                </a:lnTo>
                <a:lnTo>
                  <a:pt x="73070" y="253898"/>
                </a:lnTo>
                <a:lnTo>
                  <a:pt x="67401" y="255098"/>
                </a:lnTo>
                <a:lnTo>
                  <a:pt x="62235" y="255631"/>
                </a:lnTo>
                <a:lnTo>
                  <a:pt x="57293" y="255868"/>
                </a:lnTo>
                <a:lnTo>
                  <a:pt x="50049" y="256002"/>
                </a:lnTo>
                <a:lnTo>
                  <a:pt x="40490" y="256047"/>
                </a:lnTo>
                <a:lnTo>
                  <a:pt x="38900" y="255257"/>
                </a:lnTo>
                <a:lnTo>
                  <a:pt x="37839" y="253936"/>
                </a:lnTo>
                <a:lnTo>
                  <a:pt x="37132" y="252262"/>
                </a:lnTo>
                <a:lnTo>
                  <a:pt x="35868" y="251146"/>
                </a:lnTo>
                <a:lnTo>
                  <a:pt x="34230" y="250403"/>
                </a:lnTo>
                <a:lnTo>
                  <a:pt x="28906" y="249001"/>
                </a:lnTo>
                <a:lnTo>
                  <a:pt x="28604" y="242771"/>
                </a:lnTo>
                <a:lnTo>
                  <a:pt x="29388" y="242438"/>
                </a:lnTo>
                <a:lnTo>
                  <a:pt x="32376" y="242067"/>
                </a:lnTo>
                <a:lnTo>
                  <a:pt x="33490" y="241174"/>
                </a:lnTo>
                <a:lnTo>
                  <a:pt x="34233" y="239786"/>
                </a:lnTo>
                <a:lnTo>
                  <a:pt x="34729" y="238066"/>
                </a:lnTo>
                <a:lnTo>
                  <a:pt x="37395" y="234038"/>
                </a:lnTo>
                <a:lnTo>
                  <a:pt x="43359" y="227309"/>
                </a:lnTo>
                <a:lnTo>
                  <a:pt x="45575" y="224986"/>
                </a:lnTo>
                <a:lnTo>
                  <a:pt x="47846" y="223437"/>
                </a:lnTo>
                <a:lnTo>
                  <a:pt x="52486" y="221716"/>
                </a:lnTo>
                <a:lnTo>
                  <a:pt x="54834" y="219670"/>
                </a:lnTo>
                <a:lnTo>
                  <a:pt x="59560" y="213162"/>
                </a:lnTo>
                <a:lnTo>
                  <a:pt x="66423" y="207095"/>
                </a:lnTo>
                <a:lnTo>
                  <a:pt x="70476" y="204367"/>
                </a:lnTo>
                <a:lnTo>
                  <a:pt x="77096" y="199217"/>
                </a:lnTo>
                <a:lnTo>
                  <a:pt x="83477" y="194283"/>
                </a:lnTo>
                <a:lnTo>
                  <a:pt x="87402" y="191856"/>
                </a:lnTo>
                <a:lnTo>
                  <a:pt x="91605" y="189444"/>
                </a:lnTo>
                <a:lnTo>
                  <a:pt x="98393" y="186765"/>
                </a:lnTo>
                <a:lnTo>
                  <a:pt x="104849" y="185574"/>
                </a:lnTo>
                <a:lnTo>
                  <a:pt x="108793" y="185256"/>
                </a:lnTo>
                <a:lnTo>
                  <a:pt x="113010" y="185044"/>
                </a:lnTo>
                <a:lnTo>
                  <a:pt x="116615" y="184109"/>
                </a:lnTo>
                <a:lnTo>
                  <a:pt x="122737" y="180954"/>
                </a:lnTo>
                <a:lnTo>
                  <a:pt x="128104" y="179022"/>
                </a:lnTo>
                <a:lnTo>
                  <a:pt x="130646" y="178507"/>
                </a:lnTo>
                <a:lnTo>
                  <a:pt x="137705" y="180051"/>
                </a:lnTo>
                <a:lnTo>
                  <a:pt x="141809" y="181575"/>
                </a:lnTo>
                <a:lnTo>
                  <a:pt x="148487" y="183267"/>
                </a:lnTo>
                <a:lnTo>
                  <a:pt x="151379" y="183718"/>
                </a:lnTo>
                <a:lnTo>
                  <a:pt x="156709" y="186336"/>
                </a:lnTo>
                <a:lnTo>
                  <a:pt x="161723" y="190145"/>
                </a:lnTo>
                <a:lnTo>
                  <a:pt x="166598" y="194484"/>
                </a:lnTo>
                <a:lnTo>
                  <a:pt x="173527" y="199058"/>
                </a:lnTo>
                <a:lnTo>
                  <a:pt x="183325" y="204670"/>
                </a:lnTo>
                <a:lnTo>
                  <a:pt x="188815" y="209435"/>
                </a:lnTo>
                <a:lnTo>
                  <a:pt x="195469" y="215874"/>
                </a:lnTo>
                <a:lnTo>
                  <a:pt x="197781" y="217362"/>
                </a:lnTo>
                <a:lnTo>
                  <a:pt x="202467" y="219016"/>
                </a:lnTo>
                <a:lnTo>
                  <a:pt x="209568" y="219947"/>
                </a:lnTo>
                <a:lnTo>
                  <a:pt x="211943" y="220872"/>
                </a:lnTo>
                <a:lnTo>
                  <a:pt x="218285" y="225171"/>
                </a:lnTo>
                <a:lnTo>
                  <a:pt x="220047" y="226456"/>
                </a:lnTo>
                <a:lnTo>
                  <a:pt x="222946" y="227026"/>
                </a:lnTo>
                <a:lnTo>
                  <a:pt x="224831" y="227179"/>
                </a:lnTo>
                <a:lnTo>
                  <a:pt x="226087" y="228074"/>
                </a:lnTo>
                <a:lnTo>
                  <a:pt x="226925" y="229464"/>
                </a:lnTo>
                <a:lnTo>
                  <a:pt x="227483" y="231185"/>
                </a:lnTo>
                <a:lnTo>
                  <a:pt x="228649" y="232332"/>
                </a:lnTo>
                <a:lnTo>
                  <a:pt x="230220" y="233097"/>
                </a:lnTo>
                <a:lnTo>
                  <a:pt x="235744" y="23462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671"/>
          <p:cNvSpPr/>
          <p:nvPr/>
        </p:nvSpPr>
        <p:spPr>
          <a:xfrm>
            <a:off x="4286250" y="3964781"/>
            <a:ext cx="100013" cy="128553"/>
          </a:xfrm>
          <a:custGeom>
            <a:avLst/>
            <a:gdLst/>
            <a:ahLst/>
            <a:cxnLst/>
            <a:rect l="0" t="0" r="0" b="0"/>
            <a:pathLst>
              <a:path w="100013" h="128553">
                <a:moveTo>
                  <a:pt x="0" y="0"/>
                </a:moveTo>
                <a:lnTo>
                  <a:pt x="0" y="62306"/>
                </a:lnTo>
                <a:lnTo>
                  <a:pt x="794" y="66143"/>
                </a:lnTo>
                <a:lnTo>
                  <a:pt x="2116" y="69495"/>
                </a:lnTo>
                <a:lnTo>
                  <a:pt x="3792" y="72524"/>
                </a:lnTo>
                <a:lnTo>
                  <a:pt x="7770" y="80122"/>
                </a:lnTo>
                <a:lnTo>
                  <a:pt x="9942" y="84371"/>
                </a:lnTo>
                <a:lnTo>
                  <a:pt x="12184" y="87997"/>
                </a:lnTo>
                <a:lnTo>
                  <a:pt x="14473" y="91209"/>
                </a:lnTo>
                <a:lnTo>
                  <a:pt x="16792" y="94143"/>
                </a:lnTo>
                <a:lnTo>
                  <a:pt x="18339" y="97687"/>
                </a:lnTo>
                <a:lnTo>
                  <a:pt x="19369" y="101637"/>
                </a:lnTo>
                <a:lnTo>
                  <a:pt x="20056" y="105858"/>
                </a:lnTo>
                <a:lnTo>
                  <a:pt x="21308" y="108672"/>
                </a:lnTo>
                <a:lnTo>
                  <a:pt x="22937" y="110548"/>
                </a:lnTo>
                <a:lnTo>
                  <a:pt x="24816" y="111798"/>
                </a:lnTo>
                <a:lnTo>
                  <a:pt x="26863" y="113426"/>
                </a:lnTo>
                <a:lnTo>
                  <a:pt x="29021" y="115305"/>
                </a:lnTo>
                <a:lnTo>
                  <a:pt x="31253" y="117351"/>
                </a:lnTo>
                <a:lnTo>
                  <a:pt x="32742" y="119509"/>
                </a:lnTo>
                <a:lnTo>
                  <a:pt x="33734" y="121741"/>
                </a:lnTo>
                <a:lnTo>
                  <a:pt x="34395" y="124024"/>
                </a:lnTo>
                <a:lnTo>
                  <a:pt x="35630" y="125545"/>
                </a:lnTo>
                <a:lnTo>
                  <a:pt x="37247" y="126559"/>
                </a:lnTo>
                <a:lnTo>
                  <a:pt x="39119" y="127235"/>
                </a:lnTo>
                <a:lnTo>
                  <a:pt x="41160" y="127686"/>
                </a:lnTo>
                <a:lnTo>
                  <a:pt x="43315" y="127987"/>
                </a:lnTo>
                <a:lnTo>
                  <a:pt x="45545" y="128186"/>
                </a:lnTo>
                <a:lnTo>
                  <a:pt x="47826" y="128320"/>
                </a:lnTo>
                <a:lnTo>
                  <a:pt x="52476" y="128469"/>
                </a:lnTo>
                <a:lnTo>
                  <a:pt x="59557" y="128552"/>
                </a:lnTo>
                <a:lnTo>
                  <a:pt x="61929" y="127770"/>
                </a:lnTo>
                <a:lnTo>
                  <a:pt x="64305" y="126455"/>
                </a:lnTo>
                <a:lnTo>
                  <a:pt x="66683" y="124784"/>
                </a:lnTo>
                <a:lnTo>
                  <a:pt x="69061" y="122877"/>
                </a:lnTo>
                <a:lnTo>
                  <a:pt x="71440" y="120812"/>
                </a:lnTo>
                <a:lnTo>
                  <a:pt x="73821" y="118641"/>
                </a:lnTo>
                <a:lnTo>
                  <a:pt x="76201" y="115607"/>
                </a:lnTo>
                <a:lnTo>
                  <a:pt x="78582" y="111996"/>
                </a:lnTo>
                <a:lnTo>
                  <a:pt x="80963" y="108001"/>
                </a:lnTo>
                <a:lnTo>
                  <a:pt x="83344" y="103751"/>
                </a:lnTo>
                <a:lnTo>
                  <a:pt x="88106" y="94795"/>
                </a:lnTo>
                <a:lnTo>
                  <a:pt x="89694" y="90184"/>
                </a:lnTo>
                <a:lnTo>
                  <a:pt x="90752" y="85522"/>
                </a:lnTo>
                <a:lnTo>
                  <a:pt x="91457" y="80827"/>
                </a:lnTo>
                <a:lnTo>
                  <a:pt x="92721" y="76904"/>
                </a:lnTo>
                <a:lnTo>
                  <a:pt x="94358" y="73494"/>
                </a:lnTo>
                <a:lnTo>
                  <a:pt x="100012" y="6429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672"/>
          <p:cNvSpPr/>
          <p:nvPr/>
        </p:nvSpPr>
        <p:spPr>
          <a:xfrm>
            <a:off x="4250531" y="3836193"/>
            <a:ext cx="7145" cy="14289"/>
          </a:xfrm>
          <a:custGeom>
            <a:avLst/>
            <a:gdLst/>
            <a:ahLst/>
            <a:cxnLst/>
            <a:rect l="0" t="0" r="0" b="0"/>
            <a:pathLst>
              <a:path w="7145" h="14289">
                <a:moveTo>
                  <a:pt x="7144" y="14288"/>
                </a:moveTo>
                <a:lnTo>
                  <a:pt x="3351" y="14288"/>
                </a:lnTo>
                <a:lnTo>
                  <a:pt x="2234" y="13494"/>
                </a:lnTo>
                <a:lnTo>
                  <a:pt x="1489" y="12171"/>
                </a:lnTo>
                <a:lnTo>
                  <a:pt x="87" y="7438"/>
                </a:lnTo>
                <a:lnTo>
                  <a:pt x="58" y="6547"/>
                </a:lnTo>
                <a:lnTo>
                  <a:pt x="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4x</a:t>
            </a:r>
            <a:r>
              <a:rPr lang="en-US" baseline="30000" dirty="0" smtClean="0"/>
              <a:t>2</a:t>
            </a:r>
            <a:r>
              <a:rPr lang="en-US" dirty="0" smtClean="0"/>
              <a:t> + 5x + 2 = 0 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MARTPenAnnotation518"/>
          <p:cNvSpPr/>
          <p:nvPr/>
        </p:nvSpPr>
        <p:spPr>
          <a:xfrm>
            <a:off x="1335881" y="1528763"/>
            <a:ext cx="264320" cy="257175"/>
          </a:xfrm>
          <a:custGeom>
            <a:avLst/>
            <a:gdLst/>
            <a:ahLst/>
            <a:cxnLst/>
            <a:rect l="0" t="0" r="0" b="0"/>
            <a:pathLst>
              <a:path w="264320" h="257175">
                <a:moveTo>
                  <a:pt x="0" y="14287"/>
                </a:moveTo>
                <a:lnTo>
                  <a:pt x="14277" y="9"/>
                </a:lnTo>
                <a:lnTo>
                  <a:pt x="14284" y="2"/>
                </a:lnTo>
                <a:lnTo>
                  <a:pt x="18079" y="0"/>
                </a:lnTo>
                <a:lnTo>
                  <a:pt x="19196" y="793"/>
                </a:lnTo>
                <a:lnTo>
                  <a:pt x="19941" y="2116"/>
                </a:lnTo>
                <a:lnTo>
                  <a:pt x="21137" y="6150"/>
                </a:lnTo>
                <a:lnTo>
                  <a:pt x="27076" y="12650"/>
                </a:lnTo>
                <a:lnTo>
                  <a:pt x="38216" y="23910"/>
                </a:lnTo>
                <a:lnTo>
                  <a:pt x="45031" y="28618"/>
                </a:lnTo>
                <a:lnTo>
                  <a:pt x="49070" y="30984"/>
                </a:lnTo>
                <a:lnTo>
                  <a:pt x="55676" y="37847"/>
                </a:lnTo>
                <a:lnTo>
                  <a:pt x="61257" y="45395"/>
                </a:lnTo>
                <a:lnTo>
                  <a:pt x="66384" y="51396"/>
                </a:lnTo>
                <a:lnTo>
                  <a:pt x="73425" y="58825"/>
                </a:lnTo>
                <a:lnTo>
                  <a:pt x="77525" y="63029"/>
                </a:lnTo>
                <a:lnTo>
                  <a:pt x="81052" y="67419"/>
                </a:lnTo>
                <a:lnTo>
                  <a:pt x="84197" y="71933"/>
                </a:lnTo>
                <a:lnTo>
                  <a:pt x="87087" y="76530"/>
                </a:lnTo>
                <a:lnTo>
                  <a:pt x="90602" y="81182"/>
                </a:lnTo>
                <a:lnTo>
                  <a:pt x="94532" y="85871"/>
                </a:lnTo>
                <a:lnTo>
                  <a:pt x="98740" y="90585"/>
                </a:lnTo>
                <a:lnTo>
                  <a:pt x="102339" y="95314"/>
                </a:lnTo>
                <a:lnTo>
                  <a:pt x="105532" y="100055"/>
                </a:lnTo>
                <a:lnTo>
                  <a:pt x="108455" y="104803"/>
                </a:lnTo>
                <a:lnTo>
                  <a:pt x="111991" y="109556"/>
                </a:lnTo>
                <a:lnTo>
                  <a:pt x="115935" y="114312"/>
                </a:lnTo>
                <a:lnTo>
                  <a:pt x="120153" y="119070"/>
                </a:lnTo>
                <a:lnTo>
                  <a:pt x="123758" y="123830"/>
                </a:lnTo>
                <a:lnTo>
                  <a:pt x="126955" y="128590"/>
                </a:lnTo>
                <a:lnTo>
                  <a:pt x="129880" y="133352"/>
                </a:lnTo>
                <a:lnTo>
                  <a:pt x="137364" y="140758"/>
                </a:lnTo>
                <a:lnTo>
                  <a:pt x="141582" y="143845"/>
                </a:lnTo>
                <a:lnTo>
                  <a:pt x="145982" y="147490"/>
                </a:lnTo>
                <a:lnTo>
                  <a:pt x="150502" y="151508"/>
                </a:lnTo>
                <a:lnTo>
                  <a:pt x="155104" y="155773"/>
                </a:lnTo>
                <a:lnTo>
                  <a:pt x="159759" y="159411"/>
                </a:lnTo>
                <a:lnTo>
                  <a:pt x="164449" y="162630"/>
                </a:lnTo>
                <a:lnTo>
                  <a:pt x="169164" y="165570"/>
                </a:lnTo>
                <a:lnTo>
                  <a:pt x="176519" y="173069"/>
                </a:lnTo>
                <a:lnTo>
                  <a:pt x="179592" y="177292"/>
                </a:lnTo>
                <a:lnTo>
                  <a:pt x="187239" y="184100"/>
                </a:lnTo>
                <a:lnTo>
                  <a:pt x="191501" y="187027"/>
                </a:lnTo>
                <a:lnTo>
                  <a:pt x="198353" y="194512"/>
                </a:lnTo>
                <a:lnTo>
                  <a:pt x="204044" y="202337"/>
                </a:lnTo>
                <a:lnTo>
                  <a:pt x="209220" y="208460"/>
                </a:lnTo>
                <a:lnTo>
                  <a:pt x="216596" y="216370"/>
                </a:lnTo>
                <a:lnTo>
                  <a:pt x="230972" y="230952"/>
                </a:lnTo>
                <a:lnTo>
                  <a:pt x="232563" y="233343"/>
                </a:lnTo>
                <a:lnTo>
                  <a:pt x="235595" y="240500"/>
                </a:lnTo>
                <a:lnTo>
                  <a:pt x="239117" y="245265"/>
                </a:lnTo>
                <a:lnTo>
                  <a:pt x="241167" y="246854"/>
                </a:lnTo>
                <a:lnTo>
                  <a:pt x="243328" y="247913"/>
                </a:lnTo>
                <a:lnTo>
                  <a:pt x="245563" y="248618"/>
                </a:lnTo>
                <a:lnTo>
                  <a:pt x="250162" y="251520"/>
                </a:lnTo>
                <a:lnTo>
                  <a:pt x="256764" y="256843"/>
                </a:lnTo>
                <a:lnTo>
                  <a:pt x="264319" y="25717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519"/>
          <p:cNvSpPr/>
          <p:nvPr/>
        </p:nvSpPr>
        <p:spPr>
          <a:xfrm>
            <a:off x="1322682" y="1543050"/>
            <a:ext cx="184650" cy="192882"/>
          </a:xfrm>
          <a:custGeom>
            <a:avLst/>
            <a:gdLst/>
            <a:ahLst/>
            <a:cxnLst/>
            <a:rect l="0" t="0" r="0" b="0"/>
            <a:pathLst>
              <a:path w="184650" h="192882">
                <a:moveTo>
                  <a:pt x="184649" y="0"/>
                </a:moveTo>
                <a:lnTo>
                  <a:pt x="177592" y="0"/>
                </a:lnTo>
                <a:lnTo>
                  <a:pt x="173739" y="3792"/>
                </a:lnTo>
                <a:lnTo>
                  <a:pt x="172613" y="5703"/>
                </a:lnTo>
                <a:lnTo>
                  <a:pt x="171028" y="11391"/>
                </a:lnTo>
                <a:lnTo>
                  <a:pt x="170658" y="13000"/>
                </a:lnTo>
                <a:lnTo>
                  <a:pt x="166657" y="17698"/>
                </a:lnTo>
                <a:lnTo>
                  <a:pt x="165510" y="20530"/>
                </a:lnTo>
                <a:lnTo>
                  <a:pt x="164746" y="24005"/>
                </a:lnTo>
                <a:lnTo>
                  <a:pt x="164237" y="27910"/>
                </a:lnTo>
                <a:lnTo>
                  <a:pt x="162309" y="31306"/>
                </a:lnTo>
                <a:lnTo>
                  <a:pt x="159437" y="34364"/>
                </a:lnTo>
                <a:lnTo>
                  <a:pt x="155935" y="37197"/>
                </a:lnTo>
                <a:lnTo>
                  <a:pt x="152806" y="40673"/>
                </a:lnTo>
                <a:lnTo>
                  <a:pt x="149927" y="44577"/>
                </a:lnTo>
                <a:lnTo>
                  <a:pt x="147213" y="48768"/>
                </a:lnTo>
                <a:lnTo>
                  <a:pt x="144610" y="53149"/>
                </a:lnTo>
                <a:lnTo>
                  <a:pt x="142082" y="57658"/>
                </a:lnTo>
                <a:lnTo>
                  <a:pt x="139602" y="62251"/>
                </a:lnTo>
                <a:lnTo>
                  <a:pt x="136361" y="66900"/>
                </a:lnTo>
                <a:lnTo>
                  <a:pt x="132613" y="71588"/>
                </a:lnTo>
                <a:lnTo>
                  <a:pt x="128527" y="76300"/>
                </a:lnTo>
                <a:lnTo>
                  <a:pt x="124216" y="81029"/>
                </a:lnTo>
                <a:lnTo>
                  <a:pt x="115192" y="90517"/>
                </a:lnTo>
                <a:lnTo>
                  <a:pt x="110563" y="94476"/>
                </a:lnTo>
                <a:lnTo>
                  <a:pt x="105889" y="97909"/>
                </a:lnTo>
                <a:lnTo>
                  <a:pt x="101186" y="100991"/>
                </a:lnTo>
                <a:lnTo>
                  <a:pt x="96463" y="104633"/>
                </a:lnTo>
                <a:lnTo>
                  <a:pt x="91727" y="108649"/>
                </a:lnTo>
                <a:lnTo>
                  <a:pt x="86982" y="112914"/>
                </a:lnTo>
                <a:lnTo>
                  <a:pt x="83025" y="117344"/>
                </a:lnTo>
                <a:lnTo>
                  <a:pt x="79594" y="121886"/>
                </a:lnTo>
                <a:lnTo>
                  <a:pt x="76512" y="126501"/>
                </a:lnTo>
                <a:lnTo>
                  <a:pt x="72870" y="130371"/>
                </a:lnTo>
                <a:lnTo>
                  <a:pt x="68855" y="133745"/>
                </a:lnTo>
                <a:lnTo>
                  <a:pt x="64590" y="136788"/>
                </a:lnTo>
                <a:lnTo>
                  <a:pt x="60953" y="140404"/>
                </a:lnTo>
                <a:lnTo>
                  <a:pt x="57735" y="144403"/>
                </a:lnTo>
                <a:lnTo>
                  <a:pt x="54796" y="148656"/>
                </a:lnTo>
                <a:lnTo>
                  <a:pt x="51249" y="152285"/>
                </a:lnTo>
                <a:lnTo>
                  <a:pt x="47297" y="155498"/>
                </a:lnTo>
                <a:lnTo>
                  <a:pt x="43075" y="158434"/>
                </a:lnTo>
                <a:lnTo>
                  <a:pt x="39466" y="161185"/>
                </a:lnTo>
                <a:lnTo>
                  <a:pt x="36267" y="163813"/>
                </a:lnTo>
                <a:lnTo>
                  <a:pt x="30595" y="168849"/>
                </a:lnTo>
                <a:lnTo>
                  <a:pt x="25428" y="173733"/>
                </a:lnTo>
                <a:lnTo>
                  <a:pt x="23733" y="176147"/>
                </a:lnTo>
                <a:lnTo>
                  <a:pt x="21849" y="180946"/>
                </a:lnTo>
                <a:lnTo>
                  <a:pt x="18896" y="185724"/>
                </a:lnTo>
                <a:lnTo>
                  <a:pt x="14324" y="191467"/>
                </a:lnTo>
                <a:lnTo>
                  <a:pt x="13155" y="191938"/>
                </a:lnTo>
                <a:lnTo>
                  <a:pt x="7693" y="192695"/>
                </a:lnTo>
                <a:lnTo>
                  <a:pt x="2586" y="192844"/>
                </a:lnTo>
                <a:lnTo>
                  <a:pt x="0" y="192870"/>
                </a:lnTo>
                <a:lnTo>
                  <a:pt x="6055" y="19288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520"/>
          <p:cNvSpPr/>
          <p:nvPr/>
        </p:nvSpPr>
        <p:spPr>
          <a:xfrm>
            <a:off x="1621631" y="1600200"/>
            <a:ext cx="207170" cy="7144"/>
          </a:xfrm>
          <a:custGeom>
            <a:avLst/>
            <a:gdLst/>
            <a:ahLst/>
            <a:cxnLst/>
            <a:rect l="0" t="0" r="0" b="0"/>
            <a:pathLst>
              <a:path w="207170" h="7144">
                <a:moveTo>
                  <a:pt x="0" y="7143"/>
                </a:moveTo>
                <a:lnTo>
                  <a:pt x="48046" y="7143"/>
                </a:lnTo>
                <a:lnTo>
                  <a:pt x="52668" y="6350"/>
                </a:lnTo>
                <a:lnTo>
                  <a:pt x="57337" y="5027"/>
                </a:lnTo>
                <a:lnTo>
                  <a:pt x="62037" y="3351"/>
                </a:lnTo>
                <a:lnTo>
                  <a:pt x="66758" y="2234"/>
                </a:lnTo>
                <a:lnTo>
                  <a:pt x="71493" y="1489"/>
                </a:lnTo>
                <a:lnTo>
                  <a:pt x="76237" y="993"/>
                </a:lnTo>
                <a:lnTo>
                  <a:pt x="80987" y="662"/>
                </a:lnTo>
                <a:lnTo>
                  <a:pt x="85741" y="441"/>
                </a:lnTo>
                <a:lnTo>
                  <a:pt x="95257" y="196"/>
                </a:lnTo>
                <a:lnTo>
                  <a:pt x="183330" y="0"/>
                </a:lnTo>
                <a:lnTo>
                  <a:pt x="187308" y="793"/>
                </a:lnTo>
                <a:lnTo>
                  <a:pt x="190753" y="2116"/>
                </a:lnTo>
                <a:lnTo>
                  <a:pt x="193844" y="3792"/>
                </a:lnTo>
                <a:lnTo>
                  <a:pt x="196698" y="4909"/>
                </a:lnTo>
                <a:lnTo>
                  <a:pt x="199394" y="5654"/>
                </a:lnTo>
                <a:lnTo>
                  <a:pt x="207169" y="714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521"/>
          <p:cNvSpPr/>
          <p:nvPr/>
        </p:nvSpPr>
        <p:spPr>
          <a:xfrm>
            <a:off x="1643062" y="1693068"/>
            <a:ext cx="192882" cy="7145"/>
          </a:xfrm>
          <a:custGeom>
            <a:avLst/>
            <a:gdLst/>
            <a:ahLst/>
            <a:cxnLst/>
            <a:rect l="0" t="0" r="0" b="0"/>
            <a:pathLst>
              <a:path w="192882" h="7145">
                <a:moveTo>
                  <a:pt x="0" y="0"/>
                </a:moveTo>
                <a:lnTo>
                  <a:pt x="33793" y="0"/>
                </a:lnTo>
                <a:lnTo>
                  <a:pt x="39197" y="794"/>
                </a:lnTo>
                <a:lnTo>
                  <a:pt x="45181" y="2117"/>
                </a:lnTo>
                <a:lnTo>
                  <a:pt x="51552" y="3793"/>
                </a:lnTo>
                <a:lnTo>
                  <a:pt x="57387" y="4910"/>
                </a:lnTo>
                <a:lnTo>
                  <a:pt x="62864" y="5655"/>
                </a:lnTo>
                <a:lnTo>
                  <a:pt x="68103" y="6151"/>
                </a:lnTo>
                <a:lnTo>
                  <a:pt x="73184" y="6482"/>
                </a:lnTo>
                <a:lnTo>
                  <a:pt x="78158" y="6703"/>
                </a:lnTo>
                <a:lnTo>
                  <a:pt x="87918" y="6948"/>
                </a:lnTo>
                <a:lnTo>
                  <a:pt x="192881" y="71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522"/>
          <p:cNvSpPr/>
          <p:nvPr/>
        </p:nvSpPr>
        <p:spPr>
          <a:xfrm>
            <a:off x="2071687" y="1607343"/>
            <a:ext cx="257176" cy="14289"/>
          </a:xfrm>
          <a:custGeom>
            <a:avLst/>
            <a:gdLst/>
            <a:ahLst/>
            <a:cxnLst/>
            <a:rect l="0" t="0" r="0" b="0"/>
            <a:pathLst>
              <a:path w="257176" h="14289">
                <a:moveTo>
                  <a:pt x="0" y="14288"/>
                </a:moveTo>
                <a:lnTo>
                  <a:pt x="10849" y="14288"/>
                </a:lnTo>
                <a:lnTo>
                  <a:pt x="13583" y="13494"/>
                </a:lnTo>
                <a:lnTo>
                  <a:pt x="16993" y="12171"/>
                </a:lnTo>
                <a:lnTo>
                  <a:pt x="20853" y="10495"/>
                </a:lnTo>
                <a:lnTo>
                  <a:pt x="24221" y="9378"/>
                </a:lnTo>
                <a:lnTo>
                  <a:pt x="27260" y="8633"/>
                </a:lnTo>
                <a:lnTo>
                  <a:pt x="30080" y="8137"/>
                </a:lnTo>
                <a:lnTo>
                  <a:pt x="33547" y="7806"/>
                </a:lnTo>
                <a:lnTo>
                  <a:pt x="37446" y="7585"/>
                </a:lnTo>
                <a:lnTo>
                  <a:pt x="41633" y="7438"/>
                </a:lnTo>
                <a:lnTo>
                  <a:pt x="46012" y="6546"/>
                </a:lnTo>
                <a:lnTo>
                  <a:pt x="50518" y="5158"/>
                </a:lnTo>
                <a:lnTo>
                  <a:pt x="55110" y="3439"/>
                </a:lnTo>
                <a:lnTo>
                  <a:pt x="59759" y="2293"/>
                </a:lnTo>
                <a:lnTo>
                  <a:pt x="64445" y="1528"/>
                </a:lnTo>
                <a:lnTo>
                  <a:pt x="69157" y="1019"/>
                </a:lnTo>
                <a:lnTo>
                  <a:pt x="74680" y="680"/>
                </a:lnTo>
                <a:lnTo>
                  <a:pt x="87166" y="302"/>
                </a:lnTo>
                <a:lnTo>
                  <a:pt x="115979" y="40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523"/>
          <p:cNvSpPr/>
          <p:nvPr/>
        </p:nvSpPr>
        <p:spPr>
          <a:xfrm>
            <a:off x="2428962" y="1500187"/>
            <a:ext cx="228477" cy="232634"/>
          </a:xfrm>
          <a:custGeom>
            <a:avLst/>
            <a:gdLst/>
            <a:ahLst/>
            <a:cxnLst/>
            <a:rect l="0" t="0" r="0" b="0"/>
            <a:pathLst>
              <a:path w="228477" h="232634">
                <a:moveTo>
                  <a:pt x="164219" y="0"/>
                </a:moveTo>
                <a:lnTo>
                  <a:pt x="123290" y="0"/>
                </a:lnTo>
                <a:lnTo>
                  <a:pt x="118677" y="794"/>
                </a:lnTo>
                <a:lnTo>
                  <a:pt x="114014" y="2117"/>
                </a:lnTo>
                <a:lnTo>
                  <a:pt x="109317" y="3792"/>
                </a:lnTo>
                <a:lnTo>
                  <a:pt x="103806" y="4910"/>
                </a:lnTo>
                <a:lnTo>
                  <a:pt x="97750" y="5654"/>
                </a:lnTo>
                <a:lnTo>
                  <a:pt x="91331" y="6151"/>
                </a:lnTo>
                <a:lnTo>
                  <a:pt x="85464" y="6482"/>
                </a:lnTo>
                <a:lnTo>
                  <a:pt x="74713" y="6850"/>
                </a:lnTo>
                <a:lnTo>
                  <a:pt x="59735" y="7057"/>
                </a:lnTo>
                <a:lnTo>
                  <a:pt x="54875" y="6292"/>
                </a:lnTo>
                <a:lnTo>
                  <a:pt x="50048" y="4988"/>
                </a:lnTo>
                <a:lnTo>
                  <a:pt x="45242" y="3326"/>
                </a:lnTo>
                <a:lnTo>
                  <a:pt x="41245" y="2217"/>
                </a:lnTo>
                <a:lnTo>
                  <a:pt x="34687" y="985"/>
                </a:lnTo>
                <a:lnTo>
                  <a:pt x="29126" y="438"/>
                </a:lnTo>
                <a:lnTo>
                  <a:pt x="24009" y="195"/>
                </a:lnTo>
                <a:lnTo>
                  <a:pt x="19089" y="87"/>
                </a:lnTo>
                <a:lnTo>
                  <a:pt x="11050" y="17"/>
                </a:lnTo>
                <a:lnTo>
                  <a:pt x="12271" y="8"/>
                </a:lnTo>
                <a:lnTo>
                  <a:pt x="7300" y="0"/>
                </a:lnTo>
                <a:lnTo>
                  <a:pt x="7129" y="3792"/>
                </a:lnTo>
                <a:lnTo>
                  <a:pt x="7898" y="5703"/>
                </a:lnTo>
                <a:lnTo>
                  <a:pt x="11980" y="12185"/>
                </a:lnTo>
                <a:lnTo>
                  <a:pt x="13213" y="16793"/>
                </a:lnTo>
                <a:lnTo>
                  <a:pt x="11645" y="23603"/>
                </a:lnTo>
                <a:lnTo>
                  <a:pt x="10115" y="27642"/>
                </a:lnTo>
                <a:lnTo>
                  <a:pt x="8416" y="34246"/>
                </a:lnTo>
                <a:lnTo>
                  <a:pt x="7660" y="40620"/>
                </a:lnTo>
                <a:lnTo>
                  <a:pt x="7459" y="44543"/>
                </a:lnTo>
                <a:lnTo>
                  <a:pt x="7176" y="55531"/>
                </a:lnTo>
                <a:lnTo>
                  <a:pt x="7057" y="101098"/>
                </a:lnTo>
                <a:lnTo>
                  <a:pt x="6263" y="103911"/>
                </a:lnTo>
                <a:lnTo>
                  <a:pt x="3264" y="109154"/>
                </a:lnTo>
                <a:lnTo>
                  <a:pt x="1402" y="114129"/>
                </a:lnTo>
                <a:lnTo>
                  <a:pt x="354" y="121393"/>
                </a:lnTo>
                <a:lnTo>
                  <a:pt x="0" y="127166"/>
                </a:lnTo>
                <a:lnTo>
                  <a:pt x="2068" y="130073"/>
                </a:lnTo>
                <a:lnTo>
                  <a:pt x="6970" y="135633"/>
                </a:lnTo>
                <a:lnTo>
                  <a:pt x="7031" y="131910"/>
                </a:lnTo>
                <a:lnTo>
                  <a:pt x="7833" y="130802"/>
                </a:lnTo>
                <a:lnTo>
                  <a:pt x="9162" y="130064"/>
                </a:lnTo>
                <a:lnTo>
                  <a:pt x="10841" y="129572"/>
                </a:lnTo>
                <a:lnTo>
                  <a:pt x="14824" y="126908"/>
                </a:lnTo>
                <a:lnTo>
                  <a:pt x="20034" y="123079"/>
                </a:lnTo>
                <a:lnTo>
                  <a:pt x="23645" y="120946"/>
                </a:lnTo>
                <a:lnTo>
                  <a:pt x="27641" y="118731"/>
                </a:lnTo>
                <a:lnTo>
                  <a:pt x="31892" y="117254"/>
                </a:lnTo>
                <a:lnTo>
                  <a:pt x="36313" y="116269"/>
                </a:lnTo>
                <a:lnTo>
                  <a:pt x="40848" y="115613"/>
                </a:lnTo>
                <a:lnTo>
                  <a:pt x="46253" y="114382"/>
                </a:lnTo>
                <a:lnTo>
                  <a:pt x="52238" y="112767"/>
                </a:lnTo>
                <a:lnTo>
                  <a:pt x="58608" y="110897"/>
                </a:lnTo>
                <a:lnTo>
                  <a:pt x="64443" y="108856"/>
                </a:lnTo>
                <a:lnTo>
                  <a:pt x="69920" y="106702"/>
                </a:lnTo>
                <a:lnTo>
                  <a:pt x="75159" y="104472"/>
                </a:lnTo>
                <a:lnTo>
                  <a:pt x="80240" y="102986"/>
                </a:lnTo>
                <a:lnTo>
                  <a:pt x="85214" y="101995"/>
                </a:lnTo>
                <a:lnTo>
                  <a:pt x="90118" y="101334"/>
                </a:lnTo>
                <a:lnTo>
                  <a:pt x="95768" y="100100"/>
                </a:lnTo>
                <a:lnTo>
                  <a:pt x="101916" y="98483"/>
                </a:lnTo>
                <a:lnTo>
                  <a:pt x="108396" y="96612"/>
                </a:lnTo>
                <a:lnTo>
                  <a:pt x="115097" y="95364"/>
                </a:lnTo>
                <a:lnTo>
                  <a:pt x="121946" y="94532"/>
                </a:lnTo>
                <a:lnTo>
                  <a:pt x="128894" y="93978"/>
                </a:lnTo>
                <a:lnTo>
                  <a:pt x="135112" y="93608"/>
                </a:lnTo>
                <a:lnTo>
                  <a:pt x="146256" y="93197"/>
                </a:lnTo>
                <a:lnTo>
                  <a:pt x="161454" y="92966"/>
                </a:lnTo>
                <a:lnTo>
                  <a:pt x="166344" y="93728"/>
                </a:lnTo>
                <a:lnTo>
                  <a:pt x="171192" y="95029"/>
                </a:lnTo>
                <a:lnTo>
                  <a:pt x="176011" y="96690"/>
                </a:lnTo>
                <a:lnTo>
                  <a:pt x="180812" y="97798"/>
                </a:lnTo>
                <a:lnTo>
                  <a:pt x="185599" y="98536"/>
                </a:lnTo>
                <a:lnTo>
                  <a:pt x="190379" y="99028"/>
                </a:lnTo>
                <a:lnTo>
                  <a:pt x="194359" y="100944"/>
                </a:lnTo>
                <a:lnTo>
                  <a:pt x="197806" y="103808"/>
                </a:lnTo>
                <a:lnTo>
                  <a:pt x="203753" y="110431"/>
                </a:lnTo>
                <a:lnTo>
                  <a:pt x="209041" y="116020"/>
                </a:lnTo>
                <a:lnTo>
                  <a:pt x="216481" y="123629"/>
                </a:lnTo>
                <a:lnTo>
                  <a:pt x="221313" y="130617"/>
                </a:lnTo>
                <a:lnTo>
                  <a:pt x="223713" y="134703"/>
                </a:lnTo>
                <a:lnTo>
                  <a:pt x="226379" y="141360"/>
                </a:lnTo>
                <a:lnTo>
                  <a:pt x="227564" y="146964"/>
                </a:lnTo>
                <a:lnTo>
                  <a:pt x="228091" y="152101"/>
                </a:lnTo>
                <a:lnTo>
                  <a:pt x="228325" y="159146"/>
                </a:lnTo>
                <a:lnTo>
                  <a:pt x="228476" y="172812"/>
                </a:lnTo>
                <a:lnTo>
                  <a:pt x="227694" y="175533"/>
                </a:lnTo>
                <a:lnTo>
                  <a:pt x="224709" y="180673"/>
                </a:lnTo>
                <a:lnTo>
                  <a:pt x="220737" y="187720"/>
                </a:lnTo>
                <a:lnTo>
                  <a:pt x="218566" y="191822"/>
                </a:lnTo>
                <a:lnTo>
                  <a:pt x="216325" y="194556"/>
                </a:lnTo>
                <a:lnTo>
                  <a:pt x="214038" y="196379"/>
                </a:lnTo>
                <a:lnTo>
                  <a:pt x="204909" y="201061"/>
                </a:lnTo>
                <a:lnTo>
                  <a:pt x="200871" y="203097"/>
                </a:lnTo>
                <a:lnTo>
                  <a:pt x="194267" y="207476"/>
                </a:lnTo>
                <a:lnTo>
                  <a:pt x="187892" y="212068"/>
                </a:lnTo>
                <a:lnTo>
                  <a:pt x="183970" y="214404"/>
                </a:lnTo>
                <a:lnTo>
                  <a:pt x="179767" y="216754"/>
                </a:lnTo>
                <a:lnTo>
                  <a:pt x="170865" y="221483"/>
                </a:lnTo>
                <a:lnTo>
                  <a:pt x="166268" y="223856"/>
                </a:lnTo>
                <a:lnTo>
                  <a:pt x="161616" y="225437"/>
                </a:lnTo>
                <a:lnTo>
                  <a:pt x="156928" y="226491"/>
                </a:lnTo>
                <a:lnTo>
                  <a:pt x="152214" y="227194"/>
                </a:lnTo>
                <a:lnTo>
                  <a:pt x="147485" y="227663"/>
                </a:lnTo>
                <a:lnTo>
                  <a:pt x="142744" y="227975"/>
                </a:lnTo>
                <a:lnTo>
                  <a:pt x="137996" y="228184"/>
                </a:lnTo>
                <a:lnTo>
                  <a:pt x="134037" y="229116"/>
                </a:lnTo>
                <a:lnTo>
                  <a:pt x="127521" y="232269"/>
                </a:lnTo>
                <a:lnTo>
                  <a:pt x="123879" y="232633"/>
                </a:lnTo>
                <a:lnTo>
                  <a:pt x="119863" y="232083"/>
                </a:lnTo>
                <a:lnTo>
                  <a:pt x="115598" y="230922"/>
                </a:lnTo>
                <a:lnTo>
                  <a:pt x="111168" y="230148"/>
                </a:lnTo>
                <a:lnTo>
                  <a:pt x="106626" y="229632"/>
                </a:lnTo>
                <a:lnTo>
                  <a:pt x="102011" y="229288"/>
                </a:lnTo>
                <a:lnTo>
                  <a:pt x="94767" y="228906"/>
                </a:lnTo>
                <a:lnTo>
                  <a:pt x="88108" y="228736"/>
                </a:lnTo>
                <a:lnTo>
                  <a:pt x="73870" y="228618"/>
                </a:lnTo>
                <a:lnTo>
                  <a:pt x="72236" y="227818"/>
                </a:lnTo>
                <a:lnTo>
                  <a:pt x="66145" y="223694"/>
                </a:lnTo>
                <a:lnTo>
                  <a:pt x="61628" y="222451"/>
                </a:lnTo>
                <a:lnTo>
                  <a:pt x="54623" y="221751"/>
                </a:lnTo>
                <a:lnTo>
                  <a:pt x="49919" y="22145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524"/>
          <p:cNvSpPr/>
          <p:nvPr/>
        </p:nvSpPr>
        <p:spPr>
          <a:xfrm>
            <a:off x="2936081" y="1514475"/>
            <a:ext cx="57151" cy="185738"/>
          </a:xfrm>
          <a:custGeom>
            <a:avLst/>
            <a:gdLst/>
            <a:ahLst/>
            <a:cxnLst/>
            <a:rect l="0" t="0" r="0" b="0"/>
            <a:pathLst>
              <a:path w="57151" h="185738">
                <a:moveTo>
                  <a:pt x="0" y="0"/>
                </a:moveTo>
                <a:lnTo>
                  <a:pt x="0" y="13268"/>
                </a:lnTo>
                <a:lnTo>
                  <a:pt x="794" y="15195"/>
                </a:lnTo>
                <a:lnTo>
                  <a:pt x="2116" y="18067"/>
                </a:lnTo>
                <a:lnTo>
                  <a:pt x="3792" y="21570"/>
                </a:lnTo>
                <a:lnTo>
                  <a:pt x="4909" y="24698"/>
                </a:lnTo>
                <a:lnTo>
                  <a:pt x="6151" y="30292"/>
                </a:lnTo>
                <a:lnTo>
                  <a:pt x="6702" y="35423"/>
                </a:lnTo>
                <a:lnTo>
                  <a:pt x="6849" y="37903"/>
                </a:lnTo>
                <a:lnTo>
                  <a:pt x="7741" y="41143"/>
                </a:lnTo>
                <a:lnTo>
                  <a:pt x="9130" y="44891"/>
                </a:lnTo>
                <a:lnTo>
                  <a:pt x="10849" y="48977"/>
                </a:lnTo>
                <a:lnTo>
                  <a:pt x="11995" y="53289"/>
                </a:lnTo>
                <a:lnTo>
                  <a:pt x="12759" y="57751"/>
                </a:lnTo>
                <a:lnTo>
                  <a:pt x="13269" y="62313"/>
                </a:lnTo>
                <a:lnTo>
                  <a:pt x="13608" y="66942"/>
                </a:lnTo>
                <a:lnTo>
                  <a:pt x="13834" y="71615"/>
                </a:lnTo>
                <a:lnTo>
                  <a:pt x="13986" y="76318"/>
                </a:lnTo>
                <a:lnTo>
                  <a:pt x="14880" y="81041"/>
                </a:lnTo>
                <a:lnTo>
                  <a:pt x="16270" y="85777"/>
                </a:lnTo>
                <a:lnTo>
                  <a:pt x="17990" y="90522"/>
                </a:lnTo>
                <a:lnTo>
                  <a:pt x="19931" y="95273"/>
                </a:lnTo>
                <a:lnTo>
                  <a:pt x="22019" y="100028"/>
                </a:lnTo>
                <a:lnTo>
                  <a:pt x="24204" y="104785"/>
                </a:lnTo>
                <a:lnTo>
                  <a:pt x="25661" y="108750"/>
                </a:lnTo>
                <a:lnTo>
                  <a:pt x="26632" y="112187"/>
                </a:lnTo>
                <a:lnTo>
                  <a:pt x="27280" y="115273"/>
                </a:lnTo>
                <a:lnTo>
                  <a:pt x="27711" y="118917"/>
                </a:lnTo>
                <a:lnTo>
                  <a:pt x="27999" y="122934"/>
                </a:lnTo>
                <a:lnTo>
                  <a:pt x="28191" y="127199"/>
                </a:lnTo>
                <a:lnTo>
                  <a:pt x="29113" y="130837"/>
                </a:lnTo>
                <a:lnTo>
                  <a:pt x="30521" y="134056"/>
                </a:lnTo>
                <a:lnTo>
                  <a:pt x="32253" y="136995"/>
                </a:lnTo>
                <a:lnTo>
                  <a:pt x="33409" y="140543"/>
                </a:lnTo>
                <a:lnTo>
                  <a:pt x="34178" y="144495"/>
                </a:lnTo>
                <a:lnTo>
                  <a:pt x="34692" y="148717"/>
                </a:lnTo>
                <a:lnTo>
                  <a:pt x="35828" y="152326"/>
                </a:lnTo>
                <a:lnTo>
                  <a:pt x="37379" y="155525"/>
                </a:lnTo>
                <a:lnTo>
                  <a:pt x="39207" y="158452"/>
                </a:lnTo>
                <a:lnTo>
                  <a:pt x="41219" y="161197"/>
                </a:lnTo>
                <a:lnTo>
                  <a:pt x="43354" y="163821"/>
                </a:lnTo>
                <a:lnTo>
                  <a:pt x="45571" y="166364"/>
                </a:lnTo>
                <a:lnTo>
                  <a:pt x="47050" y="168853"/>
                </a:lnTo>
                <a:lnTo>
                  <a:pt x="48692" y="173735"/>
                </a:lnTo>
                <a:lnTo>
                  <a:pt x="49617" y="177154"/>
                </a:lnTo>
                <a:lnTo>
                  <a:pt x="49891" y="181959"/>
                </a:lnTo>
                <a:lnTo>
                  <a:pt x="49972" y="184617"/>
                </a:lnTo>
                <a:lnTo>
                  <a:pt x="50777" y="184991"/>
                </a:lnTo>
                <a:lnTo>
                  <a:pt x="52108" y="185240"/>
                </a:lnTo>
                <a:lnTo>
                  <a:pt x="57150" y="18573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525"/>
          <p:cNvSpPr/>
          <p:nvPr/>
        </p:nvSpPr>
        <p:spPr>
          <a:xfrm>
            <a:off x="2850443" y="1578768"/>
            <a:ext cx="235658" cy="21433"/>
          </a:xfrm>
          <a:custGeom>
            <a:avLst/>
            <a:gdLst/>
            <a:ahLst/>
            <a:cxnLst/>
            <a:rect l="0" t="0" r="0" b="0"/>
            <a:pathLst>
              <a:path w="235658" h="21433">
                <a:moveTo>
                  <a:pt x="7057" y="21432"/>
                </a:moveTo>
                <a:lnTo>
                  <a:pt x="7057" y="17639"/>
                </a:lnTo>
                <a:lnTo>
                  <a:pt x="6263" y="16522"/>
                </a:lnTo>
                <a:lnTo>
                  <a:pt x="4940" y="15777"/>
                </a:lnTo>
                <a:lnTo>
                  <a:pt x="0" y="14314"/>
                </a:lnTo>
                <a:lnTo>
                  <a:pt x="3731" y="14295"/>
                </a:lnTo>
                <a:lnTo>
                  <a:pt x="5633" y="13499"/>
                </a:lnTo>
                <a:lnTo>
                  <a:pt x="7695" y="12175"/>
                </a:lnTo>
                <a:lnTo>
                  <a:pt x="9864" y="10498"/>
                </a:lnTo>
                <a:lnTo>
                  <a:pt x="12896" y="9380"/>
                </a:lnTo>
                <a:lnTo>
                  <a:pt x="16506" y="8635"/>
                </a:lnTo>
                <a:lnTo>
                  <a:pt x="20500" y="8138"/>
                </a:lnTo>
                <a:lnTo>
                  <a:pt x="24750" y="7807"/>
                </a:lnTo>
                <a:lnTo>
                  <a:pt x="29171" y="7586"/>
                </a:lnTo>
                <a:lnTo>
                  <a:pt x="33706" y="7439"/>
                </a:lnTo>
                <a:lnTo>
                  <a:pt x="57300" y="7202"/>
                </a:lnTo>
                <a:lnTo>
                  <a:pt x="68016" y="7170"/>
                </a:lnTo>
                <a:lnTo>
                  <a:pt x="73890" y="6367"/>
                </a:lnTo>
                <a:lnTo>
                  <a:pt x="80187" y="5039"/>
                </a:lnTo>
                <a:lnTo>
                  <a:pt x="86767" y="3359"/>
                </a:lnTo>
                <a:lnTo>
                  <a:pt x="93534" y="2240"/>
                </a:lnTo>
                <a:lnTo>
                  <a:pt x="100427" y="1493"/>
                </a:lnTo>
                <a:lnTo>
                  <a:pt x="107403" y="995"/>
                </a:lnTo>
                <a:lnTo>
                  <a:pt x="114436" y="664"/>
                </a:lnTo>
                <a:lnTo>
                  <a:pt x="128599" y="295"/>
                </a:lnTo>
                <a:lnTo>
                  <a:pt x="235657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526"/>
          <p:cNvSpPr/>
          <p:nvPr/>
        </p:nvSpPr>
        <p:spPr>
          <a:xfrm>
            <a:off x="2821781" y="1715500"/>
            <a:ext cx="250032" cy="27576"/>
          </a:xfrm>
          <a:custGeom>
            <a:avLst/>
            <a:gdLst/>
            <a:ahLst/>
            <a:cxnLst/>
            <a:rect l="0" t="0" r="0" b="0"/>
            <a:pathLst>
              <a:path w="250032" h="27576">
                <a:moveTo>
                  <a:pt x="0" y="27575"/>
                </a:moveTo>
                <a:lnTo>
                  <a:pt x="3792" y="23782"/>
                </a:lnTo>
                <a:lnTo>
                  <a:pt x="5703" y="22665"/>
                </a:lnTo>
                <a:lnTo>
                  <a:pt x="7771" y="21920"/>
                </a:lnTo>
                <a:lnTo>
                  <a:pt x="12979" y="21093"/>
                </a:lnTo>
                <a:lnTo>
                  <a:pt x="20585" y="20725"/>
                </a:lnTo>
                <a:lnTo>
                  <a:pt x="24836" y="19833"/>
                </a:lnTo>
                <a:lnTo>
                  <a:pt x="29257" y="18445"/>
                </a:lnTo>
                <a:lnTo>
                  <a:pt x="33792" y="16726"/>
                </a:lnTo>
                <a:lnTo>
                  <a:pt x="39197" y="15579"/>
                </a:lnTo>
                <a:lnTo>
                  <a:pt x="45181" y="14815"/>
                </a:lnTo>
                <a:lnTo>
                  <a:pt x="51552" y="14306"/>
                </a:lnTo>
                <a:lnTo>
                  <a:pt x="57387" y="13966"/>
                </a:lnTo>
                <a:lnTo>
                  <a:pt x="68103" y="13589"/>
                </a:lnTo>
                <a:lnTo>
                  <a:pt x="73977" y="12694"/>
                </a:lnTo>
                <a:lnTo>
                  <a:pt x="80274" y="11305"/>
                </a:lnTo>
                <a:lnTo>
                  <a:pt x="86854" y="9584"/>
                </a:lnTo>
                <a:lnTo>
                  <a:pt x="92827" y="8437"/>
                </a:lnTo>
                <a:lnTo>
                  <a:pt x="98397" y="7673"/>
                </a:lnTo>
                <a:lnTo>
                  <a:pt x="103698" y="7163"/>
                </a:lnTo>
                <a:lnTo>
                  <a:pt x="110407" y="6823"/>
                </a:lnTo>
                <a:lnTo>
                  <a:pt x="126328" y="6445"/>
                </a:lnTo>
                <a:lnTo>
                  <a:pt x="149349" y="6233"/>
                </a:lnTo>
                <a:lnTo>
                  <a:pt x="155922" y="5409"/>
                </a:lnTo>
                <a:lnTo>
                  <a:pt x="161892" y="4066"/>
                </a:lnTo>
                <a:lnTo>
                  <a:pt x="167459" y="2378"/>
                </a:lnTo>
                <a:lnTo>
                  <a:pt x="173552" y="1251"/>
                </a:lnTo>
                <a:lnTo>
                  <a:pt x="179995" y="501"/>
                </a:lnTo>
                <a:lnTo>
                  <a:pt x="186672" y="0"/>
                </a:lnTo>
                <a:lnTo>
                  <a:pt x="193504" y="461"/>
                </a:lnTo>
                <a:lnTo>
                  <a:pt x="200440" y="1561"/>
                </a:lnTo>
                <a:lnTo>
                  <a:pt x="207445" y="3088"/>
                </a:lnTo>
                <a:lnTo>
                  <a:pt x="213703" y="4107"/>
                </a:lnTo>
                <a:lnTo>
                  <a:pt x="219463" y="4786"/>
                </a:lnTo>
                <a:lnTo>
                  <a:pt x="224890" y="5238"/>
                </a:lnTo>
                <a:lnTo>
                  <a:pt x="230095" y="5540"/>
                </a:lnTo>
                <a:lnTo>
                  <a:pt x="240112" y="5875"/>
                </a:lnTo>
                <a:lnTo>
                  <a:pt x="243419" y="6758"/>
                </a:lnTo>
                <a:lnTo>
                  <a:pt x="245623" y="8141"/>
                </a:lnTo>
                <a:lnTo>
                  <a:pt x="250031" y="1328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527"/>
          <p:cNvSpPr/>
          <p:nvPr/>
        </p:nvSpPr>
        <p:spPr>
          <a:xfrm>
            <a:off x="3193256" y="1393033"/>
            <a:ext cx="2450307" cy="375310"/>
          </a:xfrm>
          <a:custGeom>
            <a:avLst/>
            <a:gdLst/>
            <a:ahLst/>
            <a:cxnLst/>
            <a:rect l="0" t="0" r="0" b="0"/>
            <a:pathLst>
              <a:path w="2450307" h="375310">
                <a:moveTo>
                  <a:pt x="0" y="264317"/>
                </a:moveTo>
                <a:lnTo>
                  <a:pt x="6849" y="264317"/>
                </a:lnTo>
                <a:lnTo>
                  <a:pt x="17778" y="274958"/>
                </a:lnTo>
                <a:lnTo>
                  <a:pt x="70088" y="327261"/>
                </a:lnTo>
                <a:lnTo>
                  <a:pt x="83650" y="337030"/>
                </a:lnTo>
                <a:lnTo>
                  <a:pt x="102454" y="347442"/>
                </a:lnTo>
                <a:lnTo>
                  <a:pt x="140496" y="366702"/>
                </a:lnTo>
                <a:lnTo>
                  <a:pt x="147903" y="369352"/>
                </a:lnTo>
                <a:lnTo>
                  <a:pt x="154634" y="371324"/>
                </a:lnTo>
                <a:lnTo>
                  <a:pt x="162918" y="374846"/>
                </a:lnTo>
                <a:lnTo>
                  <a:pt x="166555" y="375309"/>
                </a:lnTo>
                <a:lnTo>
                  <a:pt x="169775" y="374824"/>
                </a:lnTo>
                <a:lnTo>
                  <a:pt x="175468" y="372962"/>
                </a:lnTo>
                <a:lnTo>
                  <a:pt x="184228" y="371669"/>
                </a:lnTo>
                <a:lnTo>
                  <a:pt x="189083" y="367738"/>
                </a:lnTo>
                <a:lnTo>
                  <a:pt x="190349" y="365808"/>
                </a:lnTo>
                <a:lnTo>
                  <a:pt x="191755" y="361547"/>
                </a:lnTo>
                <a:lnTo>
                  <a:pt x="192659" y="351550"/>
                </a:lnTo>
                <a:lnTo>
                  <a:pt x="192815" y="339552"/>
                </a:lnTo>
                <a:lnTo>
                  <a:pt x="192872" y="316577"/>
                </a:lnTo>
                <a:lnTo>
                  <a:pt x="190761" y="307123"/>
                </a:lnTo>
                <a:lnTo>
                  <a:pt x="187970" y="297629"/>
                </a:lnTo>
                <a:lnTo>
                  <a:pt x="186729" y="288118"/>
                </a:lnTo>
                <a:lnTo>
                  <a:pt x="184062" y="276482"/>
                </a:lnTo>
                <a:lnTo>
                  <a:pt x="182239" y="270046"/>
                </a:lnTo>
                <a:lnTo>
                  <a:pt x="178097" y="256544"/>
                </a:lnTo>
                <a:lnTo>
                  <a:pt x="175881" y="249610"/>
                </a:lnTo>
                <a:lnTo>
                  <a:pt x="173610" y="243400"/>
                </a:lnTo>
                <a:lnTo>
                  <a:pt x="166622" y="226281"/>
                </a:lnTo>
                <a:lnTo>
                  <a:pt x="161896" y="213281"/>
                </a:lnTo>
                <a:lnTo>
                  <a:pt x="157149" y="201682"/>
                </a:lnTo>
                <a:lnTo>
                  <a:pt x="154772" y="196366"/>
                </a:lnTo>
                <a:lnTo>
                  <a:pt x="153188" y="190441"/>
                </a:lnTo>
                <a:lnTo>
                  <a:pt x="152132" y="184110"/>
                </a:lnTo>
                <a:lnTo>
                  <a:pt x="151427" y="177508"/>
                </a:lnTo>
                <a:lnTo>
                  <a:pt x="150645" y="165939"/>
                </a:lnTo>
                <a:lnTo>
                  <a:pt x="149503" y="154712"/>
                </a:lnTo>
                <a:lnTo>
                  <a:pt x="148087" y="148384"/>
                </a:lnTo>
                <a:lnTo>
                  <a:pt x="146350" y="141785"/>
                </a:lnTo>
                <a:lnTo>
                  <a:pt x="144419" y="130218"/>
                </a:lnTo>
                <a:lnTo>
                  <a:pt x="143561" y="119786"/>
                </a:lnTo>
                <a:lnTo>
                  <a:pt x="143180" y="109858"/>
                </a:lnTo>
                <a:lnTo>
                  <a:pt x="145127" y="100154"/>
                </a:lnTo>
                <a:lnTo>
                  <a:pt x="147845" y="90549"/>
                </a:lnTo>
                <a:lnTo>
                  <a:pt x="149053" y="80989"/>
                </a:lnTo>
                <a:lnTo>
                  <a:pt x="149732" y="70474"/>
                </a:lnTo>
                <a:lnTo>
                  <a:pt x="152008" y="62806"/>
                </a:lnTo>
                <a:lnTo>
                  <a:pt x="154871" y="54900"/>
                </a:lnTo>
                <a:lnTo>
                  <a:pt x="156144" y="48740"/>
                </a:lnTo>
                <a:lnTo>
                  <a:pt x="158826" y="43357"/>
                </a:lnTo>
                <a:lnTo>
                  <a:pt x="160653" y="40810"/>
                </a:lnTo>
                <a:lnTo>
                  <a:pt x="162664" y="39112"/>
                </a:lnTo>
                <a:lnTo>
                  <a:pt x="164799" y="37980"/>
                </a:lnTo>
                <a:lnTo>
                  <a:pt x="167016" y="37226"/>
                </a:lnTo>
                <a:lnTo>
                  <a:pt x="171596" y="34271"/>
                </a:lnTo>
                <a:lnTo>
                  <a:pt x="173929" y="32371"/>
                </a:lnTo>
                <a:lnTo>
                  <a:pt x="176277" y="31105"/>
                </a:lnTo>
                <a:lnTo>
                  <a:pt x="198539" y="23067"/>
                </a:lnTo>
                <a:lnTo>
                  <a:pt x="238477" y="15011"/>
                </a:lnTo>
                <a:lnTo>
                  <a:pt x="309345" y="14298"/>
                </a:lnTo>
                <a:lnTo>
                  <a:pt x="463315" y="14285"/>
                </a:lnTo>
                <a:lnTo>
                  <a:pt x="519555" y="17823"/>
                </a:lnTo>
                <a:lnTo>
                  <a:pt x="588361" y="14596"/>
                </a:lnTo>
                <a:lnTo>
                  <a:pt x="1007271" y="14285"/>
                </a:lnTo>
                <a:lnTo>
                  <a:pt x="1084361" y="8631"/>
                </a:lnTo>
                <a:lnTo>
                  <a:pt x="1146498" y="7436"/>
                </a:lnTo>
                <a:lnTo>
                  <a:pt x="1226755" y="1526"/>
                </a:lnTo>
                <a:lnTo>
                  <a:pt x="1289278" y="300"/>
                </a:lnTo>
                <a:lnTo>
                  <a:pt x="1488496" y="0"/>
                </a:lnTo>
                <a:lnTo>
                  <a:pt x="1565999" y="5652"/>
                </a:lnTo>
                <a:lnTo>
                  <a:pt x="1631456" y="6847"/>
                </a:lnTo>
                <a:lnTo>
                  <a:pt x="1781183" y="7134"/>
                </a:lnTo>
                <a:lnTo>
                  <a:pt x="1858865" y="12795"/>
                </a:lnTo>
                <a:lnTo>
                  <a:pt x="1935212" y="18999"/>
                </a:lnTo>
                <a:lnTo>
                  <a:pt x="2022410" y="22009"/>
                </a:lnTo>
                <a:lnTo>
                  <a:pt x="2084472" y="27041"/>
                </a:lnTo>
                <a:lnTo>
                  <a:pt x="2157215" y="34074"/>
                </a:lnTo>
                <a:lnTo>
                  <a:pt x="2225031" y="41547"/>
                </a:lnTo>
                <a:lnTo>
                  <a:pt x="2293988" y="46537"/>
                </a:lnTo>
                <a:lnTo>
                  <a:pt x="2376251" y="55523"/>
                </a:lnTo>
                <a:lnTo>
                  <a:pt x="2450306" y="5714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528"/>
          <p:cNvSpPr/>
          <p:nvPr/>
        </p:nvSpPr>
        <p:spPr>
          <a:xfrm>
            <a:off x="3571878" y="1500277"/>
            <a:ext cx="235320" cy="282354"/>
          </a:xfrm>
          <a:custGeom>
            <a:avLst/>
            <a:gdLst/>
            <a:ahLst/>
            <a:cxnLst/>
            <a:rect l="0" t="0" r="0" b="0"/>
            <a:pathLst>
              <a:path w="235320" h="282354">
                <a:moveTo>
                  <a:pt x="121440" y="14198"/>
                </a:moveTo>
                <a:lnTo>
                  <a:pt x="121440" y="7348"/>
                </a:lnTo>
                <a:lnTo>
                  <a:pt x="115289" y="929"/>
                </a:lnTo>
                <a:lnTo>
                  <a:pt x="114165" y="589"/>
                </a:lnTo>
                <a:lnTo>
                  <a:pt x="108233" y="0"/>
                </a:lnTo>
                <a:lnTo>
                  <a:pt x="103399" y="2066"/>
                </a:lnTo>
                <a:lnTo>
                  <a:pt x="91753" y="7693"/>
                </a:lnTo>
                <a:lnTo>
                  <a:pt x="87361" y="9861"/>
                </a:lnTo>
                <a:lnTo>
                  <a:pt x="82846" y="11306"/>
                </a:lnTo>
                <a:lnTo>
                  <a:pt x="78248" y="12270"/>
                </a:lnTo>
                <a:lnTo>
                  <a:pt x="73595" y="12913"/>
                </a:lnTo>
                <a:lnTo>
                  <a:pt x="68906" y="14135"/>
                </a:lnTo>
                <a:lnTo>
                  <a:pt x="64193" y="15743"/>
                </a:lnTo>
                <a:lnTo>
                  <a:pt x="59463" y="17609"/>
                </a:lnTo>
                <a:lnTo>
                  <a:pt x="54722" y="18853"/>
                </a:lnTo>
                <a:lnTo>
                  <a:pt x="49974" y="19683"/>
                </a:lnTo>
                <a:lnTo>
                  <a:pt x="45221" y="20236"/>
                </a:lnTo>
                <a:lnTo>
                  <a:pt x="40465" y="20604"/>
                </a:lnTo>
                <a:lnTo>
                  <a:pt x="35707" y="20850"/>
                </a:lnTo>
                <a:lnTo>
                  <a:pt x="30947" y="21014"/>
                </a:lnTo>
                <a:lnTo>
                  <a:pt x="26980" y="21917"/>
                </a:lnTo>
                <a:lnTo>
                  <a:pt x="17605" y="26186"/>
                </a:lnTo>
                <a:lnTo>
                  <a:pt x="12321" y="27463"/>
                </a:lnTo>
                <a:lnTo>
                  <a:pt x="9800" y="27010"/>
                </a:lnTo>
                <a:lnTo>
                  <a:pt x="3254" y="23374"/>
                </a:lnTo>
                <a:lnTo>
                  <a:pt x="34" y="21365"/>
                </a:lnTo>
                <a:lnTo>
                  <a:pt x="0" y="27494"/>
                </a:lnTo>
                <a:lnTo>
                  <a:pt x="3790" y="31984"/>
                </a:lnTo>
                <a:lnTo>
                  <a:pt x="4907" y="34786"/>
                </a:lnTo>
                <a:lnTo>
                  <a:pt x="6148" y="42133"/>
                </a:lnTo>
                <a:lnTo>
                  <a:pt x="7272" y="45522"/>
                </a:lnTo>
                <a:lnTo>
                  <a:pt x="10638" y="51403"/>
                </a:lnTo>
                <a:lnTo>
                  <a:pt x="12664" y="58779"/>
                </a:lnTo>
                <a:lnTo>
                  <a:pt x="13564" y="66555"/>
                </a:lnTo>
                <a:lnTo>
                  <a:pt x="13964" y="72657"/>
                </a:lnTo>
                <a:lnTo>
                  <a:pt x="16259" y="80132"/>
                </a:lnTo>
                <a:lnTo>
                  <a:pt x="17982" y="84347"/>
                </a:lnTo>
                <a:lnTo>
                  <a:pt x="18336" y="88745"/>
                </a:lnTo>
                <a:lnTo>
                  <a:pt x="17780" y="93265"/>
                </a:lnTo>
                <a:lnTo>
                  <a:pt x="16614" y="97865"/>
                </a:lnTo>
                <a:lnTo>
                  <a:pt x="15837" y="102520"/>
                </a:lnTo>
                <a:lnTo>
                  <a:pt x="15320" y="107210"/>
                </a:lnTo>
                <a:lnTo>
                  <a:pt x="14974" y="111925"/>
                </a:lnTo>
                <a:lnTo>
                  <a:pt x="14744" y="116655"/>
                </a:lnTo>
                <a:lnTo>
                  <a:pt x="14489" y="126145"/>
                </a:lnTo>
                <a:lnTo>
                  <a:pt x="14286" y="166474"/>
                </a:lnTo>
                <a:lnTo>
                  <a:pt x="14284" y="177082"/>
                </a:lnTo>
                <a:lnTo>
                  <a:pt x="15078" y="177556"/>
                </a:lnTo>
                <a:lnTo>
                  <a:pt x="20435" y="178379"/>
                </a:lnTo>
                <a:lnTo>
                  <a:pt x="24926" y="178467"/>
                </a:lnTo>
                <a:lnTo>
                  <a:pt x="26935" y="177685"/>
                </a:lnTo>
                <a:lnTo>
                  <a:pt x="33555" y="172793"/>
                </a:lnTo>
                <a:lnTo>
                  <a:pt x="38195" y="168557"/>
                </a:lnTo>
                <a:lnTo>
                  <a:pt x="45019" y="164029"/>
                </a:lnTo>
                <a:lnTo>
                  <a:pt x="49062" y="161710"/>
                </a:lnTo>
                <a:lnTo>
                  <a:pt x="54138" y="159371"/>
                </a:lnTo>
                <a:lnTo>
                  <a:pt x="59903" y="157017"/>
                </a:lnTo>
                <a:lnTo>
                  <a:pt x="66128" y="154654"/>
                </a:lnTo>
                <a:lnTo>
                  <a:pt x="72659" y="151492"/>
                </a:lnTo>
                <a:lnTo>
                  <a:pt x="79395" y="147796"/>
                </a:lnTo>
                <a:lnTo>
                  <a:pt x="86266" y="143744"/>
                </a:lnTo>
                <a:lnTo>
                  <a:pt x="92434" y="140249"/>
                </a:lnTo>
                <a:lnTo>
                  <a:pt x="103522" y="134250"/>
                </a:lnTo>
                <a:lnTo>
                  <a:pt x="109494" y="131539"/>
                </a:lnTo>
                <a:lnTo>
                  <a:pt x="115858" y="128937"/>
                </a:lnTo>
                <a:lnTo>
                  <a:pt x="122481" y="126410"/>
                </a:lnTo>
                <a:lnTo>
                  <a:pt x="128484" y="123931"/>
                </a:lnTo>
                <a:lnTo>
                  <a:pt x="134074" y="121484"/>
                </a:lnTo>
                <a:lnTo>
                  <a:pt x="139388" y="119059"/>
                </a:lnTo>
                <a:lnTo>
                  <a:pt x="144518" y="117443"/>
                </a:lnTo>
                <a:lnTo>
                  <a:pt x="149525" y="116365"/>
                </a:lnTo>
                <a:lnTo>
                  <a:pt x="154451" y="115647"/>
                </a:lnTo>
                <a:lnTo>
                  <a:pt x="160116" y="114374"/>
                </a:lnTo>
                <a:lnTo>
                  <a:pt x="166274" y="112732"/>
                </a:lnTo>
                <a:lnTo>
                  <a:pt x="172761" y="110844"/>
                </a:lnTo>
                <a:lnTo>
                  <a:pt x="177879" y="110378"/>
                </a:lnTo>
                <a:lnTo>
                  <a:pt x="182085" y="110862"/>
                </a:lnTo>
                <a:lnTo>
                  <a:pt x="185682" y="111978"/>
                </a:lnTo>
                <a:lnTo>
                  <a:pt x="189669" y="112722"/>
                </a:lnTo>
                <a:lnTo>
                  <a:pt x="193913" y="113218"/>
                </a:lnTo>
                <a:lnTo>
                  <a:pt x="198331" y="113549"/>
                </a:lnTo>
                <a:lnTo>
                  <a:pt x="202069" y="114563"/>
                </a:lnTo>
                <a:lnTo>
                  <a:pt x="208340" y="117806"/>
                </a:lnTo>
                <a:lnTo>
                  <a:pt x="213773" y="121894"/>
                </a:lnTo>
                <a:lnTo>
                  <a:pt x="216333" y="124095"/>
                </a:lnTo>
                <a:lnTo>
                  <a:pt x="221294" y="130774"/>
                </a:lnTo>
                <a:lnTo>
                  <a:pt x="226145" y="139034"/>
                </a:lnTo>
                <a:lnTo>
                  <a:pt x="230947" y="147997"/>
                </a:lnTo>
                <a:lnTo>
                  <a:pt x="233610" y="155156"/>
                </a:lnTo>
                <a:lnTo>
                  <a:pt x="234793" y="161777"/>
                </a:lnTo>
                <a:lnTo>
                  <a:pt x="235319" y="170011"/>
                </a:lnTo>
                <a:lnTo>
                  <a:pt x="234666" y="174430"/>
                </a:lnTo>
                <a:lnTo>
                  <a:pt x="233437" y="178963"/>
                </a:lnTo>
                <a:lnTo>
                  <a:pt x="231823" y="183572"/>
                </a:lnTo>
                <a:lnTo>
                  <a:pt x="229954" y="188233"/>
                </a:lnTo>
                <a:lnTo>
                  <a:pt x="227914" y="192927"/>
                </a:lnTo>
                <a:lnTo>
                  <a:pt x="223531" y="202377"/>
                </a:lnTo>
                <a:lnTo>
                  <a:pt x="218937" y="211868"/>
                </a:lnTo>
                <a:lnTo>
                  <a:pt x="214249" y="219262"/>
                </a:lnTo>
                <a:lnTo>
                  <a:pt x="208726" y="225987"/>
                </a:lnTo>
                <a:lnTo>
                  <a:pt x="205031" y="230003"/>
                </a:lnTo>
                <a:lnTo>
                  <a:pt x="200980" y="234268"/>
                </a:lnTo>
                <a:lnTo>
                  <a:pt x="196691" y="237905"/>
                </a:lnTo>
                <a:lnTo>
                  <a:pt x="192246" y="241123"/>
                </a:lnTo>
                <a:lnTo>
                  <a:pt x="187694" y="244063"/>
                </a:lnTo>
                <a:lnTo>
                  <a:pt x="183072" y="246816"/>
                </a:lnTo>
                <a:lnTo>
                  <a:pt x="178403" y="249445"/>
                </a:lnTo>
                <a:lnTo>
                  <a:pt x="173703" y="251992"/>
                </a:lnTo>
                <a:lnTo>
                  <a:pt x="166364" y="256938"/>
                </a:lnTo>
                <a:lnTo>
                  <a:pt x="159663" y="261782"/>
                </a:lnTo>
                <a:lnTo>
                  <a:pt x="155653" y="264185"/>
                </a:lnTo>
                <a:lnTo>
                  <a:pt x="151393" y="266581"/>
                </a:lnTo>
                <a:lnTo>
                  <a:pt x="142425" y="271360"/>
                </a:lnTo>
                <a:lnTo>
                  <a:pt x="137811" y="273745"/>
                </a:lnTo>
                <a:lnTo>
                  <a:pt x="133148" y="275335"/>
                </a:lnTo>
                <a:lnTo>
                  <a:pt x="128452" y="276396"/>
                </a:lnTo>
                <a:lnTo>
                  <a:pt x="123733" y="277103"/>
                </a:lnTo>
                <a:lnTo>
                  <a:pt x="119794" y="278368"/>
                </a:lnTo>
                <a:lnTo>
                  <a:pt x="113300" y="281890"/>
                </a:lnTo>
                <a:lnTo>
                  <a:pt x="110457" y="282353"/>
                </a:lnTo>
                <a:lnTo>
                  <a:pt x="107768" y="281868"/>
                </a:lnTo>
                <a:lnTo>
                  <a:pt x="102664" y="280006"/>
                </a:lnTo>
                <a:lnTo>
                  <a:pt x="97749" y="279178"/>
                </a:lnTo>
                <a:lnTo>
                  <a:pt x="95328" y="278164"/>
                </a:lnTo>
                <a:lnTo>
                  <a:pt x="88127" y="273737"/>
                </a:lnTo>
                <a:lnTo>
                  <a:pt x="83351" y="272424"/>
                </a:lnTo>
                <a:lnTo>
                  <a:pt x="81760" y="271279"/>
                </a:lnTo>
                <a:lnTo>
                  <a:pt x="80699" y="269723"/>
                </a:lnTo>
                <a:lnTo>
                  <a:pt x="78578" y="26422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529"/>
          <p:cNvSpPr/>
          <p:nvPr/>
        </p:nvSpPr>
        <p:spPr>
          <a:xfrm>
            <a:off x="3807618" y="1465487"/>
            <a:ext cx="221458" cy="120328"/>
          </a:xfrm>
          <a:custGeom>
            <a:avLst/>
            <a:gdLst/>
            <a:ahLst/>
            <a:cxnLst/>
            <a:rect l="0" t="0" r="0" b="0"/>
            <a:pathLst>
              <a:path w="221458" h="120328">
                <a:moveTo>
                  <a:pt x="0" y="27556"/>
                </a:moveTo>
                <a:lnTo>
                  <a:pt x="0" y="21405"/>
                </a:lnTo>
                <a:lnTo>
                  <a:pt x="794" y="21074"/>
                </a:lnTo>
                <a:lnTo>
                  <a:pt x="3793" y="20707"/>
                </a:lnTo>
                <a:lnTo>
                  <a:pt x="4910" y="19815"/>
                </a:lnTo>
                <a:lnTo>
                  <a:pt x="5655" y="18427"/>
                </a:lnTo>
                <a:lnTo>
                  <a:pt x="6850" y="14287"/>
                </a:lnTo>
                <a:lnTo>
                  <a:pt x="7742" y="13948"/>
                </a:lnTo>
                <a:lnTo>
                  <a:pt x="12789" y="13470"/>
                </a:lnTo>
                <a:lnTo>
                  <a:pt x="17061" y="13358"/>
                </a:lnTo>
                <a:lnTo>
                  <a:pt x="19311" y="12535"/>
                </a:lnTo>
                <a:lnTo>
                  <a:pt x="23929" y="9503"/>
                </a:lnTo>
                <a:lnTo>
                  <a:pt x="28627" y="7626"/>
                </a:lnTo>
                <a:lnTo>
                  <a:pt x="34155" y="6792"/>
                </a:lnTo>
                <a:lnTo>
                  <a:pt x="37851" y="6570"/>
                </a:lnTo>
                <a:lnTo>
                  <a:pt x="41903" y="6421"/>
                </a:lnTo>
                <a:lnTo>
                  <a:pt x="46192" y="5529"/>
                </a:lnTo>
                <a:lnTo>
                  <a:pt x="50638" y="4140"/>
                </a:lnTo>
                <a:lnTo>
                  <a:pt x="55190" y="2420"/>
                </a:lnTo>
                <a:lnTo>
                  <a:pt x="59812" y="1274"/>
                </a:lnTo>
                <a:lnTo>
                  <a:pt x="64481" y="510"/>
                </a:lnTo>
                <a:lnTo>
                  <a:pt x="69181" y="0"/>
                </a:lnTo>
                <a:lnTo>
                  <a:pt x="73109" y="454"/>
                </a:lnTo>
                <a:lnTo>
                  <a:pt x="76520" y="1551"/>
                </a:lnTo>
                <a:lnTo>
                  <a:pt x="79589" y="3076"/>
                </a:lnTo>
                <a:lnTo>
                  <a:pt x="83222" y="4092"/>
                </a:lnTo>
                <a:lnTo>
                  <a:pt x="87231" y="4770"/>
                </a:lnTo>
                <a:lnTo>
                  <a:pt x="91492" y="5221"/>
                </a:lnTo>
                <a:lnTo>
                  <a:pt x="95126" y="6316"/>
                </a:lnTo>
                <a:lnTo>
                  <a:pt x="101280" y="9650"/>
                </a:lnTo>
                <a:lnTo>
                  <a:pt x="106662" y="11660"/>
                </a:lnTo>
                <a:lnTo>
                  <a:pt x="109208" y="12196"/>
                </a:lnTo>
                <a:lnTo>
                  <a:pt x="110905" y="13348"/>
                </a:lnTo>
                <a:lnTo>
                  <a:pt x="112037" y="14909"/>
                </a:lnTo>
                <a:lnTo>
                  <a:pt x="112791" y="16743"/>
                </a:lnTo>
                <a:lnTo>
                  <a:pt x="113294" y="19554"/>
                </a:lnTo>
                <a:lnTo>
                  <a:pt x="113630" y="23015"/>
                </a:lnTo>
                <a:lnTo>
                  <a:pt x="114003" y="30300"/>
                </a:lnTo>
                <a:lnTo>
                  <a:pt x="114168" y="36184"/>
                </a:lnTo>
                <a:lnTo>
                  <a:pt x="113418" y="39658"/>
                </a:lnTo>
                <a:lnTo>
                  <a:pt x="112125" y="43562"/>
                </a:lnTo>
                <a:lnTo>
                  <a:pt x="110469" y="47752"/>
                </a:lnTo>
                <a:lnTo>
                  <a:pt x="109365" y="51339"/>
                </a:lnTo>
                <a:lnTo>
                  <a:pt x="108629" y="54524"/>
                </a:lnTo>
                <a:lnTo>
                  <a:pt x="108138" y="57441"/>
                </a:lnTo>
                <a:lnTo>
                  <a:pt x="106223" y="60973"/>
                </a:lnTo>
                <a:lnTo>
                  <a:pt x="103359" y="64915"/>
                </a:lnTo>
                <a:lnTo>
                  <a:pt x="99863" y="69131"/>
                </a:lnTo>
                <a:lnTo>
                  <a:pt x="97532" y="72735"/>
                </a:lnTo>
                <a:lnTo>
                  <a:pt x="95977" y="75932"/>
                </a:lnTo>
                <a:lnTo>
                  <a:pt x="94941" y="78857"/>
                </a:lnTo>
                <a:lnTo>
                  <a:pt x="93457" y="81600"/>
                </a:lnTo>
                <a:lnTo>
                  <a:pt x="91673" y="84223"/>
                </a:lnTo>
                <a:lnTo>
                  <a:pt x="89691" y="86765"/>
                </a:lnTo>
                <a:lnTo>
                  <a:pt x="88369" y="89254"/>
                </a:lnTo>
                <a:lnTo>
                  <a:pt x="87488" y="91707"/>
                </a:lnTo>
                <a:lnTo>
                  <a:pt x="86900" y="94136"/>
                </a:lnTo>
                <a:lnTo>
                  <a:pt x="85715" y="96549"/>
                </a:lnTo>
                <a:lnTo>
                  <a:pt x="84131" y="98951"/>
                </a:lnTo>
                <a:lnTo>
                  <a:pt x="82281" y="101347"/>
                </a:lnTo>
                <a:lnTo>
                  <a:pt x="81048" y="103737"/>
                </a:lnTo>
                <a:lnTo>
                  <a:pt x="80226" y="106125"/>
                </a:lnTo>
                <a:lnTo>
                  <a:pt x="78906" y="111868"/>
                </a:lnTo>
                <a:lnTo>
                  <a:pt x="78726" y="114770"/>
                </a:lnTo>
                <a:lnTo>
                  <a:pt x="78678" y="116655"/>
                </a:lnTo>
                <a:lnTo>
                  <a:pt x="79440" y="117912"/>
                </a:lnTo>
                <a:lnTo>
                  <a:pt x="80741" y="118749"/>
                </a:lnTo>
                <a:lnTo>
                  <a:pt x="84741" y="120094"/>
                </a:lnTo>
                <a:lnTo>
                  <a:pt x="89226" y="120327"/>
                </a:lnTo>
                <a:lnTo>
                  <a:pt x="91234" y="119566"/>
                </a:lnTo>
                <a:lnTo>
                  <a:pt x="95582" y="116604"/>
                </a:lnTo>
                <a:lnTo>
                  <a:pt x="102277" y="114758"/>
                </a:lnTo>
                <a:lnTo>
                  <a:pt x="106285" y="114266"/>
                </a:lnTo>
                <a:lnTo>
                  <a:pt x="110544" y="113144"/>
                </a:lnTo>
                <a:lnTo>
                  <a:pt x="114971" y="111602"/>
                </a:lnTo>
                <a:lnTo>
                  <a:pt x="119510" y="109781"/>
                </a:lnTo>
                <a:lnTo>
                  <a:pt x="124123" y="107773"/>
                </a:lnTo>
                <a:lnTo>
                  <a:pt x="133483" y="103425"/>
                </a:lnTo>
                <a:lnTo>
                  <a:pt x="138995" y="101948"/>
                </a:lnTo>
                <a:lnTo>
                  <a:pt x="145051" y="100963"/>
                </a:lnTo>
                <a:lnTo>
                  <a:pt x="151469" y="100307"/>
                </a:lnTo>
                <a:lnTo>
                  <a:pt x="157336" y="99075"/>
                </a:lnTo>
                <a:lnTo>
                  <a:pt x="162834" y="97461"/>
                </a:lnTo>
                <a:lnTo>
                  <a:pt x="168088" y="95590"/>
                </a:lnTo>
                <a:lnTo>
                  <a:pt x="173177" y="94344"/>
                </a:lnTo>
                <a:lnTo>
                  <a:pt x="178158" y="93512"/>
                </a:lnTo>
                <a:lnTo>
                  <a:pt x="183066" y="92958"/>
                </a:lnTo>
                <a:lnTo>
                  <a:pt x="187925" y="92589"/>
                </a:lnTo>
                <a:lnTo>
                  <a:pt x="192752" y="92343"/>
                </a:lnTo>
                <a:lnTo>
                  <a:pt x="205014" y="91996"/>
                </a:lnTo>
                <a:lnTo>
                  <a:pt x="221457" y="918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530"/>
          <p:cNvSpPr/>
          <p:nvPr/>
        </p:nvSpPr>
        <p:spPr>
          <a:xfrm>
            <a:off x="4114800" y="1635918"/>
            <a:ext cx="171451" cy="42864"/>
          </a:xfrm>
          <a:custGeom>
            <a:avLst/>
            <a:gdLst/>
            <a:ahLst/>
            <a:cxnLst/>
            <a:rect l="0" t="0" r="0" b="0"/>
            <a:pathLst>
              <a:path w="171451" h="42864">
                <a:moveTo>
                  <a:pt x="0" y="42863"/>
                </a:moveTo>
                <a:lnTo>
                  <a:pt x="0" y="39071"/>
                </a:lnTo>
                <a:lnTo>
                  <a:pt x="794" y="37953"/>
                </a:lnTo>
                <a:lnTo>
                  <a:pt x="2116" y="37208"/>
                </a:lnTo>
                <a:lnTo>
                  <a:pt x="3792" y="36712"/>
                </a:lnTo>
                <a:lnTo>
                  <a:pt x="6497" y="35587"/>
                </a:lnTo>
                <a:lnTo>
                  <a:pt x="9887" y="34044"/>
                </a:lnTo>
                <a:lnTo>
                  <a:pt x="13735" y="32221"/>
                </a:lnTo>
                <a:lnTo>
                  <a:pt x="17094" y="31006"/>
                </a:lnTo>
                <a:lnTo>
                  <a:pt x="20127" y="30195"/>
                </a:lnTo>
                <a:lnTo>
                  <a:pt x="22943" y="29655"/>
                </a:lnTo>
                <a:lnTo>
                  <a:pt x="26408" y="28502"/>
                </a:lnTo>
                <a:lnTo>
                  <a:pt x="30305" y="26939"/>
                </a:lnTo>
                <a:lnTo>
                  <a:pt x="34491" y="25103"/>
                </a:lnTo>
                <a:lnTo>
                  <a:pt x="38868" y="23879"/>
                </a:lnTo>
                <a:lnTo>
                  <a:pt x="43375" y="23063"/>
                </a:lnTo>
                <a:lnTo>
                  <a:pt x="47966" y="22519"/>
                </a:lnTo>
                <a:lnTo>
                  <a:pt x="52615" y="21363"/>
                </a:lnTo>
                <a:lnTo>
                  <a:pt x="57302" y="19798"/>
                </a:lnTo>
                <a:lnTo>
                  <a:pt x="62013" y="17962"/>
                </a:lnTo>
                <a:lnTo>
                  <a:pt x="67536" y="16737"/>
                </a:lnTo>
                <a:lnTo>
                  <a:pt x="73599" y="15921"/>
                </a:lnTo>
                <a:lnTo>
                  <a:pt x="80022" y="15376"/>
                </a:lnTo>
                <a:lnTo>
                  <a:pt x="85892" y="14220"/>
                </a:lnTo>
                <a:lnTo>
                  <a:pt x="91392" y="12655"/>
                </a:lnTo>
                <a:lnTo>
                  <a:pt x="96647" y="10818"/>
                </a:lnTo>
                <a:lnTo>
                  <a:pt x="101737" y="9593"/>
                </a:lnTo>
                <a:lnTo>
                  <a:pt x="106719" y="8777"/>
                </a:lnTo>
                <a:lnTo>
                  <a:pt x="111627" y="8232"/>
                </a:lnTo>
                <a:lnTo>
                  <a:pt x="116486" y="7870"/>
                </a:lnTo>
                <a:lnTo>
                  <a:pt x="121314" y="7628"/>
                </a:lnTo>
                <a:lnTo>
                  <a:pt x="126120" y="7467"/>
                </a:lnTo>
                <a:lnTo>
                  <a:pt x="130117" y="6565"/>
                </a:lnTo>
                <a:lnTo>
                  <a:pt x="133576" y="5171"/>
                </a:lnTo>
                <a:lnTo>
                  <a:pt x="136676" y="3447"/>
                </a:lnTo>
                <a:lnTo>
                  <a:pt x="140329" y="2298"/>
                </a:lnTo>
                <a:lnTo>
                  <a:pt x="144353" y="1532"/>
                </a:lnTo>
                <a:lnTo>
                  <a:pt x="148623" y="1022"/>
                </a:lnTo>
                <a:lnTo>
                  <a:pt x="153056" y="681"/>
                </a:lnTo>
                <a:lnTo>
                  <a:pt x="157600" y="454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531"/>
          <p:cNvSpPr/>
          <p:nvPr/>
        </p:nvSpPr>
        <p:spPr>
          <a:xfrm>
            <a:off x="4414865" y="1485900"/>
            <a:ext cx="214286" cy="106854"/>
          </a:xfrm>
          <a:custGeom>
            <a:avLst/>
            <a:gdLst/>
            <a:ahLst/>
            <a:cxnLst/>
            <a:rect l="0" t="0" r="0" b="0"/>
            <a:pathLst>
              <a:path w="214286" h="106854">
                <a:moveTo>
                  <a:pt x="28547" y="0"/>
                </a:moveTo>
                <a:lnTo>
                  <a:pt x="24431" y="0"/>
                </a:lnTo>
                <a:lnTo>
                  <a:pt x="28529" y="0"/>
                </a:lnTo>
                <a:lnTo>
                  <a:pt x="28547" y="16999"/>
                </a:lnTo>
                <a:lnTo>
                  <a:pt x="27753" y="19270"/>
                </a:lnTo>
                <a:lnTo>
                  <a:pt x="26430" y="21578"/>
                </a:lnTo>
                <a:lnTo>
                  <a:pt x="24755" y="23910"/>
                </a:lnTo>
                <a:lnTo>
                  <a:pt x="23637" y="26259"/>
                </a:lnTo>
                <a:lnTo>
                  <a:pt x="22893" y="28618"/>
                </a:lnTo>
                <a:lnTo>
                  <a:pt x="22396" y="30985"/>
                </a:lnTo>
                <a:lnTo>
                  <a:pt x="22065" y="33356"/>
                </a:lnTo>
                <a:lnTo>
                  <a:pt x="21844" y="35731"/>
                </a:lnTo>
                <a:lnTo>
                  <a:pt x="21697" y="38108"/>
                </a:lnTo>
                <a:lnTo>
                  <a:pt x="20806" y="41280"/>
                </a:lnTo>
                <a:lnTo>
                  <a:pt x="19418" y="44983"/>
                </a:lnTo>
                <a:lnTo>
                  <a:pt x="17698" y="49038"/>
                </a:lnTo>
                <a:lnTo>
                  <a:pt x="16552" y="52536"/>
                </a:lnTo>
                <a:lnTo>
                  <a:pt x="15788" y="55661"/>
                </a:lnTo>
                <a:lnTo>
                  <a:pt x="15278" y="58539"/>
                </a:lnTo>
                <a:lnTo>
                  <a:pt x="14145" y="61251"/>
                </a:lnTo>
                <a:lnTo>
                  <a:pt x="12596" y="63852"/>
                </a:lnTo>
                <a:lnTo>
                  <a:pt x="10769" y="66381"/>
                </a:lnTo>
                <a:lnTo>
                  <a:pt x="9551" y="68860"/>
                </a:lnTo>
                <a:lnTo>
                  <a:pt x="8740" y="71306"/>
                </a:lnTo>
                <a:lnTo>
                  <a:pt x="8198" y="73731"/>
                </a:lnTo>
                <a:lnTo>
                  <a:pt x="7044" y="75348"/>
                </a:lnTo>
                <a:lnTo>
                  <a:pt x="5480" y="76425"/>
                </a:lnTo>
                <a:lnTo>
                  <a:pt x="3644" y="77144"/>
                </a:lnTo>
                <a:lnTo>
                  <a:pt x="2420" y="78417"/>
                </a:lnTo>
                <a:lnTo>
                  <a:pt x="1604" y="80059"/>
                </a:lnTo>
                <a:lnTo>
                  <a:pt x="1060" y="81947"/>
                </a:lnTo>
                <a:lnTo>
                  <a:pt x="698" y="84000"/>
                </a:lnTo>
                <a:lnTo>
                  <a:pt x="456" y="86162"/>
                </a:lnTo>
                <a:lnTo>
                  <a:pt x="67" y="91544"/>
                </a:lnTo>
                <a:lnTo>
                  <a:pt x="15" y="94396"/>
                </a:lnTo>
                <a:lnTo>
                  <a:pt x="0" y="96268"/>
                </a:lnTo>
                <a:lnTo>
                  <a:pt x="785" y="97516"/>
                </a:lnTo>
                <a:lnTo>
                  <a:pt x="2101" y="98348"/>
                </a:lnTo>
                <a:lnTo>
                  <a:pt x="6126" y="99683"/>
                </a:lnTo>
                <a:lnTo>
                  <a:pt x="8792" y="101983"/>
                </a:lnTo>
                <a:lnTo>
                  <a:pt x="13180" y="106134"/>
                </a:lnTo>
                <a:lnTo>
                  <a:pt x="15896" y="106702"/>
                </a:lnTo>
                <a:lnTo>
                  <a:pt x="17732" y="106853"/>
                </a:lnTo>
                <a:lnTo>
                  <a:pt x="24005" y="104905"/>
                </a:lnTo>
                <a:lnTo>
                  <a:pt x="27901" y="103274"/>
                </a:lnTo>
                <a:lnTo>
                  <a:pt x="32084" y="102186"/>
                </a:lnTo>
                <a:lnTo>
                  <a:pt x="36462" y="101462"/>
                </a:lnTo>
                <a:lnTo>
                  <a:pt x="40967" y="100978"/>
                </a:lnTo>
                <a:lnTo>
                  <a:pt x="44765" y="100656"/>
                </a:lnTo>
                <a:lnTo>
                  <a:pt x="51101" y="100298"/>
                </a:lnTo>
                <a:lnTo>
                  <a:pt x="54695" y="99409"/>
                </a:lnTo>
                <a:lnTo>
                  <a:pt x="58679" y="98023"/>
                </a:lnTo>
                <a:lnTo>
                  <a:pt x="62923" y="96304"/>
                </a:lnTo>
                <a:lnTo>
                  <a:pt x="67339" y="95159"/>
                </a:lnTo>
                <a:lnTo>
                  <a:pt x="71871" y="94395"/>
                </a:lnTo>
                <a:lnTo>
                  <a:pt x="76480" y="93886"/>
                </a:lnTo>
                <a:lnTo>
                  <a:pt x="81140" y="93547"/>
                </a:lnTo>
                <a:lnTo>
                  <a:pt x="85834" y="93321"/>
                </a:lnTo>
                <a:lnTo>
                  <a:pt x="96077" y="93069"/>
                </a:lnTo>
                <a:lnTo>
                  <a:pt x="214285" y="9286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532"/>
          <p:cNvSpPr/>
          <p:nvPr/>
        </p:nvSpPr>
        <p:spPr>
          <a:xfrm>
            <a:off x="4579143" y="1450181"/>
            <a:ext cx="21433" cy="257176"/>
          </a:xfrm>
          <a:custGeom>
            <a:avLst/>
            <a:gdLst/>
            <a:ahLst/>
            <a:cxnLst/>
            <a:rect l="0" t="0" r="0" b="0"/>
            <a:pathLst>
              <a:path w="21433" h="257176">
                <a:moveTo>
                  <a:pt x="0" y="0"/>
                </a:moveTo>
                <a:lnTo>
                  <a:pt x="0" y="190404"/>
                </a:lnTo>
                <a:lnTo>
                  <a:pt x="794" y="195199"/>
                </a:lnTo>
                <a:lnTo>
                  <a:pt x="2117" y="199982"/>
                </a:lnTo>
                <a:lnTo>
                  <a:pt x="3793" y="204759"/>
                </a:lnTo>
                <a:lnTo>
                  <a:pt x="4910" y="208737"/>
                </a:lnTo>
                <a:lnTo>
                  <a:pt x="5655" y="212183"/>
                </a:lnTo>
                <a:lnTo>
                  <a:pt x="6151" y="215274"/>
                </a:lnTo>
                <a:lnTo>
                  <a:pt x="6703" y="220825"/>
                </a:lnTo>
                <a:lnTo>
                  <a:pt x="6850" y="223417"/>
                </a:lnTo>
                <a:lnTo>
                  <a:pt x="7742" y="225938"/>
                </a:lnTo>
                <a:lnTo>
                  <a:pt x="9130" y="228413"/>
                </a:lnTo>
                <a:lnTo>
                  <a:pt x="10849" y="230856"/>
                </a:lnTo>
                <a:lnTo>
                  <a:pt x="11996" y="233279"/>
                </a:lnTo>
                <a:lnTo>
                  <a:pt x="12760" y="235688"/>
                </a:lnTo>
                <a:lnTo>
                  <a:pt x="13269" y="238088"/>
                </a:lnTo>
                <a:lnTo>
                  <a:pt x="13835" y="242871"/>
                </a:lnTo>
                <a:lnTo>
                  <a:pt x="14154" y="250026"/>
                </a:lnTo>
                <a:lnTo>
                  <a:pt x="14198" y="252409"/>
                </a:lnTo>
                <a:lnTo>
                  <a:pt x="15022" y="253998"/>
                </a:lnTo>
                <a:lnTo>
                  <a:pt x="16365" y="255057"/>
                </a:lnTo>
                <a:lnTo>
                  <a:pt x="21414" y="257168"/>
                </a:lnTo>
                <a:lnTo>
                  <a:pt x="21432" y="25717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533"/>
          <p:cNvSpPr/>
          <p:nvPr/>
        </p:nvSpPr>
        <p:spPr>
          <a:xfrm>
            <a:off x="4707739" y="1428750"/>
            <a:ext cx="135724" cy="314029"/>
          </a:xfrm>
          <a:custGeom>
            <a:avLst/>
            <a:gdLst/>
            <a:ahLst/>
            <a:cxnLst/>
            <a:rect l="0" t="0" r="0" b="0"/>
            <a:pathLst>
              <a:path w="135724" h="314029">
                <a:moveTo>
                  <a:pt x="100004" y="0"/>
                </a:moveTo>
                <a:lnTo>
                  <a:pt x="93853" y="6150"/>
                </a:lnTo>
                <a:lnTo>
                  <a:pt x="91185" y="6702"/>
                </a:lnTo>
                <a:lnTo>
                  <a:pt x="89362" y="6849"/>
                </a:lnTo>
                <a:lnTo>
                  <a:pt x="87353" y="7741"/>
                </a:lnTo>
                <a:lnTo>
                  <a:pt x="85221" y="9129"/>
                </a:lnTo>
                <a:lnTo>
                  <a:pt x="83005" y="10848"/>
                </a:lnTo>
                <a:lnTo>
                  <a:pt x="80733" y="12788"/>
                </a:lnTo>
                <a:lnTo>
                  <a:pt x="78426" y="14875"/>
                </a:lnTo>
                <a:lnTo>
                  <a:pt x="73745" y="19311"/>
                </a:lnTo>
                <a:lnTo>
                  <a:pt x="69019" y="23928"/>
                </a:lnTo>
                <a:lnTo>
                  <a:pt x="66647" y="27065"/>
                </a:lnTo>
                <a:lnTo>
                  <a:pt x="64273" y="30743"/>
                </a:lnTo>
                <a:lnTo>
                  <a:pt x="61896" y="34783"/>
                </a:lnTo>
                <a:lnTo>
                  <a:pt x="59517" y="38269"/>
                </a:lnTo>
                <a:lnTo>
                  <a:pt x="57138" y="41388"/>
                </a:lnTo>
                <a:lnTo>
                  <a:pt x="54758" y="44261"/>
                </a:lnTo>
                <a:lnTo>
                  <a:pt x="52377" y="47763"/>
                </a:lnTo>
                <a:lnTo>
                  <a:pt x="49997" y="51686"/>
                </a:lnTo>
                <a:lnTo>
                  <a:pt x="47616" y="55888"/>
                </a:lnTo>
                <a:lnTo>
                  <a:pt x="45235" y="59484"/>
                </a:lnTo>
                <a:lnTo>
                  <a:pt x="42854" y="62674"/>
                </a:lnTo>
                <a:lnTo>
                  <a:pt x="40473" y="65595"/>
                </a:lnTo>
                <a:lnTo>
                  <a:pt x="38092" y="69130"/>
                </a:lnTo>
                <a:lnTo>
                  <a:pt x="35711" y="73074"/>
                </a:lnTo>
                <a:lnTo>
                  <a:pt x="33329" y="77291"/>
                </a:lnTo>
                <a:lnTo>
                  <a:pt x="28567" y="86210"/>
                </a:lnTo>
                <a:lnTo>
                  <a:pt x="11898" y="119090"/>
                </a:lnTo>
                <a:lnTo>
                  <a:pt x="9252" y="128600"/>
                </a:lnTo>
                <a:lnTo>
                  <a:pt x="8546" y="133358"/>
                </a:lnTo>
                <a:lnTo>
                  <a:pt x="5646" y="140762"/>
                </a:lnTo>
                <a:lnTo>
                  <a:pt x="3761" y="143847"/>
                </a:lnTo>
                <a:lnTo>
                  <a:pt x="1667" y="151509"/>
                </a:lnTo>
                <a:lnTo>
                  <a:pt x="737" y="160206"/>
                </a:lnTo>
                <a:lnTo>
                  <a:pt x="323" y="169363"/>
                </a:lnTo>
                <a:lnTo>
                  <a:pt x="90" y="183443"/>
                </a:lnTo>
                <a:lnTo>
                  <a:pt x="0" y="211938"/>
                </a:lnTo>
                <a:lnTo>
                  <a:pt x="791" y="215905"/>
                </a:lnTo>
                <a:lnTo>
                  <a:pt x="3786" y="222428"/>
                </a:lnTo>
                <a:lnTo>
                  <a:pt x="5647" y="230090"/>
                </a:lnTo>
                <a:lnTo>
                  <a:pt x="6144" y="234356"/>
                </a:lnTo>
                <a:lnTo>
                  <a:pt x="7268" y="237993"/>
                </a:lnTo>
                <a:lnTo>
                  <a:pt x="10634" y="244152"/>
                </a:lnTo>
                <a:lnTo>
                  <a:pt x="14776" y="251651"/>
                </a:lnTo>
                <a:lnTo>
                  <a:pt x="16992" y="255874"/>
                </a:lnTo>
                <a:lnTo>
                  <a:pt x="19263" y="259482"/>
                </a:lnTo>
                <a:lnTo>
                  <a:pt x="21570" y="262682"/>
                </a:lnTo>
                <a:lnTo>
                  <a:pt x="23903" y="265608"/>
                </a:lnTo>
                <a:lnTo>
                  <a:pt x="26251" y="268353"/>
                </a:lnTo>
                <a:lnTo>
                  <a:pt x="28610" y="270977"/>
                </a:lnTo>
                <a:lnTo>
                  <a:pt x="33349" y="276009"/>
                </a:lnTo>
                <a:lnTo>
                  <a:pt x="45238" y="288102"/>
                </a:lnTo>
                <a:lnTo>
                  <a:pt x="48412" y="289699"/>
                </a:lnTo>
                <a:lnTo>
                  <a:pt x="52116" y="290764"/>
                </a:lnTo>
                <a:lnTo>
                  <a:pt x="56172" y="291474"/>
                </a:lnTo>
                <a:lnTo>
                  <a:pt x="59671" y="292741"/>
                </a:lnTo>
                <a:lnTo>
                  <a:pt x="62796" y="294379"/>
                </a:lnTo>
                <a:lnTo>
                  <a:pt x="65674" y="296265"/>
                </a:lnTo>
                <a:lnTo>
                  <a:pt x="68386" y="297522"/>
                </a:lnTo>
                <a:lnTo>
                  <a:pt x="70988" y="298361"/>
                </a:lnTo>
                <a:lnTo>
                  <a:pt x="73516" y="298919"/>
                </a:lnTo>
                <a:lnTo>
                  <a:pt x="76790" y="300086"/>
                </a:lnTo>
                <a:lnTo>
                  <a:pt x="80559" y="301657"/>
                </a:lnTo>
                <a:lnTo>
                  <a:pt x="84659" y="303498"/>
                </a:lnTo>
                <a:lnTo>
                  <a:pt x="88187" y="304726"/>
                </a:lnTo>
                <a:lnTo>
                  <a:pt x="91332" y="305544"/>
                </a:lnTo>
                <a:lnTo>
                  <a:pt x="94223" y="306090"/>
                </a:lnTo>
                <a:lnTo>
                  <a:pt x="96944" y="306453"/>
                </a:lnTo>
                <a:lnTo>
                  <a:pt x="99552" y="306696"/>
                </a:lnTo>
                <a:lnTo>
                  <a:pt x="102084" y="306858"/>
                </a:lnTo>
                <a:lnTo>
                  <a:pt x="104566" y="306965"/>
                </a:lnTo>
                <a:lnTo>
                  <a:pt x="109440" y="307085"/>
                </a:lnTo>
                <a:lnTo>
                  <a:pt x="111851" y="307911"/>
                </a:lnTo>
                <a:lnTo>
                  <a:pt x="114252" y="309255"/>
                </a:lnTo>
                <a:lnTo>
                  <a:pt x="116647" y="310945"/>
                </a:lnTo>
                <a:lnTo>
                  <a:pt x="119036" y="312071"/>
                </a:lnTo>
                <a:lnTo>
                  <a:pt x="121424" y="312822"/>
                </a:lnTo>
                <a:lnTo>
                  <a:pt x="127166" y="314028"/>
                </a:lnTo>
                <a:lnTo>
                  <a:pt x="127637" y="313333"/>
                </a:lnTo>
                <a:lnTo>
                  <a:pt x="128160" y="310444"/>
                </a:lnTo>
                <a:lnTo>
                  <a:pt x="129094" y="309357"/>
                </a:lnTo>
                <a:lnTo>
                  <a:pt x="130510" y="308631"/>
                </a:lnTo>
                <a:lnTo>
                  <a:pt x="135696" y="307188"/>
                </a:lnTo>
                <a:lnTo>
                  <a:pt x="135723" y="307181"/>
                </a:lnTo>
                <a:lnTo>
                  <a:pt x="131607" y="307181"/>
                </a:lnTo>
                <a:lnTo>
                  <a:pt x="135723" y="30718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534"/>
          <p:cNvSpPr/>
          <p:nvPr/>
        </p:nvSpPr>
        <p:spPr>
          <a:xfrm>
            <a:off x="4829175" y="1521655"/>
            <a:ext cx="192882" cy="164262"/>
          </a:xfrm>
          <a:custGeom>
            <a:avLst/>
            <a:gdLst/>
            <a:ahLst/>
            <a:cxnLst/>
            <a:rect l="0" t="0" r="0" b="0"/>
            <a:pathLst>
              <a:path w="192882" h="164262">
                <a:moveTo>
                  <a:pt x="0" y="42826"/>
                </a:moveTo>
                <a:lnTo>
                  <a:pt x="0" y="36675"/>
                </a:lnTo>
                <a:lnTo>
                  <a:pt x="3792" y="32184"/>
                </a:lnTo>
                <a:lnTo>
                  <a:pt x="7770" y="28042"/>
                </a:lnTo>
                <a:lnTo>
                  <a:pt x="9942" y="25826"/>
                </a:lnTo>
                <a:lnTo>
                  <a:pt x="12978" y="23555"/>
                </a:lnTo>
                <a:lnTo>
                  <a:pt x="16590" y="21247"/>
                </a:lnTo>
                <a:lnTo>
                  <a:pt x="20584" y="18915"/>
                </a:lnTo>
                <a:lnTo>
                  <a:pt x="24041" y="16567"/>
                </a:lnTo>
                <a:lnTo>
                  <a:pt x="29999" y="11840"/>
                </a:lnTo>
                <a:lnTo>
                  <a:pt x="33493" y="9469"/>
                </a:lnTo>
                <a:lnTo>
                  <a:pt x="37410" y="7094"/>
                </a:lnTo>
                <a:lnTo>
                  <a:pt x="41609" y="4717"/>
                </a:lnTo>
                <a:lnTo>
                  <a:pt x="45995" y="3132"/>
                </a:lnTo>
                <a:lnTo>
                  <a:pt x="50507" y="2076"/>
                </a:lnTo>
                <a:lnTo>
                  <a:pt x="55102" y="1372"/>
                </a:lnTo>
                <a:lnTo>
                  <a:pt x="58960" y="902"/>
                </a:lnTo>
                <a:lnTo>
                  <a:pt x="62325" y="589"/>
                </a:lnTo>
                <a:lnTo>
                  <a:pt x="65362" y="381"/>
                </a:lnTo>
                <a:lnTo>
                  <a:pt x="68975" y="242"/>
                </a:lnTo>
                <a:lnTo>
                  <a:pt x="80850" y="46"/>
                </a:lnTo>
                <a:lnTo>
                  <a:pt x="86998" y="0"/>
                </a:lnTo>
                <a:lnTo>
                  <a:pt x="89748" y="781"/>
                </a:lnTo>
                <a:lnTo>
                  <a:pt x="94921" y="3767"/>
                </a:lnTo>
                <a:lnTo>
                  <a:pt x="96618" y="5674"/>
                </a:lnTo>
                <a:lnTo>
                  <a:pt x="97749" y="7739"/>
                </a:lnTo>
                <a:lnTo>
                  <a:pt x="99007" y="12150"/>
                </a:lnTo>
                <a:lnTo>
                  <a:pt x="99565" y="16757"/>
                </a:lnTo>
                <a:lnTo>
                  <a:pt x="99814" y="21450"/>
                </a:lnTo>
                <a:lnTo>
                  <a:pt x="99924" y="26182"/>
                </a:lnTo>
                <a:lnTo>
                  <a:pt x="99973" y="30930"/>
                </a:lnTo>
                <a:lnTo>
                  <a:pt x="99192" y="33308"/>
                </a:lnTo>
                <a:lnTo>
                  <a:pt x="96208" y="38067"/>
                </a:lnTo>
                <a:lnTo>
                  <a:pt x="95095" y="41240"/>
                </a:lnTo>
                <a:lnTo>
                  <a:pt x="94353" y="44944"/>
                </a:lnTo>
                <a:lnTo>
                  <a:pt x="93858" y="49000"/>
                </a:lnTo>
                <a:lnTo>
                  <a:pt x="91940" y="52498"/>
                </a:lnTo>
                <a:lnTo>
                  <a:pt x="89075" y="55624"/>
                </a:lnTo>
                <a:lnTo>
                  <a:pt x="85577" y="58502"/>
                </a:lnTo>
                <a:lnTo>
                  <a:pt x="82451" y="62008"/>
                </a:lnTo>
                <a:lnTo>
                  <a:pt x="79574" y="65932"/>
                </a:lnTo>
                <a:lnTo>
                  <a:pt x="76861" y="70136"/>
                </a:lnTo>
                <a:lnTo>
                  <a:pt x="74259" y="73733"/>
                </a:lnTo>
                <a:lnTo>
                  <a:pt x="71731" y="76924"/>
                </a:lnTo>
                <a:lnTo>
                  <a:pt x="69252" y="79846"/>
                </a:lnTo>
                <a:lnTo>
                  <a:pt x="67599" y="83381"/>
                </a:lnTo>
                <a:lnTo>
                  <a:pt x="66497" y="87325"/>
                </a:lnTo>
                <a:lnTo>
                  <a:pt x="65763" y="91542"/>
                </a:lnTo>
                <a:lnTo>
                  <a:pt x="64479" y="95147"/>
                </a:lnTo>
                <a:lnTo>
                  <a:pt x="62829" y="98344"/>
                </a:lnTo>
                <a:lnTo>
                  <a:pt x="60936" y="101269"/>
                </a:lnTo>
                <a:lnTo>
                  <a:pt x="58880" y="104013"/>
                </a:lnTo>
                <a:lnTo>
                  <a:pt x="56716" y="106636"/>
                </a:lnTo>
                <a:lnTo>
                  <a:pt x="52194" y="111667"/>
                </a:lnTo>
                <a:lnTo>
                  <a:pt x="47539" y="116549"/>
                </a:lnTo>
                <a:lnTo>
                  <a:pt x="45980" y="119756"/>
                </a:lnTo>
                <a:lnTo>
                  <a:pt x="44941" y="123481"/>
                </a:lnTo>
                <a:lnTo>
                  <a:pt x="44248" y="127553"/>
                </a:lnTo>
                <a:lnTo>
                  <a:pt x="43786" y="131060"/>
                </a:lnTo>
                <a:lnTo>
                  <a:pt x="43478" y="134192"/>
                </a:lnTo>
                <a:lnTo>
                  <a:pt x="43273" y="137074"/>
                </a:lnTo>
                <a:lnTo>
                  <a:pt x="43136" y="139789"/>
                </a:lnTo>
                <a:lnTo>
                  <a:pt x="42898" y="148483"/>
                </a:lnTo>
                <a:lnTo>
                  <a:pt x="42873" y="153330"/>
                </a:lnTo>
                <a:lnTo>
                  <a:pt x="43663" y="154595"/>
                </a:lnTo>
                <a:lnTo>
                  <a:pt x="44984" y="155439"/>
                </a:lnTo>
                <a:lnTo>
                  <a:pt x="46658" y="156001"/>
                </a:lnTo>
                <a:lnTo>
                  <a:pt x="47774" y="157170"/>
                </a:lnTo>
                <a:lnTo>
                  <a:pt x="48517" y="158743"/>
                </a:lnTo>
                <a:lnTo>
                  <a:pt x="49014" y="160585"/>
                </a:lnTo>
                <a:lnTo>
                  <a:pt x="50138" y="161813"/>
                </a:lnTo>
                <a:lnTo>
                  <a:pt x="51682" y="162632"/>
                </a:lnTo>
                <a:lnTo>
                  <a:pt x="55513" y="163542"/>
                </a:lnTo>
                <a:lnTo>
                  <a:pt x="59862" y="163946"/>
                </a:lnTo>
                <a:lnTo>
                  <a:pt x="64441" y="164126"/>
                </a:lnTo>
                <a:lnTo>
                  <a:pt x="69915" y="164206"/>
                </a:lnTo>
                <a:lnTo>
                  <a:pt x="90914" y="164261"/>
                </a:lnTo>
                <a:lnTo>
                  <a:pt x="94741" y="163470"/>
                </a:lnTo>
                <a:lnTo>
                  <a:pt x="98085" y="162149"/>
                </a:lnTo>
                <a:lnTo>
                  <a:pt x="101108" y="160475"/>
                </a:lnTo>
                <a:lnTo>
                  <a:pt x="104712" y="159358"/>
                </a:lnTo>
                <a:lnTo>
                  <a:pt x="108701" y="158614"/>
                </a:lnTo>
                <a:lnTo>
                  <a:pt x="112949" y="158118"/>
                </a:lnTo>
                <a:lnTo>
                  <a:pt x="117368" y="156994"/>
                </a:lnTo>
                <a:lnTo>
                  <a:pt x="121901" y="155450"/>
                </a:lnTo>
                <a:lnTo>
                  <a:pt x="126511" y="153627"/>
                </a:lnTo>
                <a:lnTo>
                  <a:pt x="130378" y="151619"/>
                </a:lnTo>
                <a:lnTo>
                  <a:pt x="133750" y="149486"/>
                </a:lnTo>
                <a:lnTo>
                  <a:pt x="136792" y="147270"/>
                </a:lnTo>
                <a:lnTo>
                  <a:pt x="140406" y="145793"/>
                </a:lnTo>
                <a:lnTo>
                  <a:pt x="144405" y="144808"/>
                </a:lnTo>
                <a:lnTo>
                  <a:pt x="148657" y="144151"/>
                </a:lnTo>
                <a:lnTo>
                  <a:pt x="153080" y="142920"/>
                </a:lnTo>
                <a:lnTo>
                  <a:pt x="157615" y="141305"/>
                </a:lnTo>
                <a:lnTo>
                  <a:pt x="162227" y="139435"/>
                </a:lnTo>
                <a:lnTo>
                  <a:pt x="166095" y="137394"/>
                </a:lnTo>
                <a:lnTo>
                  <a:pt x="169467" y="135240"/>
                </a:lnTo>
                <a:lnTo>
                  <a:pt x="172509" y="133010"/>
                </a:lnTo>
                <a:lnTo>
                  <a:pt x="178006" y="130533"/>
                </a:lnTo>
                <a:lnTo>
                  <a:pt x="180583" y="129872"/>
                </a:lnTo>
                <a:lnTo>
                  <a:pt x="185563" y="127021"/>
                </a:lnTo>
                <a:lnTo>
                  <a:pt x="192881" y="12140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535"/>
          <p:cNvSpPr/>
          <p:nvPr/>
        </p:nvSpPr>
        <p:spPr>
          <a:xfrm>
            <a:off x="5000625" y="1450181"/>
            <a:ext cx="121120" cy="292895"/>
          </a:xfrm>
          <a:custGeom>
            <a:avLst/>
            <a:gdLst/>
            <a:ahLst/>
            <a:cxnLst/>
            <a:rect l="0" t="0" r="0" b="0"/>
            <a:pathLst>
              <a:path w="121120" h="292895">
                <a:moveTo>
                  <a:pt x="0" y="0"/>
                </a:moveTo>
                <a:lnTo>
                  <a:pt x="17000" y="0"/>
                </a:lnTo>
                <a:lnTo>
                  <a:pt x="19270" y="794"/>
                </a:lnTo>
                <a:lnTo>
                  <a:pt x="21578" y="2116"/>
                </a:lnTo>
                <a:lnTo>
                  <a:pt x="23910" y="3792"/>
                </a:lnTo>
                <a:lnTo>
                  <a:pt x="27052" y="4909"/>
                </a:lnTo>
                <a:lnTo>
                  <a:pt x="30735" y="5654"/>
                </a:lnTo>
                <a:lnTo>
                  <a:pt x="34777" y="6151"/>
                </a:lnTo>
                <a:lnTo>
                  <a:pt x="38266" y="7275"/>
                </a:lnTo>
                <a:lnTo>
                  <a:pt x="41386" y="8819"/>
                </a:lnTo>
                <a:lnTo>
                  <a:pt x="44259" y="10642"/>
                </a:lnTo>
                <a:lnTo>
                  <a:pt x="47762" y="12651"/>
                </a:lnTo>
                <a:lnTo>
                  <a:pt x="55888" y="16999"/>
                </a:lnTo>
                <a:lnTo>
                  <a:pt x="60277" y="20064"/>
                </a:lnTo>
                <a:lnTo>
                  <a:pt x="64791" y="23695"/>
                </a:lnTo>
                <a:lnTo>
                  <a:pt x="69388" y="27703"/>
                </a:lnTo>
                <a:lnTo>
                  <a:pt x="73245" y="31962"/>
                </a:lnTo>
                <a:lnTo>
                  <a:pt x="76612" y="36389"/>
                </a:lnTo>
                <a:lnTo>
                  <a:pt x="79649" y="40928"/>
                </a:lnTo>
                <a:lnTo>
                  <a:pt x="83262" y="45542"/>
                </a:lnTo>
                <a:lnTo>
                  <a:pt x="87258" y="50205"/>
                </a:lnTo>
                <a:lnTo>
                  <a:pt x="91509" y="54901"/>
                </a:lnTo>
                <a:lnTo>
                  <a:pt x="95137" y="59619"/>
                </a:lnTo>
                <a:lnTo>
                  <a:pt x="98350" y="64353"/>
                </a:lnTo>
                <a:lnTo>
                  <a:pt x="101285" y="69095"/>
                </a:lnTo>
                <a:lnTo>
                  <a:pt x="103242" y="73845"/>
                </a:lnTo>
                <a:lnTo>
                  <a:pt x="104547" y="78598"/>
                </a:lnTo>
                <a:lnTo>
                  <a:pt x="105416" y="83355"/>
                </a:lnTo>
                <a:lnTo>
                  <a:pt x="106790" y="88114"/>
                </a:lnTo>
                <a:lnTo>
                  <a:pt x="108499" y="92874"/>
                </a:lnTo>
                <a:lnTo>
                  <a:pt x="110433" y="97634"/>
                </a:lnTo>
                <a:lnTo>
                  <a:pt x="111722" y="102396"/>
                </a:lnTo>
                <a:lnTo>
                  <a:pt x="112581" y="107158"/>
                </a:lnTo>
                <a:lnTo>
                  <a:pt x="113154" y="111919"/>
                </a:lnTo>
                <a:lnTo>
                  <a:pt x="114330" y="117476"/>
                </a:lnTo>
                <a:lnTo>
                  <a:pt x="115907" y="123561"/>
                </a:lnTo>
                <a:lnTo>
                  <a:pt x="117752" y="129999"/>
                </a:lnTo>
                <a:lnTo>
                  <a:pt x="118983" y="135878"/>
                </a:lnTo>
                <a:lnTo>
                  <a:pt x="119803" y="141385"/>
                </a:lnTo>
                <a:lnTo>
                  <a:pt x="120350" y="146644"/>
                </a:lnTo>
                <a:lnTo>
                  <a:pt x="120714" y="151738"/>
                </a:lnTo>
                <a:lnTo>
                  <a:pt x="120958" y="156721"/>
                </a:lnTo>
                <a:lnTo>
                  <a:pt x="121119" y="161631"/>
                </a:lnTo>
                <a:lnTo>
                  <a:pt x="120433" y="167285"/>
                </a:lnTo>
                <a:lnTo>
                  <a:pt x="119183" y="173436"/>
                </a:lnTo>
                <a:lnTo>
                  <a:pt x="117555" y="179917"/>
                </a:lnTo>
                <a:lnTo>
                  <a:pt x="115676" y="185826"/>
                </a:lnTo>
                <a:lnTo>
                  <a:pt x="113630" y="191353"/>
                </a:lnTo>
                <a:lnTo>
                  <a:pt x="111472" y="196625"/>
                </a:lnTo>
                <a:lnTo>
                  <a:pt x="110033" y="201727"/>
                </a:lnTo>
                <a:lnTo>
                  <a:pt x="109074" y="206716"/>
                </a:lnTo>
                <a:lnTo>
                  <a:pt x="108435" y="211629"/>
                </a:lnTo>
                <a:lnTo>
                  <a:pt x="107215" y="216492"/>
                </a:lnTo>
                <a:lnTo>
                  <a:pt x="105607" y="221322"/>
                </a:lnTo>
                <a:lnTo>
                  <a:pt x="103742" y="226129"/>
                </a:lnTo>
                <a:lnTo>
                  <a:pt x="100912" y="230921"/>
                </a:lnTo>
                <a:lnTo>
                  <a:pt x="97437" y="235704"/>
                </a:lnTo>
                <a:lnTo>
                  <a:pt x="93533" y="240480"/>
                </a:lnTo>
                <a:lnTo>
                  <a:pt x="90136" y="245251"/>
                </a:lnTo>
                <a:lnTo>
                  <a:pt x="87078" y="250019"/>
                </a:lnTo>
                <a:lnTo>
                  <a:pt x="84246" y="254786"/>
                </a:lnTo>
                <a:lnTo>
                  <a:pt x="81564" y="258757"/>
                </a:lnTo>
                <a:lnTo>
                  <a:pt x="78982" y="262198"/>
                </a:lnTo>
                <a:lnTo>
                  <a:pt x="76467" y="265286"/>
                </a:lnTo>
                <a:lnTo>
                  <a:pt x="73203" y="268139"/>
                </a:lnTo>
                <a:lnTo>
                  <a:pt x="69439" y="270834"/>
                </a:lnTo>
                <a:lnTo>
                  <a:pt x="65343" y="273425"/>
                </a:lnTo>
                <a:lnTo>
                  <a:pt x="61818" y="275946"/>
                </a:lnTo>
                <a:lnTo>
                  <a:pt x="58674" y="278420"/>
                </a:lnTo>
                <a:lnTo>
                  <a:pt x="55785" y="280863"/>
                </a:lnTo>
                <a:lnTo>
                  <a:pt x="53065" y="282492"/>
                </a:lnTo>
                <a:lnTo>
                  <a:pt x="50458" y="283578"/>
                </a:lnTo>
                <a:lnTo>
                  <a:pt x="47926" y="284302"/>
                </a:lnTo>
                <a:lnTo>
                  <a:pt x="45444" y="285578"/>
                </a:lnTo>
                <a:lnTo>
                  <a:pt x="42996" y="287223"/>
                </a:lnTo>
                <a:lnTo>
                  <a:pt x="35726" y="292888"/>
                </a:lnTo>
                <a:lnTo>
                  <a:pt x="35723" y="292890"/>
                </a:lnTo>
                <a:lnTo>
                  <a:pt x="35722" y="292891"/>
                </a:lnTo>
                <a:lnTo>
                  <a:pt x="35718" y="29289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536"/>
          <p:cNvSpPr/>
          <p:nvPr/>
        </p:nvSpPr>
        <p:spPr>
          <a:xfrm>
            <a:off x="5151061" y="1457325"/>
            <a:ext cx="135315" cy="285751"/>
          </a:xfrm>
          <a:custGeom>
            <a:avLst/>
            <a:gdLst/>
            <a:ahLst/>
            <a:cxnLst/>
            <a:rect l="0" t="0" r="0" b="0"/>
            <a:pathLst>
              <a:path w="135315" h="285751">
                <a:moveTo>
                  <a:pt x="99595" y="0"/>
                </a:moveTo>
                <a:lnTo>
                  <a:pt x="95803" y="0"/>
                </a:lnTo>
                <a:lnTo>
                  <a:pt x="94685" y="793"/>
                </a:lnTo>
                <a:lnTo>
                  <a:pt x="93940" y="2116"/>
                </a:lnTo>
                <a:lnTo>
                  <a:pt x="93444" y="3792"/>
                </a:lnTo>
                <a:lnTo>
                  <a:pt x="90776" y="7770"/>
                </a:lnTo>
                <a:lnTo>
                  <a:pt x="86944" y="12185"/>
                </a:lnTo>
                <a:lnTo>
                  <a:pt x="82595" y="16792"/>
                </a:lnTo>
                <a:lnTo>
                  <a:pt x="80324" y="19926"/>
                </a:lnTo>
                <a:lnTo>
                  <a:pt x="78017" y="23602"/>
                </a:lnTo>
                <a:lnTo>
                  <a:pt x="75684" y="27641"/>
                </a:lnTo>
                <a:lnTo>
                  <a:pt x="73336" y="31127"/>
                </a:lnTo>
                <a:lnTo>
                  <a:pt x="70976" y="34245"/>
                </a:lnTo>
                <a:lnTo>
                  <a:pt x="68609" y="37117"/>
                </a:lnTo>
                <a:lnTo>
                  <a:pt x="66238" y="40620"/>
                </a:lnTo>
                <a:lnTo>
                  <a:pt x="63863" y="44542"/>
                </a:lnTo>
                <a:lnTo>
                  <a:pt x="61486" y="48745"/>
                </a:lnTo>
                <a:lnTo>
                  <a:pt x="58314" y="53134"/>
                </a:lnTo>
                <a:lnTo>
                  <a:pt x="54612" y="57647"/>
                </a:lnTo>
                <a:lnTo>
                  <a:pt x="50556" y="62244"/>
                </a:lnTo>
                <a:lnTo>
                  <a:pt x="47059" y="67690"/>
                </a:lnTo>
                <a:lnTo>
                  <a:pt x="43933" y="73701"/>
                </a:lnTo>
                <a:lnTo>
                  <a:pt x="38343" y="85937"/>
                </a:lnTo>
                <a:lnTo>
                  <a:pt x="28288" y="106727"/>
                </a:lnTo>
                <a:lnTo>
                  <a:pt x="25863" y="111633"/>
                </a:lnTo>
                <a:lnTo>
                  <a:pt x="23453" y="117284"/>
                </a:lnTo>
                <a:lnTo>
                  <a:pt x="21052" y="123433"/>
                </a:lnTo>
                <a:lnTo>
                  <a:pt x="18658" y="129914"/>
                </a:lnTo>
                <a:lnTo>
                  <a:pt x="16268" y="135821"/>
                </a:lnTo>
                <a:lnTo>
                  <a:pt x="13881" y="141347"/>
                </a:lnTo>
                <a:lnTo>
                  <a:pt x="9112" y="151721"/>
                </a:lnTo>
                <a:lnTo>
                  <a:pt x="4347" y="161623"/>
                </a:lnTo>
                <a:lnTo>
                  <a:pt x="2759" y="166486"/>
                </a:lnTo>
                <a:lnTo>
                  <a:pt x="1700" y="171315"/>
                </a:lnTo>
                <a:lnTo>
                  <a:pt x="994" y="176122"/>
                </a:lnTo>
                <a:lnTo>
                  <a:pt x="524" y="181709"/>
                </a:lnTo>
                <a:lnTo>
                  <a:pt x="210" y="187814"/>
                </a:lnTo>
                <a:lnTo>
                  <a:pt x="0" y="194265"/>
                </a:lnTo>
                <a:lnTo>
                  <a:pt x="655" y="199360"/>
                </a:lnTo>
                <a:lnTo>
                  <a:pt x="3499" y="207137"/>
                </a:lnTo>
                <a:lnTo>
                  <a:pt x="5292" y="215357"/>
                </a:lnTo>
                <a:lnTo>
                  <a:pt x="5770" y="219771"/>
                </a:lnTo>
                <a:lnTo>
                  <a:pt x="6882" y="224302"/>
                </a:lnTo>
                <a:lnTo>
                  <a:pt x="8418" y="228909"/>
                </a:lnTo>
                <a:lnTo>
                  <a:pt x="12240" y="237468"/>
                </a:lnTo>
                <a:lnTo>
                  <a:pt x="14371" y="240862"/>
                </a:lnTo>
                <a:lnTo>
                  <a:pt x="16585" y="243918"/>
                </a:lnTo>
                <a:lnTo>
                  <a:pt x="18855" y="246750"/>
                </a:lnTo>
                <a:lnTo>
                  <a:pt x="21162" y="249431"/>
                </a:lnTo>
                <a:lnTo>
                  <a:pt x="23494" y="252012"/>
                </a:lnTo>
                <a:lnTo>
                  <a:pt x="28201" y="256997"/>
                </a:lnTo>
                <a:lnTo>
                  <a:pt x="37691" y="266664"/>
                </a:lnTo>
                <a:lnTo>
                  <a:pt x="40863" y="269057"/>
                </a:lnTo>
                <a:lnTo>
                  <a:pt x="44566" y="271446"/>
                </a:lnTo>
                <a:lnTo>
                  <a:pt x="48621" y="273833"/>
                </a:lnTo>
                <a:lnTo>
                  <a:pt x="52912" y="275424"/>
                </a:lnTo>
                <a:lnTo>
                  <a:pt x="57361" y="276485"/>
                </a:lnTo>
                <a:lnTo>
                  <a:pt x="61913" y="277191"/>
                </a:lnTo>
                <a:lnTo>
                  <a:pt x="65743" y="278457"/>
                </a:lnTo>
                <a:lnTo>
                  <a:pt x="69090" y="280094"/>
                </a:lnTo>
                <a:lnTo>
                  <a:pt x="72114" y="281979"/>
                </a:lnTo>
                <a:lnTo>
                  <a:pt x="75718" y="283236"/>
                </a:lnTo>
                <a:lnTo>
                  <a:pt x="79708" y="284074"/>
                </a:lnTo>
                <a:lnTo>
                  <a:pt x="83956" y="284633"/>
                </a:lnTo>
                <a:lnTo>
                  <a:pt x="87582" y="285005"/>
                </a:lnTo>
                <a:lnTo>
                  <a:pt x="90792" y="285253"/>
                </a:lnTo>
                <a:lnTo>
                  <a:pt x="93727" y="285419"/>
                </a:lnTo>
                <a:lnTo>
                  <a:pt x="99103" y="285602"/>
                </a:lnTo>
                <a:lnTo>
                  <a:pt x="109023" y="285720"/>
                </a:lnTo>
                <a:lnTo>
                  <a:pt x="135314" y="2857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537"/>
          <p:cNvSpPr/>
          <p:nvPr/>
        </p:nvSpPr>
        <p:spPr>
          <a:xfrm>
            <a:off x="5293518" y="1485900"/>
            <a:ext cx="142876" cy="142868"/>
          </a:xfrm>
          <a:custGeom>
            <a:avLst/>
            <a:gdLst/>
            <a:ahLst/>
            <a:cxnLst/>
            <a:rect l="0" t="0" r="0" b="0"/>
            <a:pathLst>
              <a:path w="142876" h="142868">
                <a:moveTo>
                  <a:pt x="28575" y="0"/>
                </a:moveTo>
                <a:lnTo>
                  <a:pt x="28575" y="28485"/>
                </a:lnTo>
                <a:lnTo>
                  <a:pt x="24783" y="32340"/>
                </a:lnTo>
                <a:lnTo>
                  <a:pt x="22424" y="34717"/>
                </a:lnTo>
                <a:lnTo>
                  <a:pt x="21873" y="37390"/>
                </a:lnTo>
                <a:lnTo>
                  <a:pt x="21628" y="41224"/>
                </a:lnTo>
                <a:lnTo>
                  <a:pt x="21457" y="48693"/>
                </a:lnTo>
                <a:lnTo>
                  <a:pt x="21434" y="56041"/>
                </a:lnTo>
                <a:lnTo>
                  <a:pt x="19316" y="58774"/>
                </a:lnTo>
                <a:lnTo>
                  <a:pt x="15281" y="63203"/>
                </a:lnTo>
                <a:lnTo>
                  <a:pt x="14730" y="65926"/>
                </a:lnTo>
                <a:lnTo>
                  <a:pt x="14375" y="70348"/>
                </a:lnTo>
                <a:lnTo>
                  <a:pt x="14327" y="73070"/>
                </a:lnTo>
                <a:lnTo>
                  <a:pt x="14288" y="91780"/>
                </a:lnTo>
                <a:lnTo>
                  <a:pt x="12171" y="94501"/>
                </a:lnTo>
                <a:lnTo>
                  <a:pt x="10496" y="96338"/>
                </a:lnTo>
                <a:lnTo>
                  <a:pt x="9378" y="98356"/>
                </a:lnTo>
                <a:lnTo>
                  <a:pt x="8137" y="102716"/>
                </a:lnTo>
                <a:lnTo>
                  <a:pt x="7340" y="107072"/>
                </a:lnTo>
                <a:lnTo>
                  <a:pt x="7231" y="110558"/>
                </a:lnTo>
                <a:lnTo>
                  <a:pt x="7170" y="113191"/>
                </a:lnTo>
                <a:lnTo>
                  <a:pt x="5039" y="115923"/>
                </a:lnTo>
                <a:lnTo>
                  <a:pt x="87" y="121348"/>
                </a:lnTo>
                <a:lnTo>
                  <a:pt x="3819" y="121415"/>
                </a:lnTo>
                <a:lnTo>
                  <a:pt x="6852" y="121441"/>
                </a:lnTo>
                <a:lnTo>
                  <a:pt x="7058" y="125235"/>
                </a:lnTo>
                <a:lnTo>
                  <a:pt x="7144" y="128585"/>
                </a:lnTo>
                <a:lnTo>
                  <a:pt x="13994" y="128587"/>
                </a:lnTo>
                <a:lnTo>
                  <a:pt x="7229" y="128587"/>
                </a:lnTo>
                <a:lnTo>
                  <a:pt x="14285" y="128587"/>
                </a:lnTo>
                <a:lnTo>
                  <a:pt x="7231" y="128587"/>
                </a:lnTo>
                <a:lnTo>
                  <a:pt x="14285" y="128587"/>
                </a:lnTo>
                <a:lnTo>
                  <a:pt x="7170" y="128587"/>
                </a:lnTo>
                <a:lnTo>
                  <a:pt x="14288" y="128587"/>
                </a:lnTo>
                <a:lnTo>
                  <a:pt x="7438" y="128587"/>
                </a:lnTo>
                <a:lnTo>
                  <a:pt x="7231" y="124795"/>
                </a:lnTo>
                <a:lnTo>
                  <a:pt x="6408" y="123677"/>
                </a:lnTo>
                <a:lnTo>
                  <a:pt x="5066" y="122933"/>
                </a:lnTo>
                <a:lnTo>
                  <a:pt x="88" y="121469"/>
                </a:lnTo>
                <a:lnTo>
                  <a:pt x="27" y="117659"/>
                </a:lnTo>
                <a:lnTo>
                  <a:pt x="0" y="71532"/>
                </a:lnTo>
                <a:lnTo>
                  <a:pt x="3793" y="67673"/>
                </a:lnTo>
                <a:lnTo>
                  <a:pt x="13269" y="58168"/>
                </a:lnTo>
                <a:lnTo>
                  <a:pt x="13835" y="55486"/>
                </a:lnTo>
                <a:lnTo>
                  <a:pt x="14261" y="50327"/>
                </a:lnTo>
                <a:lnTo>
                  <a:pt x="14280" y="46308"/>
                </a:lnTo>
                <a:lnTo>
                  <a:pt x="15076" y="45160"/>
                </a:lnTo>
                <a:lnTo>
                  <a:pt x="16401" y="44394"/>
                </a:lnTo>
                <a:lnTo>
                  <a:pt x="21420" y="42865"/>
                </a:lnTo>
                <a:lnTo>
                  <a:pt x="21432" y="42862"/>
                </a:lnTo>
                <a:lnTo>
                  <a:pt x="21432" y="84322"/>
                </a:lnTo>
                <a:lnTo>
                  <a:pt x="19315" y="87218"/>
                </a:lnTo>
                <a:lnTo>
                  <a:pt x="17639" y="89101"/>
                </a:lnTo>
                <a:lnTo>
                  <a:pt x="16522" y="91151"/>
                </a:lnTo>
                <a:lnTo>
                  <a:pt x="15281" y="95545"/>
                </a:lnTo>
                <a:lnTo>
                  <a:pt x="14950" y="97827"/>
                </a:lnTo>
                <a:lnTo>
                  <a:pt x="14729" y="100143"/>
                </a:lnTo>
                <a:lnTo>
                  <a:pt x="14582" y="102481"/>
                </a:lnTo>
                <a:lnTo>
                  <a:pt x="13690" y="104833"/>
                </a:lnTo>
                <a:lnTo>
                  <a:pt x="12302" y="107195"/>
                </a:lnTo>
                <a:lnTo>
                  <a:pt x="10583" y="109563"/>
                </a:lnTo>
                <a:lnTo>
                  <a:pt x="9436" y="111936"/>
                </a:lnTo>
                <a:lnTo>
                  <a:pt x="8672" y="114311"/>
                </a:lnTo>
                <a:lnTo>
                  <a:pt x="8163" y="116689"/>
                </a:lnTo>
                <a:lnTo>
                  <a:pt x="7029" y="119067"/>
                </a:lnTo>
                <a:lnTo>
                  <a:pt x="5480" y="121447"/>
                </a:lnTo>
                <a:lnTo>
                  <a:pt x="1082" y="127177"/>
                </a:lnTo>
                <a:lnTo>
                  <a:pt x="481" y="130077"/>
                </a:lnTo>
                <a:lnTo>
                  <a:pt x="29" y="135400"/>
                </a:lnTo>
                <a:lnTo>
                  <a:pt x="0" y="142848"/>
                </a:lnTo>
                <a:lnTo>
                  <a:pt x="3793" y="142867"/>
                </a:lnTo>
                <a:lnTo>
                  <a:pt x="6498" y="142076"/>
                </a:lnTo>
                <a:lnTo>
                  <a:pt x="9888" y="140754"/>
                </a:lnTo>
                <a:lnTo>
                  <a:pt x="13736" y="139080"/>
                </a:lnTo>
                <a:lnTo>
                  <a:pt x="17095" y="137963"/>
                </a:lnTo>
                <a:lnTo>
                  <a:pt x="20128" y="137219"/>
                </a:lnTo>
                <a:lnTo>
                  <a:pt x="22944" y="136723"/>
                </a:lnTo>
                <a:lnTo>
                  <a:pt x="26409" y="136392"/>
                </a:lnTo>
                <a:lnTo>
                  <a:pt x="30306" y="136172"/>
                </a:lnTo>
                <a:lnTo>
                  <a:pt x="34492" y="136025"/>
                </a:lnTo>
                <a:lnTo>
                  <a:pt x="38869" y="135133"/>
                </a:lnTo>
                <a:lnTo>
                  <a:pt x="43376" y="133745"/>
                </a:lnTo>
                <a:lnTo>
                  <a:pt x="47967" y="132026"/>
                </a:lnTo>
                <a:lnTo>
                  <a:pt x="51822" y="130879"/>
                </a:lnTo>
                <a:lnTo>
                  <a:pt x="55186" y="130115"/>
                </a:lnTo>
                <a:lnTo>
                  <a:pt x="58222" y="129606"/>
                </a:lnTo>
                <a:lnTo>
                  <a:pt x="61834" y="129266"/>
                </a:lnTo>
                <a:lnTo>
                  <a:pt x="65829" y="129040"/>
                </a:lnTo>
                <a:lnTo>
                  <a:pt x="74501" y="128788"/>
                </a:lnTo>
                <a:lnTo>
                  <a:pt x="83647" y="128677"/>
                </a:lnTo>
                <a:lnTo>
                  <a:pt x="88309" y="127853"/>
                </a:lnTo>
                <a:lnTo>
                  <a:pt x="93004" y="126510"/>
                </a:lnTo>
                <a:lnTo>
                  <a:pt x="97721" y="124821"/>
                </a:lnTo>
                <a:lnTo>
                  <a:pt x="101660" y="123695"/>
                </a:lnTo>
                <a:lnTo>
                  <a:pt x="105080" y="122945"/>
                </a:lnTo>
                <a:lnTo>
                  <a:pt x="108153" y="122444"/>
                </a:lnTo>
                <a:lnTo>
                  <a:pt x="111790" y="122111"/>
                </a:lnTo>
                <a:lnTo>
                  <a:pt x="115802" y="121888"/>
                </a:lnTo>
                <a:lnTo>
                  <a:pt x="123699" y="121641"/>
                </a:lnTo>
                <a:lnTo>
                  <a:pt x="135364" y="121461"/>
                </a:lnTo>
                <a:lnTo>
                  <a:pt x="142875" y="12144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538"/>
          <p:cNvSpPr/>
          <p:nvPr/>
        </p:nvSpPr>
        <p:spPr>
          <a:xfrm>
            <a:off x="5400969" y="1514776"/>
            <a:ext cx="49713" cy="206868"/>
          </a:xfrm>
          <a:custGeom>
            <a:avLst/>
            <a:gdLst/>
            <a:ahLst/>
            <a:cxnLst/>
            <a:rect l="0" t="0" r="0" b="0"/>
            <a:pathLst>
              <a:path w="49713" h="206868">
                <a:moveTo>
                  <a:pt x="6849" y="13986"/>
                </a:moveTo>
                <a:lnTo>
                  <a:pt x="6849" y="0"/>
                </a:lnTo>
                <a:lnTo>
                  <a:pt x="6056" y="693"/>
                </a:lnTo>
                <a:lnTo>
                  <a:pt x="3057" y="3580"/>
                </a:lnTo>
                <a:lnTo>
                  <a:pt x="1939" y="5461"/>
                </a:lnTo>
                <a:lnTo>
                  <a:pt x="698" y="9668"/>
                </a:lnTo>
                <a:lnTo>
                  <a:pt x="147" y="14184"/>
                </a:lnTo>
                <a:lnTo>
                  <a:pt x="0" y="16499"/>
                </a:lnTo>
                <a:lnTo>
                  <a:pt x="696" y="19630"/>
                </a:lnTo>
                <a:lnTo>
                  <a:pt x="1953" y="23305"/>
                </a:lnTo>
                <a:lnTo>
                  <a:pt x="3585" y="27342"/>
                </a:lnTo>
                <a:lnTo>
                  <a:pt x="4673" y="30828"/>
                </a:lnTo>
                <a:lnTo>
                  <a:pt x="5882" y="36817"/>
                </a:lnTo>
                <a:lnTo>
                  <a:pt x="6204" y="40319"/>
                </a:lnTo>
                <a:lnTo>
                  <a:pt x="6419" y="44241"/>
                </a:lnTo>
                <a:lnTo>
                  <a:pt x="6658" y="52833"/>
                </a:lnTo>
                <a:lnTo>
                  <a:pt x="6847" y="111332"/>
                </a:lnTo>
                <a:lnTo>
                  <a:pt x="7641" y="116189"/>
                </a:lnTo>
                <a:lnTo>
                  <a:pt x="8965" y="121015"/>
                </a:lnTo>
                <a:lnTo>
                  <a:pt x="10641" y="125820"/>
                </a:lnTo>
                <a:lnTo>
                  <a:pt x="11758" y="130611"/>
                </a:lnTo>
                <a:lnTo>
                  <a:pt x="12503" y="135392"/>
                </a:lnTo>
                <a:lnTo>
                  <a:pt x="13000" y="140167"/>
                </a:lnTo>
                <a:lnTo>
                  <a:pt x="14125" y="144144"/>
                </a:lnTo>
                <a:lnTo>
                  <a:pt x="15668" y="147589"/>
                </a:lnTo>
                <a:lnTo>
                  <a:pt x="17491" y="150680"/>
                </a:lnTo>
                <a:lnTo>
                  <a:pt x="19500" y="154328"/>
                </a:lnTo>
                <a:lnTo>
                  <a:pt x="23849" y="162614"/>
                </a:lnTo>
                <a:lnTo>
                  <a:pt x="25326" y="166253"/>
                </a:lnTo>
                <a:lnTo>
                  <a:pt x="26311" y="169472"/>
                </a:lnTo>
                <a:lnTo>
                  <a:pt x="27405" y="175166"/>
                </a:lnTo>
                <a:lnTo>
                  <a:pt x="27891" y="180343"/>
                </a:lnTo>
                <a:lnTo>
                  <a:pt x="28815" y="182834"/>
                </a:lnTo>
                <a:lnTo>
                  <a:pt x="30224" y="185289"/>
                </a:lnTo>
                <a:lnTo>
                  <a:pt x="31957" y="187719"/>
                </a:lnTo>
                <a:lnTo>
                  <a:pt x="33114" y="190133"/>
                </a:lnTo>
                <a:lnTo>
                  <a:pt x="34398" y="194932"/>
                </a:lnTo>
                <a:lnTo>
                  <a:pt x="34968" y="199711"/>
                </a:lnTo>
                <a:lnTo>
                  <a:pt x="35120" y="202096"/>
                </a:lnTo>
                <a:lnTo>
                  <a:pt x="36015" y="203686"/>
                </a:lnTo>
                <a:lnTo>
                  <a:pt x="37406" y="204747"/>
                </a:lnTo>
                <a:lnTo>
                  <a:pt x="41548" y="206448"/>
                </a:lnTo>
                <a:lnTo>
                  <a:pt x="42682" y="206588"/>
                </a:lnTo>
                <a:lnTo>
                  <a:pt x="44231" y="206681"/>
                </a:lnTo>
                <a:lnTo>
                  <a:pt x="49712" y="20686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539"/>
          <p:cNvSpPr/>
          <p:nvPr/>
        </p:nvSpPr>
        <p:spPr>
          <a:xfrm>
            <a:off x="5450681" y="1493043"/>
            <a:ext cx="153768" cy="314326"/>
          </a:xfrm>
          <a:custGeom>
            <a:avLst/>
            <a:gdLst/>
            <a:ahLst/>
            <a:cxnLst/>
            <a:rect l="0" t="0" r="0" b="0"/>
            <a:pathLst>
              <a:path w="153768" h="314326">
                <a:moveTo>
                  <a:pt x="7144" y="0"/>
                </a:moveTo>
                <a:lnTo>
                  <a:pt x="21578" y="0"/>
                </a:lnTo>
                <a:lnTo>
                  <a:pt x="25498" y="794"/>
                </a:lnTo>
                <a:lnTo>
                  <a:pt x="29698" y="2117"/>
                </a:lnTo>
                <a:lnTo>
                  <a:pt x="34086" y="3793"/>
                </a:lnTo>
                <a:lnTo>
                  <a:pt x="38599" y="5703"/>
                </a:lnTo>
                <a:lnTo>
                  <a:pt x="43196" y="7771"/>
                </a:lnTo>
                <a:lnTo>
                  <a:pt x="47847" y="9943"/>
                </a:lnTo>
                <a:lnTo>
                  <a:pt x="53329" y="12185"/>
                </a:lnTo>
                <a:lnTo>
                  <a:pt x="59365" y="14474"/>
                </a:lnTo>
                <a:lnTo>
                  <a:pt x="65770" y="16793"/>
                </a:lnTo>
                <a:lnTo>
                  <a:pt x="71628" y="19927"/>
                </a:lnTo>
                <a:lnTo>
                  <a:pt x="77121" y="23603"/>
                </a:lnTo>
                <a:lnTo>
                  <a:pt x="82370" y="27642"/>
                </a:lnTo>
                <a:lnTo>
                  <a:pt x="88251" y="31922"/>
                </a:lnTo>
                <a:lnTo>
                  <a:pt x="101135" y="40911"/>
                </a:lnTo>
                <a:lnTo>
                  <a:pt x="107111" y="45530"/>
                </a:lnTo>
                <a:lnTo>
                  <a:pt x="112682" y="50197"/>
                </a:lnTo>
                <a:lnTo>
                  <a:pt x="117984" y="54896"/>
                </a:lnTo>
                <a:lnTo>
                  <a:pt x="123105" y="60410"/>
                </a:lnTo>
                <a:lnTo>
                  <a:pt x="128108" y="66467"/>
                </a:lnTo>
                <a:lnTo>
                  <a:pt x="133030" y="72886"/>
                </a:lnTo>
                <a:lnTo>
                  <a:pt x="137105" y="78753"/>
                </a:lnTo>
                <a:lnTo>
                  <a:pt x="140616" y="84253"/>
                </a:lnTo>
                <a:lnTo>
                  <a:pt x="143750" y="89506"/>
                </a:lnTo>
                <a:lnTo>
                  <a:pt x="145840" y="95389"/>
                </a:lnTo>
                <a:lnTo>
                  <a:pt x="147233" y="101693"/>
                </a:lnTo>
                <a:lnTo>
                  <a:pt x="148162" y="108277"/>
                </a:lnTo>
                <a:lnTo>
                  <a:pt x="149574" y="115047"/>
                </a:lnTo>
                <a:lnTo>
                  <a:pt x="151310" y="121942"/>
                </a:lnTo>
                <a:lnTo>
                  <a:pt x="153261" y="128920"/>
                </a:lnTo>
                <a:lnTo>
                  <a:pt x="153767" y="135953"/>
                </a:lnTo>
                <a:lnTo>
                  <a:pt x="153312" y="143023"/>
                </a:lnTo>
                <a:lnTo>
                  <a:pt x="152214" y="150117"/>
                </a:lnTo>
                <a:lnTo>
                  <a:pt x="151482" y="157228"/>
                </a:lnTo>
                <a:lnTo>
                  <a:pt x="150994" y="164350"/>
                </a:lnTo>
                <a:lnTo>
                  <a:pt x="150669" y="171480"/>
                </a:lnTo>
                <a:lnTo>
                  <a:pt x="148865" y="178613"/>
                </a:lnTo>
                <a:lnTo>
                  <a:pt x="146074" y="185751"/>
                </a:lnTo>
                <a:lnTo>
                  <a:pt x="142627" y="192890"/>
                </a:lnTo>
                <a:lnTo>
                  <a:pt x="138741" y="200031"/>
                </a:lnTo>
                <a:lnTo>
                  <a:pt x="134562" y="207173"/>
                </a:lnTo>
                <a:lnTo>
                  <a:pt x="130189" y="214315"/>
                </a:lnTo>
                <a:lnTo>
                  <a:pt x="124893" y="221458"/>
                </a:lnTo>
                <a:lnTo>
                  <a:pt x="118981" y="228601"/>
                </a:lnTo>
                <a:lnTo>
                  <a:pt x="112658" y="235745"/>
                </a:lnTo>
                <a:lnTo>
                  <a:pt x="101399" y="247915"/>
                </a:lnTo>
                <a:lnTo>
                  <a:pt x="86136" y="263692"/>
                </a:lnTo>
                <a:lnTo>
                  <a:pt x="66756" y="283245"/>
                </a:lnTo>
                <a:lnTo>
                  <a:pt x="61967" y="287255"/>
                </a:lnTo>
                <a:lnTo>
                  <a:pt x="57186" y="290722"/>
                </a:lnTo>
                <a:lnTo>
                  <a:pt x="52412" y="293827"/>
                </a:lnTo>
                <a:lnTo>
                  <a:pt x="47641" y="296691"/>
                </a:lnTo>
                <a:lnTo>
                  <a:pt x="42873" y="299394"/>
                </a:lnTo>
                <a:lnTo>
                  <a:pt x="33342" y="304514"/>
                </a:lnTo>
                <a:lnTo>
                  <a:pt x="17110" y="312877"/>
                </a:lnTo>
                <a:lnTo>
                  <a:pt x="13425" y="313681"/>
                </a:lnTo>
                <a:lnTo>
                  <a:pt x="8385" y="314198"/>
                </a:lnTo>
                <a:lnTo>
                  <a:pt x="5578" y="314269"/>
                </a:lnTo>
                <a:lnTo>
                  <a:pt x="0" y="31432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540"/>
          <p:cNvSpPr/>
          <p:nvPr/>
        </p:nvSpPr>
        <p:spPr>
          <a:xfrm>
            <a:off x="2172692" y="1800225"/>
            <a:ext cx="3606602" cy="92869"/>
          </a:xfrm>
          <a:custGeom>
            <a:avLst/>
            <a:gdLst/>
            <a:ahLst/>
            <a:cxnLst/>
            <a:rect l="0" t="0" r="0" b="0"/>
            <a:pathLst>
              <a:path w="3606602" h="92869">
                <a:moveTo>
                  <a:pt x="6151" y="50006"/>
                </a:moveTo>
                <a:lnTo>
                  <a:pt x="0" y="50006"/>
                </a:lnTo>
                <a:lnTo>
                  <a:pt x="54116" y="50006"/>
                </a:lnTo>
                <a:lnTo>
                  <a:pt x="63452" y="52122"/>
                </a:lnTo>
                <a:lnTo>
                  <a:pt x="72893" y="54915"/>
                </a:lnTo>
                <a:lnTo>
                  <a:pt x="113287" y="57062"/>
                </a:lnTo>
                <a:lnTo>
                  <a:pt x="163069" y="57938"/>
                </a:lnTo>
                <a:lnTo>
                  <a:pt x="170294" y="59263"/>
                </a:lnTo>
                <a:lnTo>
                  <a:pt x="185466" y="62058"/>
                </a:lnTo>
                <a:lnTo>
                  <a:pt x="234083" y="64891"/>
                </a:lnTo>
                <a:lnTo>
                  <a:pt x="241449" y="66279"/>
                </a:lnTo>
                <a:lnTo>
                  <a:pt x="256778" y="69145"/>
                </a:lnTo>
                <a:lnTo>
                  <a:pt x="282465" y="71552"/>
                </a:lnTo>
                <a:lnTo>
                  <a:pt x="290373" y="73101"/>
                </a:lnTo>
                <a:lnTo>
                  <a:pt x="298026" y="74927"/>
                </a:lnTo>
                <a:lnTo>
                  <a:pt x="323967" y="77498"/>
                </a:lnTo>
                <a:lnTo>
                  <a:pt x="389597" y="79311"/>
                </a:lnTo>
                <a:lnTo>
                  <a:pt x="399101" y="80655"/>
                </a:lnTo>
                <a:lnTo>
                  <a:pt x="418127" y="83472"/>
                </a:lnTo>
                <a:lnTo>
                  <a:pt x="446688" y="84263"/>
                </a:lnTo>
                <a:lnTo>
                  <a:pt x="465735" y="81636"/>
                </a:lnTo>
                <a:lnTo>
                  <a:pt x="543799" y="78759"/>
                </a:lnTo>
                <a:lnTo>
                  <a:pt x="586340" y="80733"/>
                </a:lnTo>
                <a:lnTo>
                  <a:pt x="609294" y="82712"/>
                </a:lnTo>
                <a:lnTo>
                  <a:pt x="656368" y="81749"/>
                </a:lnTo>
                <a:lnTo>
                  <a:pt x="691992" y="84547"/>
                </a:lnTo>
                <a:lnTo>
                  <a:pt x="798060" y="85694"/>
                </a:lnTo>
                <a:lnTo>
                  <a:pt x="960733" y="85724"/>
                </a:lnTo>
                <a:lnTo>
                  <a:pt x="986828" y="87841"/>
                </a:lnTo>
                <a:lnTo>
                  <a:pt x="1013508" y="89840"/>
                </a:lnTo>
                <a:lnTo>
                  <a:pt x="1065090" y="86773"/>
                </a:lnTo>
                <a:lnTo>
                  <a:pt x="1172882" y="85766"/>
                </a:lnTo>
                <a:lnTo>
                  <a:pt x="1270730" y="87844"/>
                </a:lnTo>
                <a:lnTo>
                  <a:pt x="1298436" y="90635"/>
                </a:lnTo>
                <a:lnTo>
                  <a:pt x="1406623" y="92781"/>
                </a:lnTo>
                <a:lnTo>
                  <a:pt x="1613522" y="92868"/>
                </a:lnTo>
                <a:lnTo>
                  <a:pt x="1642082" y="90752"/>
                </a:lnTo>
                <a:lnTo>
                  <a:pt x="1670650" y="87959"/>
                </a:lnTo>
                <a:lnTo>
                  <a:pt x="1778795" y="85812"/>
                </a:lnTo>
                <a:lnTo>
                  <a:pt x="2028127" y="85725"/>
                </a:lnTo>
                <a:lnTo>
                  <a:pt x="2054422" y="83608"/>
                </a:lnTo>
                <a:lnTo>
                  <a:pt x="2080131" y="80815"/>
                </a:lnTo>
                <a:lnTo>
                  <a:pt x="2192228" y="78668"/>
                </a:lnTo>
                <a:lnTo>
                  <a:pt x="2263588" y="76476"/>
                </a:lnTo>
                <a:lnTo>
                  <a:pt x="2292157" y="73676"/>
                </a:lnTo>
                <a:lnTo>
                  <a:pt x="2377083" y="70840"/>
                </a:lnTo>
                <a:lnTo>
                  <a:pt x="2390047" y="69451"/>
                </a:lnTo>
                <a:lnTo>
                  <a:pt x="2415830" y="66586"/>
                </a:lnTo>
                <a:lnTo>
                  <a:pt x="2498723" y="63701"/>
                </a:lnTo>
                <a:lnTo>
                  <a:pt x="2511622" y="62311"/>
                </a:lnTo>
                <a:lnTo>
                  <a:pt x="2537331" y="59443"/>
                </a:lnTo>
                <a:lnTo>
                  <a:pt x="2663686" y="56415"/>
                </a:lnTo>
                <a:lnTo>
                  <a:pt x="2677953" y="55073"/>
                </a:lnTo>
                <a:lnTo>
                  <a:pt x="2705713" y="52258"/>
                </a:lnTo>
                <a:lnTo>
                  <a:pt x="2827335" y="49271"/>
                </a:lnTo>
                <a:lnTo>
                  <a:pt x="2840234" y="47928"/>
                </a:lnTo>
                <a:lnTo>
                  <a:pt x="2865944" y="45114"/>
                </a:lnTo>
                <a:lnTo>
                  <a:pt x="2907193" y="42735"/>
                </a:lnTo>
                <a:lnTo>
                  <a:pt x="2921254" y="41190"/>
                </a:lnTo>
                <a:lnTo>
                  <a:pt x="2935391" y="39366"/>
                </a:lnTo>
                <a:lnTo>
                  <a:pt x="2978041" y="36799"/>
                </a:lnTo>
                <a:lnTo>
                  <a:pt x="3030210" y="35138"/>
                </a:lnTo>
                <a:lnTo>
                  <a:pt x="3043746" y="33744"/>
                </a:lnTo>
                <a:lnTo>
                  <a:pt x="3070694" y="30872"/>
                </a:lnTo>
                <a:lnTo>
                  <a:pt x="3150122" y="27982"/>
                </a:lnTo>
                <a:lnTo>
                  <a:pt x="3164169" y="26592"/>
                </a:lnTo>
                <a:lnTo>
                  <a:pt x="3192477" y="23725"/>
                </a:lnTo>
                <a:lnTo>
                  <a:pt x="3303762" y="21490"/>
                </a:lnTo>
                <a:lnTo>
                  <a:pt x="3385260" y="19318"/>
                </a:lnTo>
                <a:lnTo>
                  <a:pt x="3408215" y="16523"/>
                </a:lnTo>
                <a:lnTo>
                  <a:pt x="3512285" y="14313"/>
                </a:lnTo>
                <a:lnTo>
                  <a:pt x="3527377" y="12182"/>
                </a:lnTo>
                <a:lnTo>
                  <a:pt x="3541228" y="9383"/>
                </a:lnTo>
                <a:lnTo>
                  <a:pt x="3572960" y="6546"/>
                </a:lnTo>
                <a:lnTo>
                  <a:pt x="3577824" y="5158"/>
                </a:lnTo>
                <a:lnTo>
                  <a:pt x="3586667" y="2292"/>
                </a:lnTo>
                <a:lnTo>
                  <a:pt x="3598813" y="452"/>
                </a:lnTo>
                <a:lnTo>
                  <a:pt x="3606601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541"/>
          <p:cNvSpPr/>
          <p:nvPr/>
        </p:nvSpPr>
        <p:spPr>
          <a:xfrm>
            <a:off x="3514852" y="1985990"/>
            <a:ext cx="228052" cy="214286"/>
          </a:xfrm>
          <a:custGeom>
            <a:avLst/>
            <a:gdLst/>
            <a:ahLst/>
            <a:cxnLst/>
            <a:rect l="0" t="0" r="0" b="0"/>
            <a:pathLst>
              <a:path w="228052" h="214286">
                <a:moveTo>
                  <a:pt x="85598" y="21403"/>
                </a:moveTo>
                <a:lnTo>
                  <a:pt x="78541" y="21403"/>
                </a:lnTo>
                <a:lnTo>
                  <a:pt x="78462" y="15252"/>
                </a:lnTo>
                <a:lnTo>
                  <a:pt x="79253" y="14922"/>
                </a:lnTo>
                <a:lnTo>
                  <a:pt x="82248" y="14554"/>
                </a:lnTo>
                <a:lnTo>
                  <a:pt x="83365" y="13662"/>
                </a:lnTo>
                <a:lnTo>
                  <a:pt x="84109" y="12274"/>
                </a:lnTo>
                <a:lnTo>
                  <a:pt x="84605" y="10554"/>
                </a:lnTo>
                <a:lnTo>
                  <a:pt x="85730" y="9408"/>
                </a:lnTo>
                <a:lnTo>
                  <a:pt x="87273" y="8644"/>
                </a:lnTo>
                <a:lnTo>
                  <a:pt x="91898" y="7001"/>
                </a:lnTo>
                <a:lnTo>
                  <a:pt x="95354" y="5452"/>
                </a:lnTo>
                <a:lnTo>
                  <a:pt x="99246" y="3625"/>
                </a:lnTo>
                <a:lnTo>
                  <a:pt x="103428" y="2408"/>
                </a:lnTo>
                <a:lnTo>
                  <a:pt x="107803" y="1596"/>
                </a:lnTo>
                <a:lnTo>
                  <a:pt x="112307" y="1054"/>
                </a:lnTo>
                <a:lnTo>
                  <a:pt x="119429" y="453"/>
                </a:lnTo>
                <a:lnTo>
                  <a:pt x="122439" y="293"/>
                </a:lnTo>
                <a:lnTo>
                  <a:pt x="132134" y="115"/>
                </a:lnTo>
                <a:lnTo>
                  <a:pt x="150176" y="0"/>
                </a:lnTo>
                <a:lnTo>
                  <a:pt x="154050" y="785"/>
                </a:lnTo>
                <a:lnTo>
                  <a:pt x="158220" y="2101"/>
                </a:lnTo>
                <a:lnTo>
                  <a:pt x="162587" y="3773"/>
                </a:lnTo>
                <a:lnTo>
                  <a:pt x="167087" y="4887"/>
                </a:lnTo>
                <a:lnTo>
                  <a:pt x="171674" y="5630"/>
                </a:lnTo>
                <a:lnTo>
                  <a:pt x="176319" y="6125"/>
                </a:lnTo>
                <a:lnTo>
                  <a:pt x="181003" y="7249"/>
                </a:lnTo>
                <a:lnTo>
                  <a:pt x="185714" y="8792"/>
                </a:lnTo>
                <a:lnTo>
                  <a:pt x="190442" y="10615"/>
                </a:lnTo>
                <a:lnTo>
                  <a:pt x="194387" y="12623"/>
                </a:lnTo>
                <a:lnTo>
                  <a:pt x="200888" y="16972"/>
                </a:lnTo>
                <a:lnTo>
                  <a:pt x="206423" y="23667"/>
                </a:lnTo>
                <a:lnTo>
                  <a:pt x="209010" y="27675"/>
                </a:lnTo>
                <a:lnTo>
                  <a:pt x="214002" y="34245"/>
                </a:lnTo>
                <a:lnTo>
                  <a:pt x="218866" y="40604"/>
                </a:lnTo>
                <a:lnTo>
                  <a:pt x="221274" y="44523"/>
                </a:lnTo>
                <a:lnTo>
                  <a:pt x="223674" y="48723"/>
                </a:lnTo>
                <a:lnTo>
                  <a:pt x="225273" y="53110"/>
                </a:lnTo>
                <a:lnTo>
                  <a:pt x="226340" y="57622"/>
                </a:lnTo>
                <a:lnTo>
                  <a:pt x="227050" y="62218"/>
                </a:lnTo>
                <a:lnTo>
                  <a:pt x="227524" y="66869"/>
                </a:lnTo>
                <a:lnTo>
                  <a:pt x="227841" y="71558"/>
                </a:lnTo>
                <a:lnTo>
                  <a:pt x="228051" y="76271"/>
                </a:lnTo>
                <a:lnTo>
                  <a:pt x="227398" y="81000"/>
                </a:lnTo>
                <a:lnTo>
                  <a:pt x="226169" y="85741"/>
                </a:lnTo>
                <a:lnTo>
                  <a:pt x="224555" y="90489"/>
                </a:lnTo>
                <a:lnTo>
                  <a:pt x="222686" y="95241"/>
                </a:lnTo>
                <a:lnTo>
                  <a:pt x="220646" y="99998"/>
                </a:lnTo>
                <a:lnTo>
                  <a:pt x="218492" y="104756"/>
                </a:lnTo>
                <a:lnTo>
                  <a:pt x="215469" y="109515"/>
                </a:lnTo>
                <a:lnTo>
                  <a:pt x="211866" y="114276"/>
                </a:lnTo>
                <a:lnTo>
                  <a:pt x="207877" y="119037"/>
                </a:lnTo>
                <a:lnTo>
                  <a:pt x="204424" y="123799"/>
                </a:lnTo>
                <a:lnTo>
                  <a:pt x="201327" y="128561"/>
                </a:lnTo>
                <a:lnTo>
                  <a:pt x="198470" y="133323"/>
                </a:lnTo>
                <a:lnTo>
                  <a:pt x="194976" y="138085"/>
                </a:lnTo>
                <a:lnTo>
                  <a:pt x="191061" y="142847"/>
                </a:lnTo>
                <a:lnTo>
                  <a:pt x="186863" y="147610"/>
                </a:lnTo>
                <a:lnTo>
                  <a:pt x="181683" y="152372"/>
                </a:lnTo>
                <a:lnTo>
                  <a:pt x="175848" y="157135"/>
                </a:lnTo>
                <a:lnTo>
                  <a:pt x="169577" y="161897"/>
                </a:lnTo>
                <a:lnTo>
                  <a:pt x="163809" y="165866"/>
                </a:lnTo>
                <a:lnTo>
                  <a:pt x="158376" y="169305"/>
                </a:lnTo>
                <a:lnTo>
                  <a:pt x="153167" y="172392"/>
                </a:lnTo>
                <a:lnTo>
                  <a:pt x="148106" y="176037"/>
                </a:lnTo>
                <a:lnTo>
                  <a:pt x="143145" y="180055"/>
                </a:lnTo>
                <a:lnTo>
                  <a:pt x="138250" y="184321"/>
                </a:lnTo>
                <a:lnTo>
                  <a:pt x="132605" y="187959"/>
                </a:lnTo>
                <a:lnTo>
                  <a:pt x="126461" y="191178"/>
                </a:lnTo>
                <a:lnTo>
                  <a:pt x="114078" y="196871"/>
                </a:lnTo>
                <a:lnTo>
                  <a:pt x="93193" y="206994"/>
                </a:lnTo>
                <a:lnTo>
                  <a:pt x="88280" y="209424"/>
                </a:lnTo>
                <a:lnTo>
                  <a:pt x="83417" y="211044"/>
                </a:lnTo>
                <a:lnTo>
                  <a:pt x="78587" y="212124"/>
                </a:lnTo>
                <a:lnTo>
                  <a:pt x="73780" y="212844"/>
                </a:lnTo>
                <a:lnTo>
                  <a:pt x="68988" y="213324"/>
                </a:lnTo>
                <a:lnTo>
                  <a:pt x="64206" y="213644"/>
                </a:lnTo>
                <a:lnTo>
                  <a:pt x="59430" y="213858"/>
                </a:lnTo>
                <a:lnTo>
                  <a:pt x="49890" y="214095"/>
                </a:lnTo>
                <a:lnTo>
                  <a:pt x="30831" y="214247"/>
                </a:lnTo>
                <a:lnTo>
                  <a:pt x="26862" y="213466"/>
                </a:lnTo>
                <a:lnTo>
                  <a:pt x="20334" y="210481"/>
                </a:lnTo>
                <a:lnTo>
                  <a:pt x="14787" y="206509"/>
                </a:lnTo>
                <a:lnTo>
                  <a:pt x="9677" y="202097"/>
                </a:lnTo>
                <a:lnTo>
                  <a:pt x="4759" y="197491"/>
                </a:lnTo>
                <a:lnTo>
                  <a:pt x="3130" y="195151"/>
                </a:lnTo>
                <a:lnTo>
                  <a:pt x="1320" y="190435"/>
                </a:lnTo>
                <a:lnTo>
                  <a:pt x="516" y="185693"/>
                </a:lnTo>
                <a:lnTo>
                  <a:pt x="159" y="180940"/>
                </a:lnTo>
                <a:lnTo>
                  <a:pt x="0" y="176181"/>
                </a:lnTo>
                <a:lnTo>
                  <a:pt x="751" y="173801"/>
                </a:lnTo>
                <a:lnTo>
                  <a:pt x="3702" y="169040"/>
                </a:lnTo>
                <a:lnTo>
                  <a:pt x="5543" y="164278"/>
                </a:lnTo>
                <a:lnTo>
                  <a:pt x="6034" y="161897"/>
                </a:lnTo>
                <a:lnTo>
                  <a:pt x="8697" y="157135"/>
                </a:lnTo>
                <a:lnTo>
                  <a:pt x="10518" y="154753"/>
                </a:lnTo>
                <a:lnTo>
                  <a:pt x="12526" y="153166"/>
                </a:lnTo>
                <a:lnTo>
                  <a:pt x="14658" y="152107"/>
                </a:lnTo>
                <a:lnTo>
                  <a:pt x="16873" y="151402"/>
                </a:lnTo>
                <a:lnTo>
                  <a:pt x="23568" y="150618"/>
                </a:lnTo>
                <a:lnTo>
                  <a:pt x="27576" y="150409"/>
                </a:lnTo>
                <a:lnTo>
                  <a:pt x="36262" y="150177"/>
                </a:lnTo>
                <a:lnTo>
                  <a:pt x="62817" y="150002"/>
                </a:lnTo>
                <a:lnTo>
                  <a:pt x="67235" y="150792"/>
                </a:lnTo>
                <a:lnTo>
                  <a:pt x="71769" y="152112"/>
                </a:lnTo>
                <a:lnTo>
                  <a:pt x="76379" y="153786"/>
                </a:lnTo>
                <a:lnTo>
                  <a:pt x="81039" y="155696"/>
                </a:lnTo>
                <a:lnTo>
                  <a:pt x="85734" y="157763"/>
                </a:lnTo>
                <a:lnTo>
                  <a:pt x="90451" y="159935"/>
                </a:lnTo>
                <a:lnTo>
                  <a:pt x="94389" y="161383"/>
                </a:lnTo>
                <a:lnTo>
                  <a:pt x="100882" y="162991"/>
                </a:lnTo>
                <a:lnTo>
                  <a:pt x="104518" y="164214"/>
                </a:lnTo>
                <a:lnTo>
                  <a:pt x="108530" y="165823"/>
                </a:lnTo>
                <a:lnTo>
                  <a:pt x="112792" y="167689"/>
                </a:lnTo>
                <a:lnTo>
                  <a:pt x="119645" y="171880"/>
                </a:lnTo>
                <a:lnTo>
                  <a:pt x="125336" y="176388"/>
                </a:lnTo>
                <a:lnTo>
                  <a:pt x="130511" y="181037"/>
                </a:lnTo>
                <a:lnTo>
                  <a:pt x="135457" y="185750"/>
                </a:lnTo>
                <a:lnTo>
                  <a:pt x="137887" y="188118"/>
                </a:lnTo>
                <a:lnTo>
                  <a:pt x="140301" y="189696"/>
                </a:lnTo>
                <a:lnTo>
                  <a:pt x="145100" y="191450"/>
                </a:lnTo>
                <a:lnTo>
                  <a:pt x="149878" y="194346"/>
                </a:lnTo>
                <a:lnTo>
                  <a:pt x="152264" y="196230"/>
                </a:lnTo>
                <a:lnTo>
                  <a:pt x="153854" y="198279"/>
                </a:lnTo>
                <a:lnTo>
                  <a:pt x="154915" y="200439"/>
                </a:lnTo>
                <a:lnTo>
                  <a:pt x="155622" y="202673"/>
                </a:lnTo>
                <a:lnTo>
                  <a:pt x="156886" y="204162"/>
                </a:lnTo>
                <a:lnTo>
                  <a:pt x="158524" y="205155"/>
                </a:lnTo>
                <a:lnTo>
                  <a:pt x="163062" y="206749"/>
                </a:lnTo>
                <a:lnTo>
                  <a:pt x="167640" y="210817"/>
                </a:lnTo>
                <a:lnTo>
                  <a:pt x="169661" y="211973"/>
                </a:lnTo>
                <a:lnTo>
                  <a:pt x="176492" y="213828"/>
                </a:lnTo>
                <a:lnTo>
                  <a:pt x="178383" y="214082"/>
                </a:lnTo>
                <a:lnTo>
                  <a:pt x="179998" y="214149"/>
                </a:lnTo>
                <a:lnTo>
                  <a:pt x="185610" y="21428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542"/>
          <p:cNvSpPr/>
          <p:nvPr/>
        </p:nvSpPr>
        <p:spPr>
          <a:xfrm>
            <a:off x="3800597" y="1971675"/>
            <a:ext cx="114179" cy="242888"/>
          </a:xfrm>
          <a:custGeom>
            <a:avLst/>
            <a:gdLst/>
            <a:ahLst/>
            <a:cxnLst/>
            <a:rect l="0" t="0" r="0" b="0"/>
            <a:pathLst>
              <a:path w="114179" h="242888">
                <a:moveTo>
                  <a:pt x="71315" y="0"/>
                </a:moveTo>
                <a:lnTo>
                  <a:pt x="64258" y="0"/>
                </a:lnTo>
                <a:lnTo>
                  <a:pt x="64197" y="3792"/>
                </a:lnTo>
                <a:lnTo>
                  <a:pt x="63395" y="5703"/>
                </a:lnTo>
                <a:lnTo>
                  <a:pt x="60387" y="9943"/>
                </a:lnTo>
                <a:lnTo>
                  <a:pt x="59267" y="12978"/>
                </a:lnTo>
                <a:lnTo>
                  <a:pt x="58520" y="16590"/>
                </a:lnTo>
                <a:lnTo>
                  <a:pt x="58023" y="20585"/>
                </a:lnTo>
                <a:lnTo>
                  <a:pt x="56104" y="24835"/>
                </a:lnTo>
                <a:lnTo>
                  <a:pt x="53237" y="29257"/>
                </a:lnTo>
                <a:lnTo>
                  <a:pt x="49738" y="33792"/>
                </a:lnTo>
                <a:lnTo>
                  <a:pt x="46611" y="38403"/>
                </a:lnTo>
                <a:lnTo>
                  <a:pt x="43734" y="43064"/>
                </a:lnTo>
                <a:lnTo>
                  <a:pt x="41021" y="47759"/>
                </a:lnTo>
                <a:lnTo>
                  <a:pt x="37625" y="52477"/>
                </a:lnTo>
                <a:lnTo>
                  <a:pt x="33774" y="57209"/>
                </a:lnTo>
                <a:lnTo>
                  <a:pt x="29619" y="61952"/>
                </a:lnTo>
                <a:lnTo>
                  <a:pt x="26849" y="67495"/>
                </a:lnTo>
                <a:lnTo>
                  <a:pt x="25002" y="73572"/>
                </a:lnTo>
                <a:lnTo>
                  <a:pt x="23771" y="80004"/>
                </a:lnTo>
                <a:lnTo>
                  <a:pt x="22157" y="85879"/>
                </a:lnTo>
                <a:lnTo>
                  <a:pt x="20287" y="91384"/>
                </a:lnTo>
                <a:lnTo>
                  <a:pt x="18246" y="96641"/>
                </a:lnTo>
                <a:lnTo>
                  <a:pt x="16092" y="101734"/>
                </a:lnTo>
                <a:lnTo>
                  <a:pt x="11581" y="111625"/>
                </a:lnTo>
                <a:lnTo>
                  <a:pt x="4580" y="126119"/>
                </a:lnTo>
                <a:lnTo>
                  <a:pt x="3013" y="130910"/>
                </a:lnTo>
                <a:lnTo>
                  <a:pt x="1968" y="135692"/>
                </a:lnTo>
                <a:lnTo>
                  <a:pt x="1271" y="140467"/>
                </a:lnTo>
                <a:lnTo>
                  <a:pt x="807" y="145239"/>
                </a:lnTo>
                <a:lnTo>
                  <a:pt x="497" y="150007"/>
                </a:lnTo>
                <a:lnTo>
                  <a:pt x="153" y="158744"/>
                </a:lnTo>
                <a:lnTo>
                  <a:pt x="0" y="165274"/>
                </a:lnTo>
                <a:lnTo>
                  <a:pt x="753" y="168920"/>
                </a:lnTo>
                <a:lnTo>
                  <a:pt x="2048" y="172938"/>
                </a:lnTo>
                <a:lnTo>
                  <a:pt x="3706" y="177204"/>
                </a:lnTo>
                <a:lnTo>
                  <a:pt x="5605" y="180842"/>
                </a:lnTo>
                <a:lnTo>
                  <a:pt x="7665" y="184061"/>
                </a:lnTo>
                <a:lnTo>
                  <a:pt x="9832" y="187001"/>
                </a:lnTo>
                <a:lnTo>
                  <a:pt x="12070" y="189755"/>
                </a:lnTo>
                <a:lnTo>
                  <a:pt x="14356" y="192384"/>
                </a:lnTo>
                <a:lnTo>
                  <a:pt x="16673" y="194931"/>
                </a:lnTo>
                <a:lnTo>
                  <a:pt x="21365" y="199877"/>
                </a:lnTo>
                <a:lnTo>
                  <a:pt x="23728" y="202308"/>
                </a:lnTo>
                <a:lnTo>
                  <a:pt x="26096" y="205515"/>
                </a:lnTo>
                <a:lnTo>
                  <a:pt x="28470" y="209241"/>
                </a:lnTo>
                <a:lnTo>
                  <a:pt x="30845" y="213313"/>
                </a:lnTo>
                <a:lnTo>
                  <a:pt x="34016" y="216027"/>
                </a:lnTo>
                <a:lnTo>
                  <a:pt x="37718" y="217837"/>
                </a:lnTo>
                <a:lnTo>
                  <a:pt x="41773" y="219043"/>
                </a:lnTo>
                <a:lnTo>
                  <a:pt x="45271" y="220641"/>
                </a:lnTo>
                <a:lnTo>
                  <a:pt x="48395" y="222500"/>
                </a:lnTo>
                <a:lnTo>
                  <a:pt x="51273" y="224533"/>
                </a:lnTo>
                <a:lnTo>
                  <a:pt x="54779" y="226682"/>
                </a:lnTo>
                <a:lnTo>
                  <a:pt x="58703" y="228909"/>
                </a:lnTo>
                <a:lnTo>
                  <a:pt x="62907" y="231187"/>
                </a:lnTo>
                <a:lnTo>
                  <a:pt x="66504" y="232706"/>
                </a:lnTo>
                <a:lnTo>
                  <a:pt x="69695" y="233718"/>
                </a:lnTo>
                <a:lnTo>
                  <a:pt x="72616" y="234393"/>
                </a:lnTo>
                <a:lnTo>
                  <a:pt x="76151" y="234843"/>
                </a:lnTo>
                <a:lnTo>
                  <a:pt x="80095" y="235143"/>
                </a:lnTo>
                <a:lnTo>
                  <a:pt x="84312" y="235343"/>
                </a:lnTo>
                <a:lnTo>
                  <a:pt x="87917" y="236270"/>
                </a:lnTo>
                <a:lnTo>
                  <a:pt x="91115" y="237682"/>
                </a:lnTo>
                <a:lnTo>
                  <a:pt x="94040" y="239417"/>
                </a:lnTo>
                <a:lnTo>
                  <a:pt x="96784" y="240574"/>
                </a:lnTo>
                <a:lnTo>
                  <a:pt x="99406" y="241345"/>
                </a:lnTo>
                <a:lnTo>
                  <a:pt x="101949" y="241859"/>
                </a:lnTo>
                <a:lnTo>
                  <a:pt x="104438" y="242202"/>
                </a:lnTo>
                <a:lnTo>
                  <a:pt x="106891" y="242430"/>
                </a:lnTo>
                <a:lnTo>
                  <a:pt x="114178" y="24288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543"/>
          <p:cNvSpPr/>
          <p:nvPr/>
        </p:nvSpPr>
        <p:spPr>
          <a:xfrm>
            <a:off x="3922014" y="2021681"/>
            <a:ext cx="142780" cy="113271"/>
          </a:xfrm>
          <a:custGeom>
            <a:avLst/>
            <a:gdLst/>
            <a:ahLst/>
            <a:cxnLst/>
            <a:rect l="0" t="0" r="0" b="0"/>
            <a:pathLst>
              <a:path w="142780" h="113271">
                <a:moveTo>
                  <a:pt x="21336" y="0"/>
                </a:moveTo>
                <a:lnTo>
                  <a:pt x="21336" y="37141"/>
                </a:lnTo>
                <a:lnTo>
                  <a:pt x="20542" y="40636"/>
                </a:lnTo>
                <a:lnTo>
                  <a:pt x="19219" y="44553"/>
                </a:lnTo>
                <a:lnTo>
                  <a:pt x="17543" y="48752"/>
                </a:lnTo>
                <a:lnTo>
                  <a:pt x="16426" y="53139"/>
                </a:lnTo>
                <a:lnTo>
                  <a:pt x="15681" y="57651"/>
                </a:lnTo>
                <a:lnTo>
                  <a:pt x="15185" y="62246"/>
                </a:lnTo>
                <a:lnTo>
                  <a:pt x="14060" y="66104"/>
                </a:lnTo>
                <a:lnTo>
                  <a:pt x="12517" y="69469"/>
                </a:lnTo>
                <a:lnTo>
                  <a:pt x="10694" y="72506"/>
                </a:lnTo>
                <a:lnTo>
                  <a:pt x="9478" y="75325"/>
                </a:lnTo>
                <a:lnTo>
                  <a:pt x="8668" y="77998"/>
                </a:lnTo>
                <a:lnTo>
                  <a:pt x="8129" y="80574"/>
                </a:lnTo>
                <a:lnTo>
                  <a:pt x="6974" y="83084"/>
                </a:lnTo>
                <a:lnTo>
                  <a:pt x="5412" y="85552"/>
                </a:lnTo>
                <a:lnTo>
                  <a:pt x="3576" y="87991"/>
                </a:lnTo>
                <a:lnTo>
                  <a:pt x="2352" y="90411"/>
                </a:lnTo>
                <a:lnTo>
                  <a:pt x="1536" y="92817"/>
                </a:lnTo>
                <a:lnTo>
                  <a:pt x="992" y="95216"/>
                </a:lnTo>
                <a:lnTo>
                  <a:pt x="629" y="97608"/>
                </a:lnTo>
                <a:lnTo>
                  <a:pt x="388" y="99997"/>
                </a:lnTo>
                <a:lnTo>
                  <a:pt x="0" y="105742"/>
                </a:lnTo>
                <a:lnTo>
                  <a:pt x="762" y="106213"/>
                </a:lnTo>
                <a:lnTo>
                  <a:pt x="3725" y="106737"/>
                </a:lnTo>
                <a:lnTo>
                  <a:pt x="4833" y="107671"/>
                </a:lnTo>
                <a:lnTo>
                  <a:pt x="5571" y="109087"/>
                </a:lnTo>
                <a:lnTo>
                  <a:pt x="6064" y="110824"/>
                </a:lnTo>
                <a:lnTo>
                  <a:pt x="7185" y="111983"/>
                </a:lnTo>
                <a:lnTo>
                  <a:pt x="8727" y="112755"/>
                </a:lnTo>
                <a:lnTo>
                  <a:pt x="10549" y="113270"/>
                </a:lnTo>
                <a:lnTo>
                  <a:pt x="12557" y="112819"/>
                </a:lnTo>
                <a:lnTo>
                  <a:pt x="16905" y="110202"/>
                </a:lnTo>
                <a:lnTo>
                  <a:pt x="19969" y="109187"/>
                </a:lnTo>
                <a:lnTo>
                  <a:pt x="23600" y="108510"/>
                </a:lnTo>
                <a:lnTo>
                  <a:pt x="27608" y="108059"/>
                </a:lnTo>
                <a:lnTo>
                  <a:pt x="31073" y="106964"/>
                </a:lnTo>
                <a:lnTo>
                  <a:pt x="34177" y="105440"/>
                </a:lnTo>
                <a:lnTo>
                  <a:pt x="37040" y="103631"/>
                </a:lnTo>
                <a:lnTo>
                  <a:pt x="40537" y="101631"/>
                </a:lnTo>
                <a:lnTo>
                  <a:pt x="48655" y="97292"/>
                </a:lnTo>
                <a:lnTo>
                  <a:pt x="53042" y="95818"/>
                </a:lnTo>
                <a:lnTo>
                  <a:pt x="57554" y="94834"/>
                </a:lnTo>
                <a:lnTo>
                  <a:pt x="62150" y="94179"/>
                </a:lnTo>
                <a:lnTo>
                  <a:pt x="66801" y="92949"/>
                </a:lnTo>
                <a:lnTo>
                  <a:pt x="71490" y="91334"/>
                </a:lnTo>
                <a:lnTo>
                  <a:pt x="76203" y="89464"/>
                </a:lnTo>
                <a:lnTo>
                  <a:pt x="80933" y="88218"/>
                </a:lnTo>
                <a:lnTo>
                  <a:pt x="85673" y="87387"/>
                </a:lnTo>
                <a:lnTo>
                  <a:pt x="90421" y="86833"/>
                </a:lnTo>
                <a:lnTo>
                  <a:pt x="95174" y="85670"/>
                </a:lnTo>
                <a:lnTo>
                  <a:pt x="99930" y="84101"/>
                </a:lnTo>
                <a:lnTo>
                  <a:pt x="104688" y="82261"/>
                </a:lnTo>
                <a:lnTo>
                  <a:pt x="108654" y="81034"/>
                </a:lnTo>
                <a:lnTo>
                  <a:pt x="112092" y="80217"/>
                </a:lnTo>
                <a:lnTo>
                  <a:pt x="115177" y="79671"/>
                </a:lnTo>
                <a:lnTo>
                  <a:pt x="118028" y="79308"/>
                </a:lnTo>
                <a:lnTo>
                  <a:pt x="120722" y="79066"/>
                </a:lnTo>
                <a:lnTo>
                  <a:pt x="123312" y="78904"/>
                </a:lnTo>
                <a:lnTo>
                  <a:pt x="128306" y="78725"/>
                </a:lnTo>
                <a:lnTo>
                  <a:pt x="142779" y="7858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544"/>
          <p:cNvSpPr/>
          <p:nvPr/>
        </p:nvSpPr>
        <p:spPr>
          <a:xfrm>
            <a:off x="4071937" y="2100262"/>
            <a:ext cx="2118" cy="1"/>
          </a:xfrm>
          <a:custGeom>
            <a:avLst/>
            <a:gdLst/>
            <a:ahLst/>
            <a:cxnLst/>
            <a:rect l="0" t="0" r="0" b="0"/>
            <a:pathLst>
              <a:path w="2118" h="1">
                <a:moveTo>
                  <a:pt x="0" y="0"/>
                </a:moveTo>
                <a:lnTo>
                  <a:pt x="2117" y="0"/>
                </a:lnTo>
                <a:close/>
              </a:path>
            </a:pathLst>
          </a:custGeom>
          <a:ln w="38100">
            <a:solidFill>
              <a:srgbClr val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545"/>
          <p:cNvSpPr/>
          <p:nvPr/>
        </p:nvSpPr>
        <p:spPr>
          <a:xfrm>
            <a:off x="4036244" y="2007393"/>
            <a:ext cx="56103" cy="214314"/>
          </a:xfrm>
          <a:custGeom>
            <a:avLst/>
            <a:gdLst/>
            <a:ahLst/>
            <a:cxnLst/>
            <a:rect l="0" t="0" r="0" b="0"/>
            <a:pathLst>
              <a:path w="56103" h="214314">
                <a:moveTo>
                  <a:pt x="7118" y="0"/>
                </a:moveTo>
                <a:lnTo>
                  <a:pt x="268" y="0"/>
                </a:lnTo>
                <a:lnTo>
                  <a:pt x="0" y="6151"/>
                </a:lnTo>
                <a:lnTo>
                  <a:pt x="785" y="8070"/>
                </a:lnTo>
                <a:lnTo>
                  <a:pt x="2102" y="10936"/>
                </a:lnTo>
                <a:lnTo>
                  <a:pt x="3774" y="14434"/>
                </a:lnTo>
                <a:lnTo>
                  <a:pt x="4889" y="17560"/>
                </a:lnTo>
                <a:lnTo>
                  <a:pt x="6127" y="23151"/>
                </a:lnTo>
                <a:lnTo>
                  <a:pt x="7251" y="25753"/>
                </a:lnTo>
                <a:lnTo>
                  <a:pt x="8795" y="28281"/>
                </a:lnTo>
                <a:lnTo>
                  <a:pt x="10617" y="30760"/>
                </a:lnTo>
                <a:lnTo>
                  <a:pt x="11832" y="34001"/>
                </a:lnTo>
                <a:lnTo>
                  <a:pt x="12642" y="37749"/>
                </a:lnTo>
                <a:lnTo>
                  <a:pt x="13182" y="41835"/>
                </a:lnTo>
                <a:lnTo>
                  <a:pt x="14335" y="46146"/>
                </a:lnTo>
                <a:lnTo>
                  <a:pt x="15898" y="50608"/>
                </a:lnTo>
                <a:lnTo>
                  <a:pt x="17734" y="55170"/>
                </a:lnTo>
                <a:lnTo>
                  <a:pt x="18958" y="59799"/>
                </a:lnTo>
                <a:lnTo>
                  <a:pt x="19774" y="64472"/>
                </a:lnTo>
                <a:lnTo>
                  <a:pt x="20318" y="69175"/>
                </a:lnTo>
                <a:lnTo>
                  <a:pt x="21474" y="73898"/>
                </a:lnTo>
                <a:lnTo>
                  <a:pt x="23039" y="78634"/>
                </a:lnTo>
                <a:lnTo>
                  <a:pt x="24876" y="83379"/>
                </a:lnTo>
                <a:lnTo>
                  <a:pt x="26100" y="88130"/>
                </a:lnTo>
                <a:lnTo>
                  <a:pt x="26916" y="92885"/>
                </a:lnTo>
                <a:lnTo>
                  <a:pt x="27461" y="97642"/>
                </a:lnTo>
                <a:lnTo>
                  <a:pt x="28617" y="102401"/>
                </a:lnTo>
                <a:lnTo>
                  <a:pt x="30182" y="107161"/>
                </a:lnTo>
                <a:lnTo>
                  <a:pt x="32019" y="111922"/>
                </a:lnTo>
                <a:lnTo>
                  <a:pt x="34037" y="116683"/>
                </a:lnTo>
                <a:lnTo>
                  <a:pt x="38397" y="126207"/>
                </a:lnTo>
                <a:lnTo>
                  <a:pt x="39876" y="130970"/>
                </a:lnTo>
                <a:lnTo>
                  <a:pt x="40863" y="135732"/>
                </a:lnTo>
                <a:lnTo>
                  <a:pt x="41521" y="140494"/>
                </a:lnTo>
                <a:lnTo>
                  <a:pt x="42753" y="145257"/>
                </a:lnTo>
                <a:lnTo>
                  <a:pt x="44369" y="150019"/>
                </a:lnTo>
                <a:lnTo>
                  <a:pt x="46240" y="154782"/>
                </a:lnTo>
                <a:lnTo>
                  <a:pt x="47486" y="158750"/>
                </a:lnTo>
                <a:lnTo>
                  <a:pt x="48872" y="165277"/>
                </a:lnTo>
                <a:lnTo>
                  <a:pt x="49241" y="168922"/>
                </a:lnTo>
                <a:lnTo>
                  <a:pt x="49488" y="172940"/>
                </a:lnTo>
                <a:lnTo>
                  <a:pt x="49652" y="177206"/>
                </a:lnTo>
                <a:lnTo>
                  <a:pt x="50555" y="180844"/>
                </a:lnTo>
                <a:lnTo>
                  <a:pt x="51951" y="184063"/>
                </a:lnTo>
                <a:lnTo>
                  <a:pt x="53676" y="187002"/>
                </a:lnTo>
                <a:lnTo>
                  <a:pt x="54825" y="190549"/>
                </a:lnTo>
                <a:lnTo>
                  <a:pt x="55592" y="194502"/>
                </a:lnTo>
                <a:lnTo>
                  <a:pt x="56102" y="198724"/>
                </a:lnTo>
                <a:lnTo>
                  <a:pt x="55649" y="202333"/>
                </a:lnTo>
                <a:lnTo>
                  <a:pt x="54553" y="205532"/>
                </a:lnTo>
                <a:lnTo>
                  <a:pt x="49981" y="21431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546"/>
          <p:cNvSpPr/>
          <p:nvPr/>
        </p:nvSpPr>
        <p:spPr>
          <a:xfrm>
            <a:off x="4143375" y="1971675"/>
            <a:ext cx="142741" cy="271463"/>
          </a:xfrm>
          <a:custGeom>
            <a:avLst/>
            <a:gdLst/>
            <a:ahLst/>
            <a:cxnLst/>
            <a:rect l="0" t="0" r="0" b="0"/>
            <a:pathLst>
              <a:path w="142741" h="271463">
                <a:moveTo>
                  <a:pt x="0" y="0"/>
                </a:moveTo>
                <a:lnTo>
                  <a:pt x="14434" y="0"/>
                </a:lnTo>
                <a:lnTo>
                  <a:pt x="17560" y="793"/>
                </a:lnTo>
                <a:lnTo>
                  <a:pt x="20437" y="2116"/>
                </a:lnTo>
                <a:lnTo>
                  <a:pt x="23150" y="3792"/>
                </a:lnTo>
                <a:lnTo>
                  <a:pt x="25752" y="5703"/>
                </a:lnTo>
                <a:lnTo>
                  <a:pt x="28280" y="7771"/>
                </a:lnTo>
                <a:lnTo>
                  <a:pt x="30760" y="9943"/>
                </a:lnTo>
                <a:lnTo>
                  <a:pt x="34794" y="12184"/>
                </a:lnTo>
                <a:lnTo>
                  <a:pt x="39865" y="14473"/>
                </a:lnTo>
                <a:lnTo>
                  <a:pt x="45626" y="16792"/>
                </a:lnTo>
                <a:lnTo>
                  <a:pt x="51055" y="19926"/>
                </a:lnTo>
                <a:lnTo>
                  <a:pt x="56261" y="23603"/>
                </a:lnTo>
                <a:lnTo>
                  <a:pt x="61320" y="27641"/>
                </a:lnTo>
                <a:lnTo>
                  <a:pt x="66280" y="31921"/>
                </a:lnTo>
                <a:lnTo>
                  <a:pt x="71174" y="36362"/>
                </a:lnTo>
                <a:lnTo>
                  <a:pt x="76024" y="40910"/>
                </a:lnTo>
                <a:lnTo>
                  <a:pt x="80845" y="44736"/>
                </a:lnTo>
                <a:lnTo>
                  <a:pt x="85647" y="48080"/>
                </a:lnTo>
                <a:lnTo>
                  <a:pt x="90435" y="51103"/>
                </a:lnTo>
                <a:lnTo>
                  <a:pt x="95215" y="54706"/>
                </a:lnTo>
                <a:lnTo>
                  <a:pt x="99989" y="58696"/>
                </a:lnTo>
                <a:lnTo>
                  <a:pt x="104759" y="62943"/>
                </a:lnTo>
                <a:lnTo>
                  <a:pt x="114293" y="71895"/>
                </a:lnTo>
                <a:lnTo>
                  <a:pt x="119058" y="76505"/>
                </a:lnTo>
                <a:lnTo>
                  <a:pt x="123028" y="81959"/>
                </a:lnTo>
                <a:lnTo>
                  <a:pt x="126469" y="87977"/>
                </a:lnTo>
                <a:lnTo>
                  <a:pt x="137694" y="110952"/>
                </a:lnTo>
                <a:lnTo>
                  <a:pt x="139421" y="116037"/>
                </a:lnTo>
                <a:lnTo>
                  <a:pt x="140572" y="121014"/>
                </a:lnTo>
                <a:lnTo>
                  <a:pt x="141339" y="125919"/>
                </a:lnTo>
                <a:lnTo>
                  <a:pt x="141851" y="130777"/>
                </a:lnTo>
                <a:lnTo>
                  <a:pt x="142192" y="135604"/>
                </a:lnTo>
                <a:lnTo>
                  <a:pt x="142420" y="140408"/>
                </a:lnTo>
                <a:lnTo>
                  <a:pt x="142673" y="152097"/>
                </a:lnTo>
                <a:lnTo>
                  <a:pt x="142740" y="158548"/>
                </a:lnTo>
                <a:lnTo>
                  <a:pt x="141991" y="164436"/>
                </a:lnTo>
                <a:lnTo>
                  <a:pt x="140698" y="169949"/>
                </a:lnTo>
                <a:lnTo>
                  <a:pt x="139042" y="175211"/>
                </a:lnTo>
                <a:lnTo>
                  <a:pt x="137145" y="180307"/>
                </a:lnTo>
                <a:lnTo>
                  <a:pt x="135086" y="185292"/>
                </a:lnTo>
                <a:lnTo>
                  <a:pt x="132920" y="190203"/>
                </a:lnTo>
                <a:lnTo>
                  <a:pt x="129888" y="195064"/>
                </a:lnTo>
                <a:lnTo>
                  <a:pt x="126279" y="199893"/>
                </a:lnTo>
                <a:lnTo>
                  <a:pt x="122286" y="204699"/>
                </a:lnTo>
                <a:lnTo>
                  <a:pt x="118830" y="209491"/>
                </a:lnTo>
                <a:lnTo>
                  <a:pt x="115733" y="214273"/>
                </a:lnTo>
                <a:lnTo>
                  <a:pt x="112874" y="219049"/>
                </a:lnTo>
                <a:lnTo>
                  <a:pt x="110174" y="223820"/>
                </a:lnTo>
                <a:lnTo>
                  <a:pt x="105057" y="233354"/>
                </a:lnTo>
                <a:lnTo>
                  <a:pt x="101788" y="237326"/>
                </a:lnTo>
                <a:lnTo>
                  <a:pt x="98021" y="240767"/>
                </a:lnTo>
                <a:lnTo>
                  <a:pt x="93922" y="243855"/>
                </a:lnTo>
                <a:lnTo>
                  <a:pt x="90396" y="246707"/>
                </a:lnTo>
                <a:lnTo>
                  <a:pt x="87252" y="249403"/>
                </a:lnTo>
                <a:lnTo>
                  <a:pt x="84361" y="251993"/>
                </a:lnTo>
                <a:lnTo>
                  <a:pt x="80847" y="253720"/>
                </a:lnTo>
                <a:lnTo>
                  <a:pt x="76917" y="254872"/>
                </a:lnTo>
                <a:lnTo>
                  <a:pt x="72709" y="255639"/>
                </a:lnTo>
                <a:lnTo>
                  <a:pt x="69110" y="256945"/>
                </a:lnTo>
                <a:lnTo>
                  <a:pt x="65917" y="258609"/>
                </a:lnTo>
                <a:lnTo>
                  <a:pt x="58881" y="263190"/>
                </a:lnTo>
                <a:lnTo>
                  <a:pt x="56717" y="263567"/>
                </a:lnTo>
                <a:lnTo>
                  <a:pt x="53686" y="263817"/>
                </a:lnTo>
                <a:lnTo>
                  <a:pt x="50078" y="263984"/>
                </a:lnTo>
                <a:lnTo>
                  <a:pt x="47673" y="264889"/>
                </a:lnTo>
                <a:lnTo>
                  <a:pt x="46069" y="266286"/>
                </a:lnTo>
                <a:lnTo>
                  <a:pt x="42862" y="27146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547"/>
          <p:cNvSpPr/>
          <p:nvPr/>
        </p:nvSpPr>
        <p:spPr>
          <a:xfrm>
            <a:off x="5886450" y="1793081"/>
            <a:ext cx="150019" cy="21432"/>
          </a:xfrm>
          <a:custGeom>
            <a:avLst/>
            <a:gdLst/>
            <a:ahLst/>
            <a:cxnLst/>
            <a:rect l="0" t="0" r="0" b="0"/>
            <a:pathLst>
              <a:path w="150019" h="21432">
                <a:moveTo>
                  <a:pt x="0" y="0"/>
                </a:moveTo>
                <a:lnTo>
                  <a:pt x="6150" y="6151"/>
                </a:lnTo>
                <a:lnTo>
                  <a:pt x="8819" y="6702"/>
                </a:lnTo>
                <a:lnTo>
                  <a:pt x="12651" y="6948"/>
                </a:lnTo>
                <a:lnTo>
                  <a:pt x="17000" y="7056"/>
                </a:lnTo>
                <a:lnTo>
                  <a:pt x="40928" y="7136"/>
                </a:lnTo>
                <a:lnTo>
                  <a:pt x="45541" y="7932"/>
                </a:lnTo>
                <a:lnTo>
                  <a:pt x="50205" y="9257"/>
                </a:lnTo>
                <a:lnTo>
                  <a:pt x="54901" y="10934"/>
                </a:lnTo>
                <a:lnTo>
                  <a:pt x="59619" y="12052"/>
                </a:lnTo>
                <a:lnTo>
                  <a:pt x="64352" y="12797"/>
                </a:lnTo>
                <a:lnTo>
                  <a:pt x="69095" y="13294"/>
                </a:lnTo>
                <a:lnTo>
                  <a:pt x="73844" y="13625"/>
                </a:lnTo>
                <a:lnTo>
                  <a:pt x="78598" y="13846"/>
                </a:lnTo>
                <a:lnTo>
                  <a:pt x="88114" y="14091"/>
                </a:lnTo>
                <a:lnTo>
                  <a:pt x="122414" y="14280"/>
                </a:lnTo>
                <a:lnTo>
                  <a:pt x="125265" y="15076"/>
                </a:lnTo>
                <a:lnTo>
                  <a:pt x="127960" y="16401"/>
                </a:lnTo>
                <a:lnTo>
                  <a:pt x="130550" y="18077"/>
                </a:lnTo>
                <a:lnTo>
                  <a:pt x="133865" y="19195"/>
                </a:lnTo>
                <a:lnTo>
                  <a:pt x="137662" y="19940"/>
                </a:lnTo>
                <a:lnTo>
                  <a:pt x="150018" y="2143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548"/>
          <p:cNvSpPr/>
          <p:nvPr/>
        </p:nvSpPr>
        <p:spPr>
          <a:xfrm>
            <a:off x="5893593" y="1878806"/>
            <a:ext cx="164308" cy="21130"/>
          </a:xfrm>
          <a:custGeom>
            <a:avLst/>
            <a:gdLst/>
            <a:ahLst/>
            <a:cxnLst/>
            <a:rect l="0" t="0" r="0" b="0"/>
            <a:pathLst>
              <a:path w="164308" h="21130">
                <a:moveTo>
                  <a:pt x="0" y="0"/>
                </a:moveTo>
                <a:lnTo>
                  <a:pt x="0" y="6849"/>
                </a:lnTo>
                <a:lnTo>
                  <a:pt x="4910" y="7085"/>
                </a:lnTo>
                <a:lnTo>
                  <a:pt x="8819" y="7132"/>
                </a:lnTo>
                <a:lnTo>
                  <a:pt x="10642" y="7136"/>
                </a:lnTo>
                <a:lnTo>
                  <a:pt x="11857" y="7932"/>
                </a:lnTo>
                <a:lnTo>
                  <a:pt x="12668" y="9257"/>
                </a:lnTo>
                <a:lnTo>
                  <a:pt x="13208" y="10934"/>
                </a:lnTo>
                <a:lnTo>
                  <a:pt x="14361" y="12052"/>
                </a:lnTo>
                <a:lnTo>
                  <a:pt x="15924" y="12797"/>
                </a:lnTo>
                <a:lnTo>
                  <a:pt x="17760" y="13294"/>
                </a:lnTo>
                <a:lnTo>
                  <a:pt x="21916" y="13846"/>
                </a:lnTo>
                <a:lnTo>
                  <a:pt x="24136" y="13993"/>
                </a:lnTo>
                <a:lnTo>
                  <a:pt x="26409" y="14885"/>
                </a:lnTo>
                <a:lnTo>
                  <a:pt x="28719" y="16273"/>
                </a:lnTo>
                <a:lnTo>
                  <a:pt x="31052" y="17992"/>
                </a:lnTo>
                <a:lnTo>
                  <a:pt x="34195" y="19139"/>
                </a:lnTo>
                <a:lnTo>
                  <a:pt x="37878" y="19903"/>
                </a:lnTo>
                <a:lnTo>
                  <a:pt x="41921" y="20412"/>
                </a:lnTo>
                <a:lnTo>
                  <a:pt x="46204" y="20752"/>
                </a:lnTo>
                <a:lnTo>
                  <a:pt x="50646" y="20978"/>
                </a:lnTo>
                <a:lnTo>
                  <a:pt x="55196" y="21129"/>
                </a:lnTo>
                <a:lnTo>
                  <a:pt x="59022" y="20436"/>
                </a:lnTo>
                <a:lnTo>
                  <a:pt x="62367" y="19180"/>
                </a:lnTo>
                <a:lnTo>
                  <a:pt x="65390" y="17549"/>
                </a:lnTo>
                <a:lnTo>
                  <a:pt x="68994" y="16462"/>
                </a:lnTo>
                <a:lnTo>
                  <a:pt x="72983" y="15737"/>
                </a:lnTo>
                <a:lnTo>
                  <a:pt x="77231" y="15254"/>
                </a:lnTo>
                <a:lnTo>
                  <a:pt x="81650" y="14932"/>
                </a:lnTo>
                <a:lnTo>
                  <a:pt x="86183" y="14717"/>
                </a:lnTo>
                <a:lnTo>
                  <a:pt x="95454" y="14478"/>
                </a:lnTo>
                <a:lnTo>
                  <a:pt x="119089" y="14312"/>
                </a:lnTo>
                <a:lnTo>
                  <a:pt x="123843" y="13510"/>
                </a:lnTo>
                <a:lnTo>
                  <a:pt x="128600" y="12182"/>
                </a:lnTo>
                <a:lnTo>
                  <a:pt x="133358" y="10502"/>
                </a:lnTo>
                <a:lnTo>
                  <a:pt x="137324" y="9383"/>
                </a:lnTo>
                <a:lnTo>
                  <a:pt x="140762" y="8636"/>
                </a:lnTo>
                <a:lnTo>
                  <a:pt x="143848" y="8139"/>
                </a:lnTo>
                <a:lnTo>
                  <a:pt x="146699" y="7807"/>
                </a:lnTo>
                <a:lnTo>
                  <a:pt x="149393" y="7586"/>
                </a:lnTo>
                <a:lnTo>
                  <a:pt x="154504" y="7340"/>
                </a:lnTo>
                <a:lnTo>
                  <a:pt x="164307" y="71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549"/>
          <p:cNvSpPr/>
          <p:nvPr/>
        </p:nvSpPr>
        <p:spPr>
          <a:xfrm>
            <a:off x="6236493" y="1707356"/>
            <a:ext cx="185739" cy="21432"/>
          </a:xfrm>
          <a:custGeom>
            <a:avLst/>
            <a:gdLst/>
            <a:ahLst/>
            <a:cxnLst/>
            <a:rect l="0" t="0" r="0" b="0"/>
            <a:pathLst>
              <a:path w="185739" h="21432">
                <a:moveTo>
                  <a:pt x="0" y="21431"/>
                </a:moveTo>
                <a:lnTo>
                  <a:pt x="3793" y="21431"/>
                </a:lnTo>
                <a:lnTo>
                  <a:pt x="5703" y="20637"/>
                </a:lnTo>
                <a:lnTo>
                  <a:pt x="7771" y="19314"/>
                </a:lnTo>
                <a:lnTo>
                  <a:pt x="13001" y="15280"/>
                </a:lnTo>
                <a:lnTo>
                  <a:pt x="15833" y="14729"/>
                </a:lnTo>
                <a:lnTo>
                  <a:pt x="20531" y="14483"/>
                </a:lnTo>
                <a:lnTo>
                  <a:pt x="32101" y="14345"/>
                </a:lnTo>
                <a:lnTo>
                  <a:pt x="62951" y="14290"/>
                </a:lnTo>
                <a:lnTo>
                  <a:pt x="68160" y="13495"/>
                </a:lnTo>
                <a:lnTo>
                  <a:pt x="74015" y="12172"/>
                </a:lnTo>
                <a:lnTo>
                  <a:pt x="80300" y="10496"/>
                </a:lnTo>
                <a:lnTo>
                  <a:pt x="86077" y="9378"/>
                </a:lnTo>
                <a:lnTo>
                  <a:pt x="91516" y="8633"/>
                </a:lnTo>
                <a:lnTo>
                  <a:pt x="96730" y="8137"/>
                </a:lnTo>
                <a:lnTo>
                  <a:pt x="101792" y="7806"/>
                </a:lnTo>
                <a:lnTo>
                  <a:pt x="106756" y="7585"/>
                </a:lnTo>
                <a:lnTo>
                  <a:pt x="116504" y="7340"/>
                </a:lnTo>
                <a:lnTo>
                  <a:pt x="126127" y="7231"/>
                </a:lnTo>
                <a:lnTo>
                  <a:pt x="130917" y="6408"/>
                </a:lnTo>
                <a:lnTo>
                  <a:pt x="135697" y="5066"/>
                </a:lnTo>
                <a:lnTo>
                  <a:pt x="140471" y="3377"/>
                </a:lnTo>
                <a:lnTo>
                  <a:pt x="145241" y="2251"/>
                </a:lnTo>
                <a:lnTo>
                  <a:pt x="150009" y="1501"/>
                </a:lnTo>
                <a:lnTo>
                  <a:pt x="154775" y="1000"/>
                </a:lnTo>
                <a:lnTo>
                  <a:pt x="159539" y="667"/>
                </a:lnTo>
                <a:lnTo>
                  <a:pt x="164303" y="444"/>
                </a:lnTo>
                <a:lnTo>
                  <a:pt x="176477" y="132"/>
                </a:lnTo>
                <a:lnTo>
                  <a:pt x="185738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550"/>
          <p:cNvSpPr/>
          <p:nvPr/>
        </p:nvSpPr>
        <p:spPr>
          <a:xfrm>
            <a:off x="6494674" y="1564488"/>
            <a:ext cx="191538" cy="228565"/>
          </a:xfrm>
          <a:custGeom>
            <a:avLst/>
            <a:gdLst/>
            <a:ahLst/>
            <a:cxnLst/>
            <a:rect l="0" t="0" r="0" b="0"/>
            <a:pathLst>
              <a:path w="191538" h="228565">
                <a:moveTo>
                  <a:pt x="163301" y="7137"/>
                </a:moveTo>
                <a:lnTo>
                  <a:pt x="167093" y="3344"/>
                </a:lnTo>
                <a:lnTo>
                  <a:pt x="169004" y="2227"/>
                </a:lnTo>
                <a:lnTo>
                  <a:pt x="174692" y="655"/>
                </a:lnTo>
                <a:lnTo>
                  <a:pt x="177475" y="19"/>
                </a:lnTo>
                <a:lnTo>
                  <a:pt x="173763" y="0"/>
                </a:lnTo>
                <a:lnTo>
                  <a:pt x="171069" y="792"/>
                </a:lnTo>
                <a:lnTo>
                  <a:pt x="167686" y="2113"/>
                </a:lnTo>
                <a:lnTo>
                  <a:pt x="163842" y="3787"/>
                </a:lnTo>
                <a:lnTo>
                  <a:pt x="160487" y="4904"/>
                </a:lnTo>
                <a:lnTo>
                  <a:pt x="154641" y="6144"/>
                </a:lnTo>
                <a:lnTo>
                  <a:pt x="151178" y="6475"/>
                </a:lnTo>
                <a:lnTo>
                  <a:pt x="147281" y="6695"/>
                </a:lnTo>
                <a:lnTo>
                  <a:pt x="143096" y="6842"/>
                </a:lnTo>
                <a:lnTo>
                  <a:pt x="138718" y="7734"/>
                </a:lnTo>
                <a:lnTo>
                  <a:pt x="134212" y="9123"/>
                </a:lnTo>
                <a:lnTo>
                  <a:pt x="129621" y="10842"/>
                </a:lnTo>
                <a:lnTo>
                  <a:pt x="124973" y="11988"/>
                </a:lnTo>
                <a:lnTo>
                  <a:pt x="120286" y="12752"/>
                </a:lnTo>
                <a:lnTo>
                  <a:pt x="115574" y="13262"/>
                </a:lnTo>
                <a:lnTo>
                  <a:pt x="110052" y="14395"/>
                </a:lnTo>
                <a:lnTo>
                  <a:pt x="103989" y="15944"/>
                </a:lnTo>
                <a:lnTo>
                  <a:pt x="97566" y="17771"/>
                </a:lnTo>
                <a:lnTo>
                  <a:pt x="90902" y="18989"/>
                </a:lnTo>
                <a:lnTo>
                  <a:pt x="84079" y="19800"/>
                </a:lnTo>
                <a:lnTo>
                  <a:pt x="77148" y="20342"/>
                </a:lnTo>
                <a:lnTo>
                  <a:pt x="70941" y="20702"/>
                </a:lnTo>
                <a:lnTo>
                  <a:pt x="59811" y="21103"/>
                </a:lnTo>
                <a:lnTo>
                  <a:pt x="40523" y="21361"/>
                </a:lnTo>
                <a:lnTo>
                  <a:pt x="6655" y="21424"/>
                </a:lnTo>
                <a:lnTo>
                  <a:pt x="6368" y="23541"/>
                </a:lnTo>
                <a:lnTo>
                  <a:pt x="6291" y="25216"/>
                </a:lnTo>
                <a:lnTo>
                  <a:pt x="5447" y="26333"/>
                </a:lnTo>
                <a:lnTo>
                  <a:pt x="4090" y="27078"/>
                </a:lnTo>
                <a:lnTo>
                  <a:pt x="0" y="28274"/>
                </a:lnTo>
                <a:lnTo>
                  <a:pt x="459" y="29165"/>
                </a:lnTo>
                <a:lnTo>
                  <a:pt x="3085" y="32273"/>
                </a:lnTo>
                <a:lnTo>
                  <a:pt x="4102" y="34213"/>
                </a:lnTo>
                <a:lnTo>
                  <a:pt x="5233" y="38485"/>
                </a:lnTo>
                <a:lnTo>
                  <a:pt x="5870" y="45353"/>
                </a:lnTo>
                <a:lnTo>
                  <a:pt x="6059" y="52415"/>
                </a:lnTo>
                <a:lnTo>
                  <a:pt x="6136" y="73812"/>
                </a:lnTo>
                <a:lnTo>
                  <a:pt x="6930" y="76193"/>
                </a:lnTo>
                <a:lnTo>
                  <a:pt x="9930" y="80956"/>
                </a:lnTo>
                <a:lnTo>
                  <a:pt x="11792" y="85718"/>
                </a:lnTo>
                <a:lnTo>
                  <a:pt x="12620" y="90480"/>
                </a:lnTo>
                <a:lnTo>
                  <a:pt x="12988" y="95243"/>
                </a:lnTo>
                <a:lnTo>
                  <a:pt x="13152" y="100005"/>
                </a:lnTo>
                <a:lnTo>
                  <a:pt x="13195" y="102387"/>
                </a:lnTo>
                <a:lnTo>
                  <a:pt x="14017" y="104768"/>
                </a:lnTo>
                <a:lnTo>
                  <a:pt x="17048" y="109530"/>
                </a:lnTo>
                <a:lnTo>
                  <a:pt x="18925" y="114293"/>
                </a:lnTo>
                <a:lnTo>
                  <a:pt x="19758" y="119055"/>
                </a:lnTo>
                <a:lnTo>
                  <a:pt x="20129" y="123818"/>
                </a:lnTo>
                <a:lnTo>
                  <a:pt x="21022" y="125405"/>
                </a:lnTo>
                <a:lnTo>
                  <a:pt x="22410" y="126464"/>
                </a:lnTo>
                <a:lnTo>
                  <a:pt x="26550" y="128162"/>
                </a:lnTo>
                <a:lnTo>
                  <a:pt x="32277" y="128498"/>
                </a:lnTo>
                <a:lnTo>
                  <a:pt x="38185" y="128569"/>
                </a:lnTo>
                <a:lnTo>
                  <a:pt x="57629" y="128579"/>
                </a:lnTo>
                <a:lnTo>
                  <a:pt x="61103" y="127786"/>
                </a:lnTo>
                <a:lnTo>
                  <a:pt x="65006" y="126463"/>
                </a:lnTo>
                <a:lnTo>
                  <a:pt x="69195" y="124787"/>
                </a:lnTo>
                <a:lnTo>
                  <a:pt x="73577" y="123671"/>
                </a:lnTo>
                <a:lnTo>
                  <a:pt x="78085" y="122926"/>
                </a:lnTo>
                <a:lnTo>
                  <a:pt x="82678" y="122429"/>
                </a:lnTo>
                <a:lnTo>
                  <a:pt x="87327" y="121305"/>
                </a:lnTo>
                <a:lnTo>
                  <a:pt x="92014" y="119761"/>
                </a:lnTo>
                <a:lnTo>
                  <a:pt x="96726" y="117938"/>
                </a:lnTo>
                <a:lnTo>
                  <a:pt x="101455" y="116723"/>
                </a:lnTo>
                <a:lnTo>
                  <a:pt x="106195" y="115913"/>
                </a:lnTo>
                <a:lnTo>
                  <a:pt x="110943" y="115373"/>
                </a:lnTo>
                <a:lnTo>
                  <a:pt x="115696" y="115807"/>
                </a:lnTo>
                <a:lnTo>
                  <a:pt x="120451" y="116889"/>
                </a:lnTo>
                <a:lnTo>
                  <a:pt x="125209" y="118405"/>
                </a:lnTo>
                <a:lnTo>
                  <a:pt x="129969" y="119415"/>
                </a:lnTo>
                <a:lnTo>
                  <a:pt x="134729" y="120089"/>
                </a:lnTo>
                <a:lnTo>
                  <a:pt x="139491" y="120538"/>
                </a:lnTo>
                <a:lnTo>
                  <a:pt x="143458" y="121631"/>
                </a:lnTo>
                <a:lnTo>
                  <a:pt x="146898" y="123154"/>
                </a:lnTo>
                <a:lnTo>
                  <a:pt x="152835" y="126962"/>
                </a:lnTo>
                <a:lnTo>
                  <a:pt x="158120" y="131301"/>
                </a:lnTo>
                <a:lnTo>
                  <a:pt x="161434" y="133569"/>
                </a:lnTo>
                <a:lnTo>
                  <a:pt x="165231" y="135875"/>
                </a:lnTo>
                <a:lnTo>
                  <a:pt x="169351" y="138206"/>
                </a:lnTo>
                <a:lnTo>
                  <a:pt x="172890" y="140554"/>
                </a:lnTo>
                <a:lnTo>
                  <a:pt x="176044" y="142913"/>
                </a:lnTo>
                <a:lnTo>
                  <a:pt x="178939" y="145279"/>
                </a:lnTo>
                <a:lnTo>
                  <a:pt x="180870" y="147650"/>
                </a:lnTo>
                <a:lnTo>
                  <a:pt x="182157" y="150025"/>
                </a:lnTo>
                <a:lnTo>
                  <a:pt x="183016" y="152402"/>
                </a:lnTo>
                <a:lnTo>
                  <a:pt x="186086" y="157159"/>
                </a:lnTo>
                <a:lnTo>
                  <a:pt x="188016" y="159539"/>
                </a:lnTo>
                <a:lnTo>
                  <a:pt x="189303" y="162713"/>
                </a:lnTo>
                <a:lnTo>
                  <a:pt x="190160" y="166417"/>
                </a:lnTo>
                <a:lnTo>
                  <a:pt x="190732" y="170473"/>
                </a:lnTo>
                <a:lnTo>
                  <a:pt x="191368" y="177097"/>
                </a:lnTo>
                <a:lnTo>
                  <a:pt x="191537" y="179975"/>
                </a:lnTo>
                <a:lnTo>
                  <a:pt x="190855" y="182687"/>
                </a:lnTo>
                <a:lnTo>
                  <a:pt x="187983" y="187817"/>
                </a:lnTo>
                <a:lnTo>
                  <a:pt x="184060" y="192743"/>
                </a:lnTo>
                <a:lnTo>
                  <a:pt x="179670" y="197578"/>
                </a:lnTo>
                <a:lnTo>
                  <a:pt x="175074" y="202373"/>
                </a:lnTo>
                <a:lnTo>
                  <a:pt x="160908" y="216684"/>
                </a:lnTo>
                <a:lnTo>
                  <a:pt x="158530" y="218273"/>
                </a:lnTo>
                <a:lnTo>
                  <a:pt x="153772" y="220037"/>
                </a:lnTo>
                <a:lnTo>
                  <a:pt x="149011" y="222938"/>
                </a:lnTo>
                <a:lnTo>
                  <a:pt x="146630" y="224823"/>
                </a:lnTo>
                <a:lnTo>
                  <a:pt x="144250" y="226080"/>
                </a:lnTo>
                <a:lnTo>
                  <a:pt x="139488" y="227476"/>
                </a:lnTo>
                <a:lnTo>
                  <a:pt x="134726" y="228096"/>
                </a:lnTo>
                <a:lnTo>
                  <a:pt x="128993" y="228495"/>
                </a:lnTo>
                <a:lnTo>
                  <a:pt x="124208" y="228564"/>
                </a:lnTo>
                <a:lnTo>
                  <a:pt x="122157" y="227780"/>
                </a:lnTo>
                <a:lnTo>
                  <a:pt x="116273" y="223678"/>
                </a:lnTo>
                <a:lnTo>
                  <a:pt x="113294" y="22144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551"/>
          <p:cNvSpPr/>
          <p:nvPr/>
        </p:nvSpPr>
        <p:spPr>
          <a:xfrm>
            <a:off x="6779418" y="1600200"/>
            <a:ext cx="14289" cy="192882"/>
          </a:xfrm>
          <a:custGeom>
            <a:avLst/>
            <a:gdLst/>
            <a:ahLst/>
            <a:cxnLst/>
            <a:rect l="0" t="0" r="0" b="0"/>
            <a:pathLst>
              <a:path w="14289" h="192882">
                <a:moveTo>
                  <a:pt x="0" y="0"/>
                </a:moveTo>
                <a:lnTo>
                  <a:pt x="0" y="6150"/>
                </a:lnTo>
                <a:lnTo>
                  <a:pt x="794" y="7275"/>
                </a:lnTo>
                <a:lnTo>
                  <a:pt x="2117" y="8819"/>
                </a:lnTo>
                <a:lnTo>
                  <a:pt x="3793" y="10641"/>
                </a:lnTo>
                <a:lnTo>
                  <a:pt x="4910" y="13444"/>
                </a:lnTo>
                <a:lnTo>
                  <a:pt x="5654" y="16900"/>
                </a:lnTo>
                <a:lnTo>
                  <a:pt x="6151" y="20792"/>
                </a:lnTo>
                <a:lnTo>
                  <a:pt x="6482" y="24973"/>
                </a:lnTo>
                <a:lnTo>
                  <a:pt x="6703" y="29349"/>
                </a:lnTo>
                <a:lnTo>
                  <a:pt x="6948" y="38444"/>
                </a:lnTo>
                <a:lnTo>
                  <a:pt x="7144" y="188081"/>
                </a:lnTo>
                <a:lnTo>
                  <a:pt x="7938" y="189681"/>
                </a:lnTo>
                <a:lnTo>
                  <a:pt x="9261" y="190748"/>
                </a:lnTo>
                <a:lnTo>
                  <a:pt x="14288" y="19288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552"/>
          <p:cNvSpPr/>
          <p:nvPr/>
        </p:nvSpPr>
        <p:spPr>
          <a:xfrm>
            <a:off x="6715125" y="1639010"/>
            <a:ext cx="207169" cy="32628"/>
          </a:xfrm>
          <a:custGeom>
            <a:avLst/>
            <a:gdLst/>
            <a:ahLst/>
            <a:cxnLst/>
            <a:rect l="0" t="0" r="0" b="0"/>
            <a:pathLst>
              <a:path w="207169" h="32628">
                <a:moveTo>
                  <a:pt x="0" y="32627"/>
                </a:moveTo>
                <a:lnTo>
                  <a:pt x="0" y="25777"/>
                </a:lnTo>
                <a:lnTo>
                  <a:pt x="3792" y="25570"/>
                </a:lnTo>
                <a:lnTo>
                  <a:pt x="5703" y="24748"/>
                </a:lnTo>
                <a:lnTo>
                  <a:pt x="7770" y="23405"/>
                </a:lnTo>
                <a:lnTo>
                  <a:pt x="9942" y="21717"/>
                </a:lnTo>
                <a:lnTo>
                  <a:pt x="12978" y="20591"/>
                </a:lnTo>
                <a:lnTo>
                  <a:pt x="16590" y="19841"/>
                </a:lnTo>
                <a:lnTo>
                  <a:pt x="20584" y="19340"/>
                </a:lnTo>
                <a:lnTo>
                  <a:pt x="24835" y="19007"/>
                </a:lnTo>
                <a:lnTo>
                  <a:pt x="29257" y="18784"/>
                </a:lnTo>
                <a:lnTo>
                  <a:pt x="33792" y="18636"/>
                </a:lnTo>
                <a:lnTo>
                  <a:pt x="39196" y="17743"/>
                </a:lnTo>
                <a:lnTo>
                  <a:pt x="45180" y="16355"/>
                </a:lnTo>
                <a:lnTo>
                  <a:pt x="51551" y="14635"/>
                </a:lnTo>
                <a:lnTo>
                  <a:pt x="58974" y="13489"/>
                </a:lnTo>
                <a:lnTo>
                  <a:pt x="67097" y="12724"/>
                </a:lnTo>
                <a:lnTo>
                  <a:pt x="75687" y="12215"/>
                </a:lnTo>
                <a:lnTo>
                  <a:pt x="83796" y="11081"/>
                </a:lnTo>
                <a:lnTo>
                  <a:pt x="91582" y="9532"/>
                </a:lnTo>
                <a:lnTo>
                  <a:pt x="99155" y="7705"/>
                </a:lnTo>
                <a:lnTo>
                  <a:pt x="106584" y="6488"/>
                </a:lnTo>
                <a:lnTo>
                  <a:pt x="113918" y="5676"/>
                </a:lnTo>
                <a:lnTo>
                  <a:pt x="121190" y="5134"/>
                </a:lnTo>
                <a:lnTo>
                  <a:pt x="128418" y="4774"/>
                </a:lnTo>
                <a:lnTo>
                  <a:pt x="142799" y="4373"/>
                </a:lnTo>
                <a:lnTo>
                  <a:pt x="149175" y="3472"/>
                </a:lnTo>
                <a:lnTo>
                  <a:pt x="155012" y="2078"/>
                </a:lnTo>
                <a:lnTo>
                  <a:pt x="160491" y="355"/>
                </a:lnTo>
                <a:lnTo>
                  <a:pt x="165731" y="0"/>
                </a:lnTo>
                <a:lnTo>
                  <a:pt x="170812" y="557"/>
                </a:lnTo>
                <a:lnTo>
                  <a:pt x="175787" y="1722"/>
                </a:lnTo>
                <a:lnTo>
                  <a:pt x="180692" y="2498"/>
                </a:lnTo>
                <a:lnTo>
                  <a:pt x="185548" y="3016"/>
                </a:lnTo>
                <a:lnTo>
                  <a:pt x="194385" y="3592"/>
                </a:lnTo>
                <a:lnTo>
                  <a:pt x="207168" y="405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553"/>
          <p:cNvSpPr/>
          <p:nvPr/>
        </p:nvSpPr>
        <p:spPr>
          <a:xfrm>
            <a:off x="6686550" y="1807368"/>
            <a:ext cx="185738" cy="28576"/>
          </a:xfrm>
          <a:custGeom>
            <a:avLst/>
            <a:gdLst/>
            <a:ahLst/>
            <a:cxnLst/>
            <a:rect l="0" t="0" r="0" b="0"/>
            <a:pathLst>
              <a:path w="185738" h="28576">
                <a:moveTo>
                  <a:pt x="0" y="28575"/>
                </a:moveTo>
                <a:lnTo>
                  <a:pt x="6150" y="28575"/>
                </a:lnTo>
                <a:lnTo>
                  <a:pt x="7275" y="27782"/>
                </a:lnTo>
                <a:lnTo>
                  <a:pt x="8819" y="26459"/>
                </a:lnTo>
                <a:lnTo>
                  <a:pt x="10642" y="24783"/>
                </a:lnTo>
                <a:lnTo>
                  <a:pt x="13444" y="23666"/>
                </a:lnTo>
                <a:lnTo>
                  <a:pt x="16901" y="22921"/>
                </a:lnTo>
                <a:lnTo>
                  <a:pt x="20791" y="22424"/>
                </a:lnTo>
                <a:lnTo>
                  <a:pt x="24973" y="21300"/>
                </a:lnTo>
                <a:lnTo>
                  <a:pt x="29349" y="19756"/>
                </a:lnTo>
                <a:lnTo>
                  <a:pt x="33853" y="17933"/>
                </a:lnTo>
                <a:lnTo>
                  <a:pt x="38444" y="16718"/>
                </a:lnTo>
                <a:lnTo>
                  <a:pt x="43091" y="15908"/>
                </a:lnTo>
                <a:lnTo>
                  <a:pt x="47778" y="15368"/>
                </a:lnTo>
                <a:lnTo>
                  <a:pt x="53283" y="14214"/>
                </a:lnTo>
                <a:lnTo>
                  <a:pt x="59335" y="12651"/>
                </a:lnTo>
                <a:lnTo>
                  <a:pt x="65750" y="10815"/>
                </a:lnTo>
                <a:lnTo>
                  <a:pt x="71614" y="9592"/>
                </a:lnTo>
                <a:lnTo>
                  <a:pt x="77111" y="8776"/>
                </a:lnTo>
                <a:lnTo>
                  <a:pt x="82363" y="8232"/>
                </a:lnTo>
                <a:lnTo>
                  <a:pt x="88247" y="7076"/>
                </a:lnTo>
                <a:lnTo>
                  <a:pt x="94550" y="5511"/>
                </a:lnTo>
                <a:lnTo>
                  <a:pt x="101133" y="3674"/>
                </a:lnTo>
                <a:lnTo>
                  <a:pt x="107903" y="2449"/>
                </a:lnTo>
                <a:lnTo>
                  <a:pt x="114798" y="1633"/>
                </a:lnTo>
                <a:lnTo>
                  <a:pt x="121776" y="1089"/>
                </a:lnTo>
                <a:lnTo>
                  <a:pt x="128015" y="726"/>
                </a:lnTo>
                <a:lnTo>
                  <a:pt x="139180" y="323"/>
                </a:lnTo>
                <a:lnTo>
                  <a:pt x="171312" y="29"/>
                </a:lnTo>
                <a:lnTo>
                  <a:pt x="185737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554"/>
          <p:cNvSpPr/>
          <p:nvPr/>
        </p:nvSpPr>
        <p:spPr>
          <a:xfrm>
            <a:off x="6979443" y="1357313"/>
            <a:ext cx="1485901" cy="463315"/>
          </a:xfrm>
          <a:custGeom>
            <a:avLst/>
            <a:gdLst/>
            <a:ahLst/>
            <a:cxnLst/>
            <a:rect l="0" t="0" r="0" b="0"/>
            <a:pathLst>
              <a:path w="1485901" h="463315">
                <a:moveTo>
                  <a:pt x="0" y="378618"/>
                </a:moveTo>
                <a:lnTo>
                  <a:pt x="3793" y="378618"/>
                </a:lnTo>
                <a:lnTo>
                  <a:pt x="5704" y="379412"/>
                </a:lnTo>
                <a:lnTo>
                  <a:pt x="12186" y="384321"/>
                </a:lnTo>
                <a:lnTo>
                  <a:pt x="16793" y="388561"/>
                </a:lnTo>
                <a:lnTo>
                  <a:pt x="18339" y="390803"/>
                </a:lnTo>
                <a:lnTo>
                  <a:pt x="21309" y="397750"/>
                </a:lnTo>
                <a:lnTo>
                  <a:pt x="29022" y="407209"/>
                </a:lnTo>
                <a:lnTo>
                  <a:pt x="33536" y="412756"/>
                </a:lnTo>
                <a:lnTo>
                  <a:pt x="42902" y="427136"/>
                </a:lnTo>
                <a:lnTo>
                  <a:pt x="45270" y="430013"/>
                </a:lnTo>
                <a:lnTo>
                  <a:pt x="47643" y="431931"/>
                </a:lnTo>
                <a:lnTo>
                  <a:pt x="50018" y="433210"/>
                </a:lnTo>
                <a:lnTo>
                  <a:pt x="63326" y="439055"/>
                </a:lnTo>
                <a:lnTo>
                  <a:pt x="72827" y="445561"/>
                </a:lnTo>
                <a:lnTo>
                  <a:pt x="74745" y="447853"/>
                </a:lnTo>
                <a:lnTo>
                  <a:pt x="76024" y="450174"/>
                </a:lnTo>
                <a:lnTo>
                  <a:pt x="76877" y="452516"/>
                </a:lnTo>
                <a:lnTo>
                  <a:pt x="78239" y="454077"/>
                </a:lnTo>
                <a:lnTo>
                  <a:pt x="79940" y="455118"/>
                </a:lnTo>
                <a:lnTo>
                  <a:pt x="83948" y="456274"/>
                </a:lnTo>
                <a:lnTo>
                  <a:pt x="88375" y="456788"/>
                </a:lnTo>
                <a:lnTo>
                  <a:pt x="89872" y="457719"/>
                </a:lnTo>
                <a:lnTo>
                  <a:pt x="90871" y="459133"/>
                </a:lnTo>
                <a:lnTo>
                  <a:pt x="91537" y="460870"/>
                </a:lnTo>
                <a:lnTo>
                  <a:pt x="92774" y="462027"/>
                </a:lnTo>
                <a:lnTo>
                  <a:pt x="94394" y="462799"/>
                </a:lnTo>
                <a:lnTo>
                  <a:pt x="96267" y="463314"/>
                </a:lnTo>
                <a:lnTo>
                  <a:pt x="97516" y="462863"/>
                </a:lnTo>
                <a:lnTo>
                  <a:pt x="98348" y="461769"/>
                </a:lnTo>
                <a:lnTo>
                  <a:pt x="99684" y="458102"/>
                </a:lnTo>
                <a:lnTo>
                  <a:pt x="99984" y="447335"/>
                </a:lnTo>
                <a:lnTo>
                  <a:pt x="99200" y="445067"/>
                </a:lnTo>
                <a:lnTo>
                  <a:pt x="96212" y="440430"/>
                </a:lnTo>
                <a:lnTo>
                  <a:pt x="94355" y="433606"/>
                </a:lnTo>
                <a:lnTo>
                  <a:pt x="93309" y="420840"/>
                </a:lnTo>
                <a:lnTo>
                  <a:pt x="92999" y="407003"/>
                </a:lnTo>
                <a:lnTo>
                  <a:pt x="92956" y="402304"/>
                </a:lnTo>
                <a:lnTo>
                  <a:pt x="90791" y="392849"/>
                </a:lnTo>
                <a:lnTo>
                  <a:pt x="85110" y="376485"/>
                </a:lnTo>
                <a:lnTo>
                  <a:pt x="81483" y="364176"/>
                </a:lnTo>
                <a:lnTo>
                  <a:pt x="79871" y="353414"/>
                </a:lnTo>
                <a:lnTo>
                  <a:pt x="79154" y="341222"/>
                </a:lnTo>
                <a:lnTo>
                  <a:pt x="78751" y="323088"/>
                </a:lnTo>
                <a:lnTo>
                  <a:pt x="78615" y="298945"/>
                </a:lnTo>
                <a:lnTo>
                  <a:pt x="76480" y="285264"/>
                </a:lnTo>
                <a:lnTo>
                  <a:pt x="73679" y="272040"/>
                </a:lnTo>
                <a:lnTo>
                  <a:pt x="72434" y="260871"/>
                </a:lnTo>
                <a:lnTo>
                  <a:pt x="71880" y="248498"/>
                </a:lnTo>
                <a:lnTo>
                  <a:pt x="71525" y="224945"/>
                </a:lnTo>
                <a:lnTo>
                  <a:pt x="71446" y="189208"/>
                </a:lnTo>
                <a:lnTo>
                  <a:pt x="69325" y="179077"/>
                </a:lnTo>
                <a:lnTo>
                  <a:pt x="67648" y="174153"/>
                </a:lnTo>
                <a:lnTo>
                  <a:pt x="67323" y="169283"/>
                </a:lnTo>
                <a:lnTo>
                  <a:pt x="70390" y="150060"/>
                </a:lnTo>
                <a:lnTo>
                  <a:pt x="71128" y="135743"/>
                </a:lnTo>
                <a:lnTo>
                  <a:pt x="71231" y="130976"/>
                </a:lnTo>
                <a:lnTo>
                  <a:pt x="72094" y="127005"/>
                </a:lnTo>
                <a:lnTo>
                  <a:pt x="76306" y="116829"/>
                </a:lnTo>
                <a:lnTo>
                  <a:pt x="78701" y="104906"/>
                </a:lnTo>
                <a:lnTo>
                  <a:pt x="83291" y="95994"/>
                </a:lnTo>
                <a:lnTo>
                  <a:pt x="85798" y="88326"/>
                </a:lnTo>
                <a:lnTo>
                  <a:pt x="90421" y="81027"/>
                </a:lnTo>
                <a:lnTo>
                  <a:pt x="91781" y="76228"/>
                </a:lnTo>
                <a:lnTo>
                  <a:pt x="93732" y="73837"/>
                </a:lnTo>
                <a:lnTo>
                  <a:pt x="100132" y="69064"/>
                </a:lnTo>
                <a:lnTo>
                  <a:pt x="106151" y="66413"/>
                </a:lnTo>
                <a:lnTo>
                  <a:pt x="108867" y="65707"/>
                </a:lnTo>
                <a:lnTo>
                  <a:pt x="114003" y="62804"/>
                </a:lnTo>
                <a:lnTo>
                  <a:pt x="116483" y="60919"/>
                </a:lnTo>
                <a:lnTo>
                  <a:pt x="121356" y="58825"/>
                </a:lnTo>
                <a:lnTo>
                  <a:pt x="126961" y="57100"/>
                </a:lnTo>
                <a:lnTo>
                  <a:pt x="139041" y="52460"/>
                </a:lnTo>
                <a:lnTo>
                  <a:pt x="157346" y="50490"/>
                </a:lnTo>
                <a:lnTo>
                  <a:pt x="202545" y="49230"/>
                </a:lnTo>
                <a:lnTo>
                  <a:pt x="236076" y="43857"/>
                </a:lnTo>
                <a:lnTo>
                  <a:pt x="278635" y="42949"/>
                </a:lnTo>
                <a:lnTo>
                  <a:pt x="325264" y="42869"/>
                </a:lnTo>
                <a:lnTo>
                  <a:pt x="371662" y="37208"/>
                </a:lnTo>
                <a:lnTo>
                  <a:pt x="409612" y="32220"/>
                </a:lnTo>
                <a:lnTo>
                  <a:pt x="453386" y="29294"/>
                </a:lnTo>
                <a:lnTo>
                  <a:pt x="488438" y="27994"/>
                </a:lnTo>
                <a:lnTo>
                  <a:pt x="524753" y="23728"/>
                </a:lnTo>
                <a:lnTo>
                  <a:pt x="564529" y="22111"/>
                </a:lnTo>
                <a:lnTo>
                  <a:pt x="602595" y="20838"/>
                </a:lnTo>
                <a:lnTo>
                  <a:pt x="643685" y="16581"/>
                </a:lnTo>
                <a:lnTo>
                  <a:pt x="685227" y="14966"/>
                </a:lnTo>
                <a:lnTo>
                  <a:pt x="724613" y="13694"/>
                </a:lnTo>
                <a:lnTo>
                  <a:pt x="769973" y="9437"/>
                </a:lnTo>
                <a:lnTo>
                  <a:pt x="814722" y="7823"/>
                </a:lnTo>
                <a:lnTo>
                  <a:pt x="988545" y="7151"/>
                </a:lnTo>
                <a:lnTo>
                  <a:pt x="1239304" y="7143"/>
                </a:lnTo>
                <a:lnTo>
                  <a:pt x="1275956" y="3350"/>
                </a:lnTo>
                <a:lnTo>
                  <a:pt x="1311953" y="992"/>
                </a:lnTo>
                <a:lnTo>
                  <a:pt x="1353967" y="195"/>
                </a:lnTo>
                <a:lnTo>
                  <a:pt x="1454486" y="0"/>
                </a:lnTo>
                <a:lnTo>
                  <a:pt x="1458607" y="793"/>
                </a:lnTo>
                <a:lnTo>
                  <a:pt x="1470926" y="5653"/>
                </a:lnTo>
                <a:lnTo>
                  <a:pt x="1485773" y="7135"/>
                </a:lnTo>
                <a:lnTo>
                  <a:pt x="1485900" y="1428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555"/>
          <p:cNvSpPr/>
          <p:nvPr/>
        </p:nvSpPr>
        <p:spPr>
          <a:xfrm>
            <a:off x="7186612" y="1517566"/>
            <a:ext cx="171422" cy="296947"/>
          </a:xfrm>
          <a:custGeom>
            <a:avLst/>
            <a:gdLst/>
            <a:ahLst/>
            <a:cxnLst/>
            <a:rect l="0" t="0" r="0" b="0"/>
            <a:pathLst>
              <a:path w="171422" h="296947">
                <a:moveTo>
                  <a:pt x="0" y="25484"/>
                </a:moveTo>
                <a:lnTo>
                  <a:pt x="0" y="18634"/>
                </a:lnTo>
                <a:lnTo>
                  <a:pt x="3793" y="14635"/>
                </a:lnTo>
                <a:lnTo>
                  <a:pt x="5704" y="13488"/>
                </a:lnTo>
                <a:lnTo>
                  <a:pt x="9943" y="12215"/>
                </a:lnTo>
                <a:lnTo>
                  <a:pt x="14474" y="9532"/>
                </a:lnTo>
                <a:lnTo>
                  <a:pt x="16793" y="7706"/>
                </a:lnTo>
                <a:lnTo>
                  <a:pt x="19132" y="6488"/>
                </a:lnTo>
                <a:lnTo>
                  <a:pt x="23850" y="5135"/>
                </a:lnTo>
                <a:lnTo>
                  <a:pt x="27012" y="4774"/>
                </a:lnTo>
                <a:lnTo>
                  <a:pt x="30708" y="4533"/>
                </a:lnTo>
                <a:lnTo>
                  <a:pt x="34759" y="4373"/>
                </a:lnTo>
                <a:lnTo>
                  <a:pt x="39048" y="3472"/>
                </a:lnTo>
                <a:lnTo>
                  <a:pt x="43495" y="2078"/>
                </a:lnTo>
                <a:lnTo>
                  <a:pt x="48047" y="355"/>
                </a:lnTo>
                <a:lnTo>
                  <a:pt x="52668" y="0"/>
                </a:lnTo>
                <a:lnTo>
                  <a:pt x="57338" y="557"/>
                </a:lnTo>
                <a:lnTo>
                  <a:pt x="62038" y="1722"/>
                </a:lnTo>
                <a:lnTo>
                  <a:pt x="66759" y="2499"/>
                </a:lnTo>
                <a:lnTo>
                  <a:pt x="71493" y="3017"/>
                </a:lnTo>
                <a:lnTo>
                  <a:pt x="76237" y="3362"/>
                </a:lnTo>
                <a:lnTo>
                  <a:pt x="80987" y="4386"/>
                </a:lnTo>
                <a:lnTo>
                  <a:pt x="85741" y="5862"/>
                </a:lnTo>
                <a:lnTo>
                  <a:pt x="90498" y="7640"/>
                </a:lnTo>
                <a:lnTo>
                  <a:pt x="95257" y="9619"/>
                </a:lnTo>
                <a:lnTo>
                  <a:pt x="100017" y="11732"/>
                </a:lnTo>
                <a:lnTo>
                  <a:pt x="104778" y="13935"/>
                </a:lnTo>
                <a:lnTo>
                  <a:pt x="108746" y="16197"/>
                </a:lnTo>
                <a:lnTo>
                  <a:pt x="112185" y="18499"/>
                </a:lnTo>
                <a:lnTo>
                  <a:pt x="115271" y="20827"/>
                </a:lnTo>
                <a:lnTo>
                  <a:pt x="118916" y="23173"/>
                </a:lnTo>
                <a:lnTo>
                  <a:pt x="122934" y="25531"/>
                </a:lnTo>
                <a:lnTo>
                  <a:pt x="127200" y="27896"/>
                </a:lnTo>
                <a:lnTo>
                  <a:pt x="130837" y="31061"/>
                </a:lnTo>
                <a:lnTo>
                  <a:pt x="134056" y="34758"/>
                </a:lnTo>
                <a:lnTo>
                  <a:pt x="136996" y="38810"/>
                </a:lnTo>
                <a:lnTo>
                  <a:pt x="139750" y="42306"/>
                </a:lnTo>
                <a:lnTo>
                  <a:pt x="144925" y="48306"/>
                </a:lnTo>
                <a:lnTo>
                  <a:pt x="149872" y="55735"/>
                </a:lnTo>
                <a:lnTo>
                  <a:pt x="154715" y="64329"/>
                </a:lnTo>
                <a:lnTo>
                  <a:pt x="159515" y="73440"/>
                </a:lnTo>
                <a:lnTo>
                  <a:pt x="161112" y="78092"/>
                </a:lnTo>
                <a:lnTo>
                  <a:pt x="162177" y="82781"/>
                </a:lnTo>
                <a:lnTo>
                  <a:pt x="162886" y="87494"/>
                </a:lnTo>
                <a:lnTo>
                  <a:pt x="164154" y="92224"/>
                </a:lnTo>
                <a:lnTo>
                  <a:pt x="165792" y="96965"/>
                </a:lnTo>
                <a:lnTo>
                  <a:pt x="167678" y="101713"/>
                </a:lnTo>
                <a:lnTo>
                  <a:pt x="168936" y="106465"/>
                </a:lnTo>
                <a:lnTo>
                  <a:pt x="169774" y="111221"/>
                </a:lnTo>
                <a:lnTo>
                  <a:pt x="170332" y="115980"/>
                </a:lnTo>
                <a:lnTo>
                  <a:pt x="170705" y="121533"/>
                </a:lnTo>
                <a:lnTo>
                  <a:pt x="170953" y="127617"/>
                </a:lnTo>
                <a:lnTo>
                  <a:pt x="171303" y="145439"/>
                </a:lnTo>
                <a:lnTo>
                  <a:pt x="171421" y="165683"/>
                </a:lnTo>
                <a:lnTo>
                  <a:pt x="170638" y="170544"/>
                </a:lnTo>
                <a:lnTo>
                  <a:pt x="169321" y="175372"/>
                </a:lnTo>
                <a:lnTo>
                  <a:pt x="167649" y="180178"/>
                </a:lnTo>
                <a:lnTo>
                  <a:pt x="165741" y="184969"/>
                </a:lnTo>
                <a:lnTo>
                  <a:pt x="163676" y="189751"/>
                </a:lnTo>
                <a:lnTo>
                  <a:pt x="159263" y="198504"/>
                </a:lnTo>
                <a:lnTo>
                  <a:pt x="154657" y="205040"/>
                </a:lnTo>
                <a:lnTo>
                  <a:pt x="149964" y="212707"/>
                </a:lnTo>
                <a:lnTo>
                  <a:pt x="145232" y="220613"/>
                </a:lnTo>
                <a:lnTo>
                  <a:pt x="140483" y="226772"/>
                </a:lnTo>
                <a:lnTo>
                  <a:pt x="138899" y="230320"/>
                </a:lnTo>
                <a:lnTo>
                  <a:pt x="137140" y="238495"/>
                </a:lnTo>
                <a:lnTo>
                  <a:pt x="135082" y="242104"/>
                </a:lnTo>
                <a:lnTo>
                  <a:pt x="132124" y="245303"/>
                </a:lnTo>
                <a:lnTo>
                  <a:pt x="128564" y="248230"/>
                </a:lnTo>
                <a:lnTo>
                  <a:pt x="125397" y="250975"/>
                </a:lnTo>
                <a:lnTo>
                  <a:pt x="122492" y="253599"/>
                </a:lnTo>
                <a:lnTo>
                  <a:pt x="117147" y="258631"/>
                </a:lnTo>
                <a:lnTo>
                  <a:pt x="104837" y="270724"/>
                </a:lnTo>
                <a:lnTo>
                  <a:pt x="102435" y="272321"/>
                </a:lnTo>
                <a:lnTo>
                  <a:pt x="97649" y="274095"/>
                </a:lnTo>
                <a:lnTo>
                  <a:pt x="92877" y="274884"/>
                </a:lnTo>
                <a:lnTo>
                  <a:pt x="90493" y="275094"/>
                </a:lnTo>
                <a:lnTo>
                  <a:pt x="87316" y="276028"/>
                </a:lnTo>
                <a:lnTo>
                  <a:pt x="83610" y="277444"/>
                </a:lnTo>
                <a:lnTo>
                  <a:pt x="79553" y="279183"/>
                </a:lnTo>
                <a:lnTo>
                  <a:pt x="76054" y="280341"/>
                </a:lnTo>
                <a:lnTo>
                  <a:pt x="72928" y="281114"/>
                </a:lnTo>
                <a:lnTo>
                  <a:pt x="70050" y="281629"/>
                </a:lnTo>
                <a:lnTo>
                  <a:pt x="66543" y="281972"/>
                </a:lnTo>
                <a:lnTo>
                  <a:pt x="62619" y="282201"/>
                </a:lnTo>
                <a:lnTo>
                  <a:pt x="58414" y="282353"/>
                </a:lnTo>
                <a:lnTo>
                  <a:pt x="54818" y="281661"/>
                </a:lnTo>
                <a:lnTo>
                  <a:pt x="51626" y="280406"/>
                </a:lnTo>
                <a:lnTo>
                  <a:pt x="48706" y="278776"/>
                </a:lnTo>
                <a:lnTo>
                  <a:pt x="45170" y="277689"/>
                </a:lnTo>
                <a:lnTo>
                  <a:pt x="41226" y="276964"/>
                </a:lnTo>
                <a:lnTo>
                  <a:pt x="37009" y="276481"/>
                </a:lnTo>
                <a:lnTo>
                  <a:pt x="33404" y="275365"/>
                </a:lnTo>
                <a:lnTo>
                  <a:pt x="30207" y="273828"/>
                </a:lnTo>
                <a:lnTo>
                  <a:pt x="27282" y="272009"/>
                </a:lnTo>
                <a:lnTo>
                  <a:pt x="25332" y="270002"/>
                </a:lnTo>
                <a:lnTo>
                  <a:pt x="24032" y="267871"/>
                </a:lnTo>
                <a:lnTo>
                  <a:pt x="23164" y="265657"/>
                </a:lnTo>
                <a:lnTo>
                  <a:pt x="21793" y="264180"/>
                </a:lnTo>
                <a:lnTo>
                  <a:pt x="20085" y="263196"/>
                </a:lnTo>
                <a:lnTo>
                  <a:pt x="18152" y="262540"/>
                </a:lnTo>
                <a:lnTo>
                  <a:pt x="16864" y="260515"/>
                </a:lnTo>
                <a:lnTo>
                  <a:pt x="15432" y="254031"/>
                </a:lnTo>
                <a:lnTo>
                  <a:pt x="12680" y="247975"/>
                </a:lnTo>
                <a:lnTo>
                  <a:pt x="10835" y="245249"/>
                </a:lnTo>
                <a:lnTo>
                  <a:pt x="8784" y="240103"/>
                </a:lnTo>
                <a:lnTo>
                  <a:pt x="7630" y="232743"/>
                </a:lnTo>
                <a:lnTo>
                  <a:pt x="7468" y="230331"/>
                </a:lnTo>
                <a:lnTo>
                  <a:pt x="8154" y="228724"/>
                </a:lnTo>
                <a:lnTo>
                  <a:pt x="9405" y="227652"/>
                </a:lnTo>
                <a:lnTo>
                  <a:pt x="11033" y="226937"/>
                </a:lnTo>
                <a:lnTo>
                  <a:pt x="12117" y="225667"/>
                </a:lnTo>
                <a:lnTo>
                  <a:pt x="12841" y="224027"/>
                </a:lnTo>
                <a:lnTo>
                  <a:pt x="13323" y="222140"/>
                </a:lnTo>
                <a:lnTo>
                  <a:pt x="14439" y="220881"/>
                </a:lnTo>
                <a:lnTo>
                  <a:pt x="15976" y="220043"/>
                </a:lnTo>
                <a:lnTo>
                  <a:pt x="17794" y="219483"/>
                </a:lnTo>
                <a:lnTo>
                  <a:pt x="21932" y="216745"/>
                </a:lnTo>
                <a:lnTo>
                  <a:pt x="24146" y="214904"/>
                </a:lnTo>
                <a:lnTo>
                  <a:pt x="27210" y="213676"/>
                </a:lnTo>
                <a:lnTo>
                  <a:pt x="30840" y="212858"/>
                </a:lnTo>
                <a:lnTo>
                  <a:pt x="34847" y="212312"/>
                </a:lnTo>
                <a:lnTo>
                  <a:pt x="38313" y="211948"/>
                </a:lnTo>
                <a:lnTo>
                  <a:pt x="41417" y="211706"/>
                </a:lnTo>
                <a:lnTo>
                  <a:pt x="44280" y="211544"/>
                </a:lnTo>
                <a:lnTo>
                  <a:pt x="51695" y="211365"/>
                </a:lnTo>
                <a:lnTo>
                  <a:pt x="55894" y="211317"/>
                </a:lnTo>
                <a:lnTo>
                  <a:pt x="60282" y="212079"/>
                </a:lnTo>
                <a:lnTo>
                  <a:pt x="64794" y="213380"/>
                </a:lnTo>
                <a:lnTo>
                  <a:pt x="69390" y="215042"/>
                </a:lnTo>
                <a:lnTo>
                  <a:pt x="74041" y="216943"/>
                </a:lnTo>
                <a:lnTo>
                  <a:pt x="78729" y="219005"/>
                </a:lnTo>
                <a:lnTo>
                  <a:pt x="83442" y="221173"/>
                </a:lnTo>
                <a:lnTo>
                  <a:pt x="87378" y="223412"/>
                </a:lnTo>
                <a:lnTo>
                  <a:pt x="90796" y="225698"/>
                </a:lnTo>
                <a:lnTo>
                  <a:pt x="93868" y="228016"/>
                </a:lnTo>
                <a:lnTo>
                  <a:pt x="96710" y="230355"/>
                </a:lnTo>
                <a:lnTo>
                  <a:pt x="101984" y="235071"/>
                </a:lnTo>
                <a:lnTo>
                  <a:pt x="105296" y="237440"/>
                </a:lnTo>
                <a:lnTo>
                  <a:pt x="109091" y="239813"/>
                </a:lnTo>
                <a:lnTo>
                  <a:pt x="113209" y="242188"/>
                </a:lnTo>
                <a:lnTo>
                  <a:pt x="116747" y="244566"/>
                </a:lnTo>
                <a:lnTo>
                  <a:pt x="119900" y="246945"/>
                </a:lnTo>
                <a:lnTo>
                  <a:pt x="122796" y="249324"/>
                </a:lnTo>
                <a:lnTo>
                  <a:pt x="128130" y="256202"/>
                </a:lnTo>
                <a:lnTo>
                  <a:pt x="133147" y="263756"/>
                </a:lnTo>
                <a:lnTo>
                  <a:pt x="138022" y="269759"/>
                </a:lnTo>
                <a:lnTo>
                  <a:pt x="141437" y="273809"/>
                </a:lnTo>
                <a:lnTo>
                  <a:pt x="146469" y="276874"/>
                </a:lnTo>
                <a:lnTo>
                  <a:pt x="150033" y="278802"/>
                </a:lnTo>
                <a:lnTo>
                  <a:pt x="152410" y="280881"/>
                </a:lnTo>
                <a:lnTo>
                  <a:pt x="153994" y="283061"/>
                </a:lnTo>
                <a:lnTo>
                  <a:pt x="156549" y="287600"/>
                </a:lnTo>
                <a:lnTo>
                  <a:pt x="161655" y="293824"/>
                </a:lnTo>
                <a:lnTo>
                  <a:pt x="164306" y="29694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556"/>
          <p:cNvSpPr/>
          <p:nvPr/>
        </p:nvSpPr>
        <p:spPr>
          <a:xfrm>
            <a:off x="7443874" y="1507331"/>
            <a:ext cx="177388" cy="235742"/>
          </a:xfrm>
          <a:custGeom>
            <a:avLst/>
            <a:gdLst/>
            <a:ahLst/>
            <a:cxnLst/>
            <a:rect l="0" t="0" r="0" b="0"/>
            <a:pathLst>
              <a:path w="177388" h="235742">
                <a:moveTo>
                  <a:pt x="149932" y="0"/>
                </a:moveTo>
                <a:lnTo>
                  <a:pt x="126082" y="0"/>
                </a:lnTo>
                <a:lnTo>
                  <a:pt x="122919" y="794"/>
                </a:lnTo>
                <a:lnTo>
                  <a:pt x="119224" y="2116"/>
                </a:lnTo>
                <a:lnTo>
                  <a:pt x="115173" y="3792"/>
                </a:lnTo>
                <a:lnTo>
                  <a:pt x="110884" y="4909"/>
                </a:lnTo>
                <a:lnTo>
                  <a:pt x="106437" y="5654"/>
                </a:lnTo>
                <a:lnTo>
                  <a:pt x="101886" y="6151"/>
                </a:lnTo>
                <a:lnTo>
                  <a:pt x="97263" y="6482"/>
                </a:lnTo>
                <a:lnTo>
                  <a:pt x="92594" y="6702"/>
                </a:lnTo>
                <a:lnTo>
                  <a:pt x="82380" y="6947"/>
                </a:lnTo>
                <a:lnTo>
                  <a:pt x="26463" y="7143"/>
                </a:lnTo>
                <a:lnTo>
                  <a:pt x="23963" y="6349"/>
                </a:lnTo>
                <a:lnTo>
                  <a:pt x="19069" y="3351"/>
                </a:lnTo>
                <a:lnTo>
                  <a:pt x="14248" y="1489"/>
                </a:lnTo>
                <a:lnTo>
                  <a:pt x="7068" y="2"/>
                </a:lnTo>
                <a:lnTo>
                  <a:pt x="7057" y="90498"/>
                </a:lnTo>
                <a:lnTo>
                  <a:pt x="6263" y="94463"/>
                </a:lnTo>
                <a:lnTo>
                  <a:pt x="3264" y="100986"/>
                </a:lnTo>
                <a:lnTo>
                  <a:pt x="2147" y="104630"/>
                </a:lnTo>
                <a:lnTo>
                  <a:pt x="1403" y="108647"/>
                </a:lnTo>
                <a:lnTo>
                  <a:pt x="906" y="112913"/>
                </a:lnTo>
                <a:lnTo>
                  <a:pt x="354" y="119769"/>
                </a:lnTo>
                <a:lnTo>
                  <a:pt x="109" y="125462"/>
                </a:lnTo>
                <a:lnTo>
                  <a:pt x="0" y="130638"/>
                </a:lnTo>
                <a:lnTo>
                  <a:pt x="765" y="132335"/>
                </a:lnTo>
                <a:lnTo>
                  <a:pt x="2069" y="133467"/>
                </a:lnTo>
                <a:lnTo>
                  <a:pt x="7031" y="135719"/>
                </a:lnTo>
                <a:lnTo>
                  <a:pt x="10841" y="135728"/>
                </a:lnTo>
                <a:lnTo>
                  <a:pt x="12755" y="134935"/>
                </a:lnTo>
                <a:lnTo>
                  <a:pt x="16998" y="131938"/>
                </a:lnTo>
                <a:lnTo>
                  <a:pt x="21529" y="127960"/>
                </a:lnTo>
                <a:lnTo>
                  <a:pt x="23849" y="125788"/>
                </a:lnTo>
                <a:lnTo>
                  <a:pt x="27776" y="123546"/>
                </a:lnTo>
                <a:lnTo>
                  <a:pt x="32777" y="121257"/>
                </a:lnTo>
                <a:lnTo>
                  <a:pt x="38490" y="118938"/>
                </a:lnTo>
                <a:lnTo>
                  <a:pt x="43094" y="117392"/>
                </a:lnTo>
                <a:lnTo>
                  <a:pt x="46957" y="116361"/>
                </a:lnTo>
                <a:lnTo>
                  <a:pt x="50325" y="115674"/>
                </a:lnTo>
                <a:lnTo>
                  <a:pt x="54953" y="115216"/>
                </a:lnTo>
                <a:lnTo>
                  <a:pt x="60419" y="114911"/>
                </a:lnTo>
                <a:lnTo>
                  <a:pt x="72048" y="114571"/>
                </a:lnTo>
                <a:lnTo>
                  <a:pt x="97323" y="114336"/>
                </a:lnTo>
                <a:lnTo>
                  <a:pt x="126100" y="114303"/>
                </a:lnTo>
                <a:lnTo>
                  <a:pt x="130869" y="115095"/>
                </a:lnTo>
                <a:lnTo>
                  <a:pt x="135636" y="116418"/>
                </a:lnTo>
                <a:lnTo>
                  <a:pt x="140401" y="118093"/>
                </a:lnTo>
                <a:lnTo>
                  <a:pt x="144372" y="120797"/>
                </a:lnTo>
                <a:lnTo>
                  <a:pt x="147812" y="124188"/>
                </a:lnTo>
                <a:lnTo>
                  <a:pt x="150901" y="128036"/>
                </a:lnTo>
                <a:lnTo>
                  <a:pt x="153752" y="131394"/>
                </a:lnTo>
                <a:lnTo>
                  <a:pt x="159038" y="137243"/>
                </a:lnTo>
                <a:lnTo>
                  <a:pt x="164033" y="142488"/>
                </a:lnTo>
                <a:lnTo>
                  <a:pt x="166477" y="144999"/>
                </a:lnTo>
                <a:lnTo>
                  <a:pt x="168105" y="147466"/>
                </a:lnTo>
                <a:lnTo>
                  <a:pt x="169915" y="152324"/>
                </a:lnTo>
                <a:lnTo>
                  <a:pt x="172836" y="159245"/>
                </a:lnTo>
                <a:lnTo>
                  <a:pt x="174726" y="163313"/>
                </a:lnTo>
                <a:lnTo>
                  <a:pt x="176827" y="169950"/>
                </a:lnTo>
                <a:lnTo>
                  <a:pt x="177387" y="172831"/>
                </a:lnTo>
                <a:lnTo>
                  <a:pt x="176967" y="176340"/>
                </a:lnTo>
                <a:lnTo>
                  <a:pt x="175892" y="180266"/>
                </a:lnTo>
                <a:lnTo>
                  <a:pt x="174383" y="184471"/>
                </a:lnTo>
                <a:lnTo>
                  <a:pt x="170589" y="191260"/>
                </a:lnTo>
                <a:lnTo>
                  <a:pt x="166256" y="196923"/>
                </a:lnTo>
                <a:lnTo>
                  <a:pt x="161685" y="202086"/>
                </a:lnTo>
                <a:lnTo>
                  <a:pt x="157007" y="209143"/>
                </a:lnTo>
                <a:lnTo>
                  <a:pt x="154649" y="213247"/>
                </a:lnTo>
                <a:lnTo>
                  <a:pt x="151489" y="216777"/>
                </a:lnTo>
                <a:lnTo>
                  <a:pt x="147795" y="219924"/>
                </a:lnTo>
                <a:lnTo>
                  <a:pt x="143745" y="222816"/>
                </a:lnTo>
                <a:lnTo>
                  <a:pt x="140250" y="224744"/>
                </a:lnTo>
                <a:lnTo>
                  <a:pt x="137128" y="226029"/>
                </a:lnTo>
                <a:lnTo>
                  <a:pt x="134252" y="226886"/>
                </a:lnTo>
                <a:lnTo>
                  <a:pt x="130748" y="228251"/>
                </a:lnTo>
                <a:lnTo>
                  <a:pt x="126824" y="229955"/>
                </a:lnTo>
                <a:lnTo>
                  <a:pt x="122620" y="231884"/>
                </a:lnTo>
                <a:lnTo>
                  <a:pt x="118231" y="233171"/>
                </a:lnTo>
                <a:lnTo>
                  <a:pt x="113716" y="234028"/>
                </a:lnTo>
                <a:lnTo>
                  <a:pt x="109120" y="234600"/>
                </a:lnTo>
                <a:lnTo>
                  <a:pt x="105261" y="234981"/>
                </a:lnTo>
                <a:lnTo>
                  <a:pt x="101895" y="235235"/>
                </a:lnTo>
                <a:lnTo>
                  <a:pt x="98857" y="235405"/>
                </a:lnTo>
                <a:lnTo>
                  <a:pt x="91249" y="235593"/>
                </a:lnTo>
                <a:lnTo>
                  <a:pt x="61923" y="235741"/>
                </a:lnTo>
                <a:lnTo>
                  <a:pt x="59509" y="234948"/>
                </a:lnTo>
                <a:lnTo>
                  <a:pt x="54711" y="231950"/>
                </a:lnTo>
                <a:lnTo>
                  <a:pt x="49919" y="22860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557"/>
          <p:cNvSpPr/>
          <p:nvPr/>
        </p:nvSpPr>
        <p:spPr>
          <a:xfrm>
            <a:off x="7715250" y="1643062"/>
            <a:ext cx="185738" cy="7145"/>
          </a:xfrm>
          <a:custGeom>
            <a:avLst/>
            <a:gdLst/>
            <a:ahLst/>
            <a:cxnLst/>
            <a:rect l="0" t="0" r="0" b="0"/>
            <a:pathLst>
              <a:path w="185738" h="7145">
                <a:moveTo>
                  <a:pt x="0" y="0"/>
                </a:moveTo>
                <a:lnTo>
                  <a:pt x="3792" y="3792"/>
                </a:lnTo>
                <a:lnTo>
                  <a:pt x="5703" y="4910"/>
                </a:lnTo>
                <a:lnTo>
                  <a:pt x="7770" y="5654"/>
                </a:lnTo>
                <a:lnTo>
                  <a:pt x="9942" y="6151"/>
                </a:lnTo>
                <a:lnTo>
                  <a:pt x="12978" y="6482"/>
                </a:lnTo>
                <a:lnTo>
                  <a:pt x="16589" y="6702"/>
                </a:lnTo>
                <a:lnTo>
                  <a:pt x="24835" y="6948"/>
                </a:lnTo>
                <a:lnTo>
                  <a:pt x="68103" y="7136"/>
                </a:lnTo>
                <a:lnTo>
                  <a:pt x="185737" y="71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558"/>
          <p:cNvSpPr/>
          <p:nvPr/>
        </p:nvSpPr>
        <p:spPr>
          <a:xfrm>
            <a:off x="7929562" y="1550293"/>
            <a:ext cx="206716" cy="235645"/>
          </a:xfrm>
          <a:custGeom>
            <a:avLst/>
            <a:gdLst/>
            <a:ahLst/>
            <a:cxnLst/>
            <a:rect l="0" t="0" r="0" b="0"/>
            <a:pathLst>
              <a:path w="206716" h="235645">
                <a:moveTo>
                  <a:pt x="0" y="35619"/>
                </a:moveTo>
                <a:lnTo>
                  <a:pt x="3793" y="31827"/>
                </a:lnTo>
                <a:lnTo>
                  <a:pt x="5704" y="30709"/>
                </a:lnTo>
                <a:lnTo>
                  <a:pt x="9943" y="29468"/>
                </a:lnTo>
                <a:lnTo>
                  <a:pt x="12978" y="27550"/>
                </a:lnTo>
                <a:lnTo>
                  <a:pt x="16590" y="24683"/>
                </a:lnTo>
                <a:lnTo>
                  <a:pt x="20585" y="21185"/>
                </a:lnTo>
                <a:lnTo>
                  <a:pt x="24836" y="18059"/>
                </a:lnTo>
                <a:lnTo>
                  <a:pt x="29257" y="15181"/>
                </a:lnTo>
                <a:lnTo>
                  <a:pt x="33793" y="12468"/>
                </a:lnTo>
                <a:lnTo>
                  <a:pt x="39198" y="10660"/>
                </a:lnTo>
                <a:lnTo>
                  <a:pt x="45181" y="9455"/>
                </a:lnTo>
                <a:lnTo>
                  <a:pt x="51553" y="8651"/>
                </a:lnTo>
                <a:lnTo>
                  <a:pt x="57386" y="7322"/>
                </a:lnTo>
                <a:lnTo>
                  <a:pt x="62864" y="5642"/>
                </a:lnTo>
                <a:lnTo>
                  <a:pt x="68104" y="3728"/>
                </a:lnTo>
                <a:lnTo>
                  <a:pt x="73183" y="2452"/>
                </a:lnTo>
                <a:lnTo>
                  <a:pt x="78157" y="1601"/>
                </a:lnTo>
                <a:lnTo>
                  <a:pt x="83062" y="1034"/>
                </a:lnTo>
                <a:lnTo>
                  <a:pt x="87918" y="656"/>
                </a:lnTo>
                <a:lnTo>
                  <a:pt x="92743" y="404"/>
                </a:lnTo>
                <a:lnTo>
                  <a:pt x="102338" y="124"/>
                </a:lnTo>
                <a:lnTo>
                  <a:pt x="111894" y="0"/>
                </a:lnTo>
                <a:lnTo>
                  <a:pt x="116665" y="760"/>
                </a:lnTo>
                <a:lnTo>
                  <a:pt x="121432" y="2061"/>
                </a:lnTo>
                <a:lnTo>
                  <a:pt x="126199" y="3722"/>
                </a:lnTo>
                <a:lnTo>
                  <a:pt x="130170" y="4829"/>
                </a:lnTo>
                <a:lnTo>
                  <a:pt x="133611" y="5568"/>
                </a:lnTo>
                <a:lnTo>
                  <a:pt x="136699" y="6060"/>
                </a:lnTo>
                <a:lnTo>
                  <a:pt x="142247" y="8723"/>
                </a:lnTo>
                <a:lnTo>
                  <a:pt x="147358" y="12553"/>
                </a:lnTo>
                <a:lnTo>
                  <a:pt x="152277" y="16901"/>
                </a:lnTo>
                <a:lnTo>
                  <a:pt x="153905" y="19965"/>
                </a:lnTo>
                <a:lnTo>
                  <a:pt x="154991" y="23596"/>
                </a:lnTo>
                <a:lnTo>
                  <a:pt x="155715" y="27603"/>
                </a:lnTo>
                <a:lnTo>
                  <a:pt x="156519" y="34173"/>
                </a:lnTo>
                <a:lnTo>
                  <a:pt x="156733" y="37036"/>
                </a:lnTo>
                <a:lnTo>
                  <a:pt x="155290" y="40533"/>
                </a:lnTo>
                <a:lnTo>
                  <a:pt x="152739" y="44451"/>
                </a:lnTo>
                <a:lnTo>
                  <a:pt x="149451" y="48651"/>
                </a:lnTo>
                <a:lnTo>
                  <a:pt x="146465" y="53038"/>
                </a:lnTo>
                <a:lnTo>
                  <a:pt x="143681" y="57551"/>
                </a:lnTo>
                <a:lnTo>
                  <a:pt x="141032" y="62146"/>
                </a:lnTo>
                <a:lnTo>
                  <a:pt x="136883" y="66798"/>
                </a:lnTo>
                <a:lnTo>
                  <a:pt x="131738" y="71486"/>
                </a:lnTo>
                <a:lnTo>
                  <a:pt x="125924" y="76199"/>
                </a:lnTo>
                <a:lnTo>
                  <a:pt x="120462" y="80135"/>
                </a:lnTo>
                <a:lnTo>
                  <a:pt x="115233" y="83553"/>
                </a:lnTo>
                <a:lnTo>
                  <a:pt x="110159" y="86625"/>
                </a:lnTo>
                <a:lnTo>
                  <a:pt x="105983" y="89466"/>
                </a:lnTo>
                <a:lnTo>
                  <a:pt x="102405" y="92155"/>
                </a:lnTo>
                <a:lnTo>
                  <a:pt x="99227" y="94741"/>
                </a:lnTo>
                <a:lnTo>
                  <a:pt x="95520" y="97258"/>
                </a:lnTo>
                <a:lnTo>
                  <a:pt x="91461" y="99731"/>
                </a:lnTo>
                <a:lnTo>
                  <a:pt x="87168" y="102173"/>
                </a:lnTo>
                <a:lnTo>
                  <a:pt x="83512" y="104594"/>
                </a:lnTo>
                <a:lnTo>
                  <a:pt x="77333" y="109402"/>
                </a:lnTo>
                <a:lnTo>
                  <a:pt x="71955" y="113779"/>
                </a:lnTo>
                <a:lnTo>
                  <a:pt x="73784" y="114013"/>
                </a:lnTo>
                <a:lnTo>
                  <a:pt x="79277" y="114145"/>
                </a:lnTo>
                <a:lnTo>
                  <a:pt x="105234" y="114197"/>
                </a:lnTo>
                <a:lnTo>
                  <a:pt x="110637" y="114992"/>
                </a:lnTo>
                <a:lnTo>
                  <a:pt x="116621" y="116316"/>
                </a:lnTo>
                <a:lnTo>
                  <a:pt x="122991" y="117992"/>
                </a:lnTo>
                <a:lnTo>
                  <a:pt x="128825" y="119109"/>
                </a:lnTo>
                <a:lnTo>
                  <a:pt x="134302" y="119854"/>
                </a:lnTo>
                <a:lnTo>
                  <a:pt x="139541" y="120351"/>
                </a:lnTo>
                <a:lnTo>
                  <a:pt x="144621" y="120682"/>
                </a:lnTo>
                <a:lnTo>
                  <a:pt x="149596" y="120903"/>
                </a:lnTo>
                <a:lnTo>
                  <a:pt x="154499" y="121050"/>
                </a:lnTo>
                <a:lnTo>
                  <a:pt x="159355" y="121942"/>
                </a:lnTo>
                <a:lnTo>
                  <a:pt x="164181" y="123330"/>
                </a:lnTo>
                <a:lnTo>
                  <a:pt x="168985" y="125049"/>
                </a:lnTo>
                <a:lnTo>
                  <a:pt x="173775" y="126989"/>
                </a:lnTo>
                <a:lnTo>
                  <a:pt x="178557" y="129076"/>
                </a:lnTo>
                <a:lnTo>
                  <a:pt x="183331" y="131261"/>
                </a:lnTo>
                <a:lnTo>
                  <a:pt x="187309" y="133512"/>
                </a:lnTo>
                <a:lnTo>
                  <a:pt x="190753" y="135806"/>
                </a:lnTo>
                <a:lnTo>
                  <a:pt x="193844" y="138129"/>
                </a:lnTo>
                <a:lnTo>
                  <a:pt x="199395" y="144944"/>
                </a:lnTo>
                <a:lnTo>
                  <a:pt x="201986" y="148983"/>
                </a:lnTo>
                <a:lnTo>
                  <a:pt x="204866" y="155589"/>
                </a:lnTo>
                <a:lnTo>
                  <a:pt x="206145" y="161964"/>
                </a:lnTo>
                <a:lnTo>
                  <a:pt x="206487" y="165886"/>
                </a:lnTo>
                <a:lnTo>
                  <a:pt x="206715" y="170089"/>
                </a:lnTo>
                <a:lnTo>
                  <a:pt x="206072" y="173684"/>
                </a:lnTo>
                <a:lnTo>
                  <a:pt x="203242" y="179796"/>
                </a:lnTo>
                <a:lnTo>
                  <a:pt x="197186" y="191491"/>
                </a:lnTo>
                <a:lnTo>
                  <a:pt x="194163" y="195096"/>
                </a:lnTo>
                <a:lnTo>
                  <a:pt x="190562" y="198294"/>
                </a:lnTo>
                <a:lnTo>
                  <a:pt x="186572" y="201219"/>
                </a:lnTo>
                <a:lnTo>
                  <a:pt x="182325" y="204756"/>
                </a:lnTo>
                <a:lnTo>
                  <a:pt x="177907" y="208702"/>
                </a:lnTo>
                <a:lnTo>
                  <a:pt x="173373" y="212920"/>
                </a:lnTo>
                <a:lnTo>
                  <a:pt x="168763" y="216526"/>
                </a:lnTo>
                <a:lnTo>
                  <a:pt x="164103" y="219724"/>
                </a:lnTo>
                <a:lnTo>
                  <a:pt x="159408" y="222649"/>
                </a:lnTo>
                <a:lnTo>
                  <a:pt x="154691" y="225393"/>
                </a:lnTo>
                <a:lnTo>
                  <a:pt x="145217" y="230559"/>
                </a:lnTo>
                <a:lnTo>
                  <a:pt x="141261" y="232254"/>
                </a:lnTo>
                <a:lnTo>
                  <a:pt x="137830" y="233384"/>
                </a:lnTo>
                <a:lnTo>
                  <a:pt x="134749" y="234137"/>
                </a:lnTo>
                <a:lnTo>
                  <a:pt x="131108" y="234640"/>
                </a:lnTo>
                <a:lnTo>
                  <a:pt x="127093" y="234974"/>
                </a:lnTo>
                <a:lnTo>
                  <a:pt x="119192" y="235346"/>
                </a:lnTo>
                <a:lnTo>
                  <a:pt x="107672" y="235632"/>
                </a:lnTo>
                <a:lnTo>
                  <a:pt x="92869" y="2356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559"/>
          <p:cNvSpPr/>
          <p:nvPr/>
        </p:nvSpPr>
        <p:spPr>
          <a:xfrm>
            <a:off x="8179593" y="1544050"/>
            <a:ext cx="285751" cy="199026"/>
          </a:xfrm>
          <a:custGeom>
            <a:avLst/>
            <a:gdLst/>
            <a:ahLst/>
            <a:cxnLst/>
            <a:rect l="0" t="0" r="0" b="0"/>
            <a:pathLst>
              <a:path w="285751" h="199026">
                <a:moveTo>
                  <a:pt x="0" y="13287"/>
                </a:moveTo>
                <a:lnTo>
                  <a:pt x="6152" y="7136"/>
                </a:lnTo>
                <a:lnTo>
                  <a:pt x="8819" y="6585"/>
                </a:lnTo>
                <a:lnTo>
                  <a:pt x="17001" y="6230"/>
                </a:lnTo>
                <a:lnTo>
                  <a:pt x="23695" y="4065"/>
                </a:lnTo>
                <a:lnTo>
                  <a:pt x="31169" y="1251"/>
                </a:lnTo>
                <a:lnTo>
                  <a:pt x="37137" y="0"/>
                </a:lnTo>
                <a:lnTo>
                  <a:pt x="39840" y="460"/>
                </a:lnTo>
                <a:lnTo>
                  <a:pt x="48228" y="4107"/>
                </a:lnTo>
                <a:lnTo>
                  <a:pt x="56096" y="5238"/>
                </a:lnTo>
                <a:lnTo>
                  <a:pt x="64883" y="5741"/>
                </a:lnTo>
                <a:lnTo>
                  <a:pt x="69449" y="5875"/>
                </a:lnTo>
                <a:lnTo>
                  <a:pt x="74081" y="6758"/>
                </a:lnTo>
                <a:lnTo>
                  <a:pt x="78757" y="8141"/>
                </a:lnTo>
                <a:lnTo>
                  <a:pt x="83460" y="9856"/>
                </a:lnTo>
                <a:lnTo>
                  <a:pt x="88184" y="11000"/>
                </a:lnTo>
                <a:lnTo>
                  <a:pt x="92922" y="11762"/>
                </a:lnTo>
                <a:lnTo>
                  <a:pt x="97666" y="12271"/>
                </a:lnTo>
                <a:lnTo>
                  <a:pt x="105056" y="14952"/>
                </a:lnTo>
                <a:lnTo>
                  <a:pt x="113678" y="20924"/>
                </a:lnTo>
                <a:lnTo>
                  <a:pt x="119580" y="25413"/>
                </a:lnTo>
                <a:lnTo>
                  <a:pt x="127495" y="30053"/>
                </a:lnTo>
                <a:lnTo>
                  <a:pt x="130240" y="32402"/>
                </a:lnTo>
                <a:lnTo>
                  <a:pt x="132070" y="34762"/>
                </a:lnTo>
                <a:lnTo>
                  <a:pt x="134897" y="39500"/>
                </a:lnTo>
                <a:lnTo>
                  <a:pt x="138800" y="44252"/>
                </a:lnTo>
                <a:lnTo>
                  <a:pt x="140159" y="47424"/>
                </a:lnTo>
                <a:lnTo>
                  <a:pt x="141064" y="51126"/>
                </a:lnTo>
                <a:lnTo>
                  <a:pt x="141668" y="55182"/>
                </a:lnTo>
                <a:lnTo>
                  <a:pt x="142071" y="58679"/>
                </a:lnTo>
                <a:lnTo>
                  <a:pt x="142518" y="64682"/>
                </a:lnTo>
                <a:lnTo>
                  <a:pt x="141843" y="68188"/>
                </a:lnTo>
                <a:lnTo>
                  <a:pt x="140600" y="72113"/>
                </a:lnTo>
                <a:lnTo>
                  <a:pt x="138977" y="76317"/>
                </a:lnTo>
                <a:lnTo>
                  <a:pt x="136308" y="80707"/>
                </a:lnTo>
                <a:lnTo>
                  <a:pt x="132941" y="85221"/>
                </a:lnTo>
                <a:lnTo>
                  <a:pt x="129109" y="89818"/>
                </a:lnTo>
                <a:lnTo>
                  <a:pt x="124966" y="94470"/>
                </a:lnTo>
                <a:lnTo>
                  <a:pt x="116130" y="103873"/>
                </a:lnTo>
                <a:lnTo>
                  <a:pt x="92797" y="127600"/>
                </a:lnTo>
                <a:lnTo>
                  <a:pt x="88058" y="132358"/>
                </a:lnTo>
                <a:lnTo>
                  <a:pt x="83311" y="136324"/>
                </a:lnTo>
                <a:lnTo>
                  <a:pt x="78560" y="139762"/>
                </a:lnTo>
                <a:lnTo>
                  <a:pt x="73804" y="142847"/>
                </a:lnTo>
                <a:lnTo>
                  <a:pt x="69046" y="146492"/>
                </a:lnTo>
                <a:lnTo>
                  <a:pt x="64288" y="150509"/>
                </a:lnTo>
                <a:lnTo>
                  <a:pt x="55560" y="158412"/>
                </a:lnTo>
                <a:lnTo>
                  <a:pt x="49035" y="164570"/>
                </a:lnTo>
                <a:lnTo>
                  <a:pt x="35905" y="177446"/>
                </a:lnTo>
                <a:lnTo>
                  <a:pt x="30024" y="183297"/>
                </a:lnTo>
                <a:lnTo>
                  <a:pt x="29540" y="184571"/>
                </a:lnTo>
                <a:lnTo>
                  <a:pt x="29005" y="188103"/>
                </a:lnTo>
                <a:lnTo>
                  <a:pt x="29655" y="189362"/>
                </a:lnTo>
                <a:lnTo>
                  <a:pt x="30883" y="190202"/>
                </a:lnTo>
                <a:lnTo>
                  <a:pt x="34364" y="191134"/>
                </a:lnTo>
                <a:lnTo>
                  <a:pt x="43065" y="191733"/>
                </a:lnTo>
                <a:lnTo>
                  <a:pt x="45379" y="191783"/>
                </a:lnTo>
                <a:lnTo>
                  <a:pt x="52183" y="193954"/>
                </a:lnTo>
                <a:lnTo>
                  <a:pt x="60499" y="196771"/>
                </a:lnTo>
                <a:lnTo>
                  <a:pt x="64939" y="197522"/>
                </a:lnTo>
                <a:lnTo>
                  <a:pt x="69486" y="198023"/>
                </a:lnTo>
                <a:lnTo>
                  <a:pt x="74105" y="198357"/>
                </a:lnTo>
                <a:lnTo>
                  <a:pt x="78772" y="198579"/>
                </a:lnTo>
                <a:lnTo>
                  <a:pt x="88192" y="198827"/>
                </a:lnTo>
                <a:lnTo>
                  <a:pt x="97669" y="198937"/>
                </a:lnTo>
                <a:lnTo>
                  <a:pt x="103213" y="198172"/>
                </a:lnTo>
                <a:lnTo>
                  <a:pt x="109290" y="196869"/>
                </a:lnTo>
                <a:lnTo>
                  <a:pt x="115723" y="195206"/>
                </a:lnTo>
                <a:lnTo>
                  <a:pt x="122392" y="194098"/>
                </a:lnTo>
                <a:lnTo>
                  <a:pt x="129220" y="193359"/>
                </a:lnTo>
                <a:lnTo>
                  <a:pt x="136152" y="192866"/>
                </a:lnTo>
                <a:lnTo>
                  <a:pt x="143156" y="192538"/>
                </a:lnTo>
                <a:lnTo>
                  <a:pt x="157288" y="192173"/>
                </a:lnTo>
                <a:lnTo>
                  <a:pt x="279930" y="191881"/>
                </a:lnTo>
                <a:lnTo>
                  <a:pt x="281870" y="192675"/>
                </a:lnTo>
                <a:lnTo>
                  <a:pt x="283163" y="193997"/>
                </a:lnTo>
                <a:lnTo>
                  <a:pt x="285750" y="19902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560"/>
          <p:cNvSpPr/>
          <p:nvPr/>
        </p:nvSpPr>
        <p:spPr>
          <a:xfrm>
            <a:off x="6536618" y="1935956"/>
            <a:ext cx="1943014" cy="92870"/>
          </a:xfrm>
          <a:custGeom>
            <a:avLst/>
            <a:gdLst/>
            <a:ahLst/>
            <a:cxnLst/>
            <a:rect l="0" t="0" r="0" b="0"/>
            <a:pathLst>
              <a:path w="1943014" h="92870">
                <a:moveTo>
                  <a:pt x="7057" y="92869"/>
                </a:moveTo>
                <a:lnTo>
                  <a:pt x="0" y="92869"/>
                </a:lnTo>
                <a:lnTo>
                  <a:pt x="68989" y="92869"/>
                </a:lnTo>
                <a:lnTo>
                  <a:pt x="82736" y="90752"/>
                </a:lnTo>
                <a:lnTo>
                  <a:pt x="98636" y="87959"/>
                </a:lnTo>
                <a:lnTo>
                  <a:pt x="148378" y="85127"/>
                </a:lnTo>
                <a:lnTo>
                  <a:pt x="157627" y="83739"/>
                </a:lnTo>
                <a:lnTo>
                  <a:pt x="176370" y="80873"/>
                </a:lnTo>
                <a:lnTo>
                  <a:pt x="205567" y="78466"/>
                </a:lnTo>
                <a:lnTo>
                  <a:pt x="216390" y="76917"/>
                </a:lnTo>
                <a:lnTo>
                  <a:pt x="239000" y="73079"/>
                </a:lnTo>
                <a:lnTo>
                  <a:pt x="301488" y="61815"/>
                </a:lnTo>
                <a:lnTo>
                  <a:pt x="329209" y="59223"/>
                </a:lnTo>
                <a:lnTo>
                  <a:pt x="357404" y="57277"/>
                </a:lnTo>
                <a:lnTo>
                  <a:pt x="371591" y="55648"/>
                </a:lnTo>
                <a:lnTo>
                  <a:pt x="385810" y="53767"/>
                </a:lnTo>
                <a:lnTo>
                  <a:pt x="453594" y="48385"/>
                </a:lnTo>
                <a:lnTo>
                  <a:pt x="469054" y="46544"/>
                </a:lnTo>
                <a:lnTo>
                  <a:pt x="498932" y="42382"/>
                </a:lnTo>
                <a:lnTo>
                  <a:pt x="513567" y="40161"/>
                </a:lnTo>
                <a:lnTo>
                  <a:pt x="544645" y="37693"/>
                </a:lnTo>
                <a:lnTo>
                  <a:pt x="593380" y="36303"/>
                </a:lnTo>
                <a:lnTo>
                  <a:pt x="763334" y="35729"/>
                </a:lnTo>
                <a:lnTo>
                  <a:pt x="800644" y="33606"/>
                </a:lnTo>
                <a:lnTo>
                  <a:pt x="837600" y="30811"/>
                </a:lnTo>
                <a:lnTo>
                  <a:pt x="890437" y="28444"/>
                </a:lnTo>
                <a:lnTo>
                  <a:pt x="927248" y="25077"/>
                </a:lnTo>
                <a:lnTo>
                  <a:pt x="962660" y="20935"/>
                </a:lnTo>
                <a:lnTo>
                  <a:pt x="979882" y="18719"/>
                </a:lnTo>
                <a:lnTo>
                  <a:pt x="1015951" y="16257"/>
                </a:lnTo>
                <a:lnTo>
                  <a:pt x="1053148" y="14369"/>
                </a:lnTo>
                <a:lnTo>
                  <a:pt x="1090846" y="10884"/>
                </a:lnTo>
                <a:lnTo>
                  <a:pt x="1166788" y="7088"/>
                </a:lnTo>
                <a:lnTo>
                  <a:pt x="1204854" y="3680"/>
                </a:lnTo>
                <a:lnTo>
                  <a:pt x="1261984" y="1090"/>
                </a:lnTo>
                <a:lnTo>
                  <a:pt x="1338178" y="215"/>
                </a:lnTo>
                <a:lnTo>
                  <a:pt x="1707232" y="0"/>
                </a:lnTo>
                <a:lnTo>
                  <a:pt x="1731594" y="2116"/>
                </a:lnTo>
                <a:lnTo>
                  <a:pt x="1753799" y="4909"/>
                </a:lnTo>
                <a:lnTo>
                  <a:pt x="1787818" y="7275"/>
                </a:lnTo>
                <a:lnTo>
                  <a:pt x="1798275" y="8819"/>
                </a:lnTo>
                <a:lnTo>
                  <a:pt x="1808421" y="10642"/>
                </a:lnTo>
                <a:lnTo>
                  <a:pt x="1834078" y="13207"/>
                </a:lnTo>
                <a:lnTo>
                  <a:pt x="1864080" y="14868"/>
                </a:lnTo>
                <a:lnTo>
                  <a:pt x="1871341" y="16262"/>
                </a:lnTo>
                <a:lnTo>
                  <a:pt x="1884965" y="19134"/>
                </a:lnTo>
                <a:lnTo>
                  <a:pt x="1922424" y="21341"/>
                </a:lnTo>
                <a:lnTo>
                  <a:pt x="1925318" y="22165"/>
                </a:lnTo>
                <a:lnTo>
                  <a:pt x="1928042" y="23508"/>
                </a:lnTo>
                <a:lnTo>
                  <a:pt x="1930651" y="25197"/>
                </a:lnTo>
                <a:lnTo>
                  <a:pt x="1935667" y="27073"/>
                </a:lnTo>
                <a:lnTo>
                  <a:pt x="1943013" y="2857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561"/>
          <p:cNvSpPr/>
          <p:nvPr/>
        </p:nvSpPr>
        <p:spPr>
          <a:xfrm>
            <a:off x="7236658" y="2071697"/>
            <a:ext cx="255887" cy="235342"/>
          </a:xfrm>
          <a:custGeom>
            <a:avLst/>
            <a:gdLst/>
            <a:ahLst/>
            <a:cxnLst/>
            <a:rect l="0" t="0" r="0" b="0"/>
            <a:pathLst>
              <a:path w="255887" h="235342">
                <a:moveTo>
                  <a:pt x="157123" y="21421"/>
                </a:moveTo>
                <a:lnTo>
                  <a:pt x="150972" y="15270"/>
                </a:lnTo>
                <a:lnTo>
                  <a:pt x="148304" y="14719"/>
                </a:lnTo>
                <a:lnTo>
                  <a:pt x="146482" y="14572"/>
                </a:lnTo>
                <a:lnTo>
                  <a:pt x="144472" y="13680"/>
                </a:lnTo>
                <a:lnTo>
                  <a:pt x="140123" y="10572"/>
                </a:lnTo>
                <a:lnTo>
                  <a:pt x="138646" y="8632"/>
                </a:lnTo>
                <a:lnTo>
                  <a:pt x="137661" y="6545"/>
                </a:lnTo>
                <a:lnTo>
                  <a:pt x="137005" y="4360"/>
                </a:lnTo>
                <a:lnTo>
                  <a:pt x="135774" y="2903"/>
                </a:lnTo>
                <a:lnTo>
                  <a:pt x="134158" y="1933"/>
                </a:lnTo>
                <a:lnTo>
                  <a:pt x="130248" y="853"/>
                </a:lnTo>
                <a:lnTo>
                  <a:pt x="123583" y="246"/>
                </a:lnTo>
                <a:lnTo>
                  <a:pt x="116582" y="66"/>
                </a:lnTo>
                <a:lnTo>
                  <a:pt x="104728" y="0"/>
                </a:lnTo>
                <a:lnTo>
                  <a:pt x="97853" y="2111"/>
                </a:lnTo>
                <a:lnTo>
                  <a:pt x="93797" y="3785"/>
                </a:lnTo>
                <a:lnTo>
                  <a:pt x="89506" y="4902"/>
                </a:lnTo>
                <a:lnTo>
                  <a:pt x="85057" y="5646"/>
                </a:lnTo>
                <a:lnTo>
                  <a:pt x="80504" y="6142"/>
                </a:lnTo>
                <a:lnTo>
                  <a:pt x="75881" y="7266"/>
                </a:lnTo>
                <a:lnTo>
                  <a:pt x="71212" y="8810"/>
                </a:lnTo>
                <a:lnTo>
                  <a:pt x="66511" y="10632"/>
                </a:lnTo>
                <a:lnTo>
                  <a:pt x="61790" y="12641"/>
                </a:lnTo>
                <a:lnTo>
                  <a:pt x="52311" y="16990"/>
                </a:lnTo>
                <a:lnTo>
                  <a:pt x="44923" y="21568"/>
                </a:lnTo>
                <a:lnTo>
                  <a:pt x="38994" y="26249"/>
                </a:lnTo>
                <a:lnTo>
                  <a:pt x="33712" y="30975"/>
                </a:lnTo>
                <a:lnTo>
                  <a:pt x="30399" y="32553"/>
                </a:lnTo>
                <a:lnTo>
                  <a:pt x="22484" y="34306"/>
                </a:lnTo>
                <a:lnTo>
                  <a:pt x="15792" y="37202"/>
                </a:lnTo>
                <a:lnTo>
                  <a:pt x="10171" y="41135"/>
                </a:lnTo>
                <a:lnTo>
                  <a:pt x="5027" y="45529"/>
                </a:lnTo>
                <a:lnTo>
                  <a:pt x="3338" y="48605"/>
                </a:lnTo>
                <a:lnTo>
                  <a:pt x="2213" y="52244"/>
                </a:lnTo>
                <a:lnTo>
                  <a:pt x="1462" y="56257"/>
                </a:lnTo>
                <a:lnTo>
                  <a:pt x="628" y="62833"/>
                </a:lnTo>
                <a:lnTo>
                  <a:pt x="92" y="69730"/>
                </a:lnTo>
                <a:lnTo>
                  <a:pt x="0" y="74717"/>
                </a:lnTo>
                <a:lnTo>
                  <a:pt x="780" y="76795"/>
                </a:lnTo>
                <a:lnTo>
                  <a:pt x="3764" y="81222"/>
                </a:lnTo>
                <a:lnTo>
                  <a:pt x="5672" y="82719"/>
                </a:lnTo>
                <a:lnTo>
                  <a:pt x="7737" y="83718"/>
                </a:lnTo>
                <a:lnTo>
                  <a:pt x="12942" y="85621"/>
                </a:lnTo>
                <a:lnTo>
                  <a:pt x="20547" y="89113"/>
                </a:lnTo>
                <a:lnTo>
                  <a:pt x="25590" y="90361"/>
                </a:lnTo>
                <a:lnTo>
                  <a:pt x="31335" y="91194"/>
                </a:lnTo>
                <a:lnTo>
                  <a:pt x="37546" y="91749"/>
                </a:lnTo>
                <a:lnTo>
                  <a:pt x="43274" y="92913"/>
                </a:lnTo>
                <a:lnTo>
                  <a:pt x="48680" y="94482"/>
                </a:lnTo>
                <a:lnTo>
                  <a:pt x="53871" y="96322"/>
                </a:lnTo>
                <a:lnTo>
                  <a:pt x="59713" y="97549"/>
                </a:lnTo>
                <a:lnTo>
                  <a:pt x="65990" y="98367"/>
                </a:lnTo>
                <a:lnTo>
                  <a:pt x="72555" y="98912"/>
                </a:lnTo>
                <a:lnTo>
                  <a:pt x="79314" y="100069"/>
                </a:lnTo>
                <a:lnTo>
                  <a:pt x="86200" y="101635"/>
                </a:lnTo>
                <a:lnTo>
                  <a:pt x="93172" y="103472"/>
                </a:lnTo>
                <a:lnTo>
                  <a:pt x="100994" y="104697"/>
                </a:lnTo>
                <a:lnTo>
                  <a:pt x="109385" y="105513"/>
                </a:lnTo>
                <a:lnTo>
                  <a:pt x="118154" y="106058"/>
                </a:lnTo>
                <a:lnTo>
                  <a:pt x="126382" y="107214"/>
                </a:lnTo>
                <a:lnTo>
                  <a:pt x="134247" y="108779"/>
                </a:lnTo>
                <a:lnTo>
                  <a:pt x="141873" y="110616"/>
                </a:lnTo>
                <a:lnTo>
                  <a:pt x="150131" y="113428"/>
                </a:lnTo>
                <a:lnTo>
                  <a:pt x="158812" y="116890"/>
                </a:lnTo>
                <a:lnTo>
                  <a:pt x="175336" y="124177"/>
                </a:lnTo>
                <a:lnTo>
                  <a:pt x="187971" y="130061"/>
                </a:lnTo>
                <a:lnTo>
                  <a:pt x="194357" y="132742"/>
                </a:lnTo>
                <a:lnTo>
                  <a:pt x="200996" y="135322"/>
                </a:lnTo>
                <a:lnTo>
                  <a:pt x="207803" y="137837"/>
                </a:lnTo>
                <a:lnTo>
                  <a:pt x="213929" y="141100"/>
                </a:lnTo>
                <a:lnTo>
                  <a:pt x="219600" y="144864"/>
                </a:lnTo>
                <a:lnTo>
                  <a:pt x="224967" y="148960"/>
                </a:lnTo>
                <a:lnTo>
                  <a:pt x="230135" y="152485"/>
                </a:lnTo>
                <a:lnTo>
                  <a:pt x="235166" y="155628"/>
                </a:lnTo>
                <a:lnTo>
                  <a:pt x="240108" y="158518"/>
                </a:lnTo>
                <a:lnTo>
                  <a:pt x="243403" y="162031"/>
                </a:lnTo>
                <a:lnTo>
                  <a:pt x="245599" y="165961"/>
                </a:lnTo>
                <a:lnTo>
                  <a:pt x="247063" y="170169"/>
                </a:lnTo>
                <a:lnTo>
                  <a:pt x="250807" y="176960"/>
                </a:lnTo>
                <a:lnTo>
                  <a:pt x="252916" y="179883"/>
                </a:lnTo>
                <a:lnTo>
                  <a:pt x="254323" y="183419"/>
                </a:lnTo>
                <a:lnTo>
                  <a:pt x="255260" y="187363"/>
                </a:lnTo>
                <a:lnTo>
                  <a:pt x="255886" y="191580"/>
                </a:lnTo>
                <a:lnTo>
                  <a:pt x="255508" y="195186"/>
                </a:lnTo>
                <a:lnTo>
                  <a:pt x="254463" y="198383"/>
                </a:lnTo>
                <a:lnTo>
                  <a:pt x="251185" y="204052"/>
                </a:lnTo>
                <a:lnTo>
                  <a:pt x="247082" y="209218"/>
                </a:lnTo>
                <a:lnTo>
                  <a:pt x="242613" y="214159"/>
                </a:lnTo>
                <a:lnTo>
                  <a:pt x="240310" y="216588"/>
                </a:lnTo>
                <a:lnTo>
                  <a:pt x="237981" y="218208"/>
                </a:lnTo>
                <a:lnTo>
                  <a:pt x="222373" y="224812"/>
                </a:lnTo>
                <a:lnTo>
                  <a:pt x="209089" y="231263"/>
                </a:lnTo>
                <a:lnTo>
                  <a:pt x="204466" y="232753"/>
                </a:lnTo>
                <a:lnTo>
                  <a:pt x="199798" y="233747"/>
                </a:lnTo>
                <a:lnTo>
                  <a:pt x="195097" y="234409"/>
                </a:lnTo>
                <a:lnTo>
                  <a:pt x="190377" y="234851"/>
                </a:lnTo>
                <a:lnTo>
                  <a:pt x="185642" y="235145"/>
                </a:lnTo>
                <a:lnTo>
                  <a:pt x="180898" y="235341"/>
                </a:lnTo>
                <a:lnTo>
                  <a:pt x="176148" y="234678"/>
                </a:lnTo>
                <a:lnTo>
                  <a:pt x="171394" y="233443"/>
                </a:lnTo>
                <a:lnTo>
                  <a:pt x="166637" y="231825"/>
                </a:lnTo>
                <a:lnTo>
                  <a:pt x="161878" y="230747"/>
                </a:lnTo>
                <a:lnTo>
                  <a:pt x="157118" y="230028"/>
                </a:lnTo>
                <a:lnTo>
                  <a:pt x="152357" y="229549"/>
                </a:lnTo>
                <a:lnTo>
                  <a:pt x="147595" y="228435"/>
                </a:lnTo>
                <a:lnTo>
                  <a:pt x="142834" y="226899"/>
                </a:lnTo>
                <a:lnTo>
                  <a:pt x="138072" y="225082"/>
                </a:lnTo>
                <a:lnTo>
                  <a:pt x="130664" y="220945"/>
                </a:lnTo>
                <a:lnTo>
                  <a:pt x="124726" y="216461"/>
                </a:lnTo>
                <a:lnTo>
                  <a:pt x="119441" y="211822"/>
                </a:lnTo>
                <a:lnTo>
                  <a:pt x="114446" y="204998"/>
                </a:lnTo>
                <a:lnTo>
                  <a:pt x="112003" y="200956"/>
                </a:lnTo>
                <a:lnTo>
                  <a:pt x="109288" y="194348"/>
                </a:lnTo>
                <a:lnTo>
                  <a:pt x="107289" y="187971"/>
                </a:lnTo>
                <a:lnTo>
                  <a:pt x="105644" y="184048"/>
                </a:lnTo>
                <a:lnTo>
                  <a:pt x="103753" y="179846"/>
                </a:lnTo>
                <a:lnTo>
                  <a:pt x="102493" y="175456"/>
                </a:lnTo>
                <a:lnTo>
                  <a:pt x="101653" y="170943"/>
                </a:lnTo>
                <a:lnTo>
                  <a:pt x="101094" y="166346"/>
                </a:lnTo>
                <a:lnTo>
                  <a:pt x="101514" y="161694"/>
                </a:lnTo>
                <a:lnTo>
                  <a:pt x="102587" y="157005"/>
                </a:lnTo>
                <a:lnTo>
                  <a:pt x="110014" y="134281"/>
                </a:lnTo>
                <a:lnTo>
                  <a:pt x="112223" y="128411"/>
                </a:lnTo>
                <a:lnTo>
                  <a:pt x="114490" y="122910"/>
                </a:lnTo>
                <a:lnTo>
                  <a:pt x="116794" y="117656"/>
                </a:lnTo>
                <a:lnTo>
                  <a:pt x="118331" y="111771"/>
                </a:lnTo>
                <a:lnTo>
                  <a:pt x="119355" y="105467"/>
                </a:lnTo>
                <a:lnTo>
                  <a:pt x="120038" y="98883"/>
                </a:lnTo>
                <a:lnTo>
                  <a:pt x="121287" y="92906"/>
                </a:lnTo>
                <a:lnTo>
                  <a:pt x="122913" y="87334"/>
                </a:lnTo>
                <a:lnTo>
                  <a:pt x="124792" y="82032"/>
                </a:lnTo>
                <a:lnTo>
                  <a:pt x="126838" y="76910"/>
                </a:lnTo>
                <a:lnTo>
                  <a:pt x="128995" y="71907"/>
                </a:lnTo>
                <a:lnTo>
                  <a:pt x="131227" y="66985"/>
                </a:lnTo>
                <a:lnTo>
                  <a:pt x="132715" y="62909"/>
                </a:lnTo>
                <a:lnTo>
                  <a:pt x="134368" y="56265"/>
                </a:lnTo>
                <a:lnTo>
                  <a:pt x="134810" y="52588"/>
                </a:lnTo>
                <a:lnTo>
                  <a:pt x="135104" y="48549"/>
                </a:lnTo>
                <a:lnTo>
                  <a:pt x="135431" y="40622"/>
                </a:lnTo>
                <a:lnTo>
                  <a:pt x="135614" y="31697"/>
                </a:lnTo>
                <a:lnTo>
                  <a:pt x="135657" y="26517"/>
                </a:lnTo>
                <a:lnTo>
                  <a:pt x="134874" y="24025"/>
                </a:lnTo>
                <a:lnTo>
                  <a:pt x="130776" y="17518"/>
                </a:lnTo>
                <a:lnTo>
                  <a:pt x="128414" y="14444"/>
                </a:lnTo>
                <a:lnTo>
                  <a:pt x="125049" y="10912"/>
                </a:lnTo>
                <a:lnTo>
                  <a:pt x="123040" y="9653"/>
                </a:lnTo>
                <a:lnTo>
                  <a:pt x="118692" y="8253"/>
                </a:lnTo>
                <a:lnTo>
                  <a:pt x="111781" y="7465"/>
                </a:lnTo>
                <a:lnTo>
                  <a:pt x="107073" y="7281"/>
                </a:lnTo>
                <a:lnTo>
                  <a:pt x="99973" y="713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562"/>
          <p:cNvSpPr/>
          <p:nvPr/>
        </p:nvSpPr>
        <p:spPr>
          <a:xfrm>
            <a:off x="7329487" y="2078831"/>
            <a:ext cx="2117" cy="1"/>
          </a:xfrm>
          <a:custGeom>
            <a:avLst/>
            <a:gdLst/>
            <a:ahLst/>
            <a:cxnLst/>
            <a:rect l="0" t="0" r="0" b="0"/>
            <a:pathLst>
              <a:path w="2117" h="1">
                <a:moveTo>
                  <a:pt x="0" y="0"/>
                </a:moveTo>
                <a:lnTo>
                  <a:pt x="2116" y="0"/>
                </a:lnTo>
                <a:close/>
              </a:path>
            </a:pathLst>
          </a:custGeom>
          <a:ln w="38100">
            <a:solidFill>
              <a:srgbClr val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563"/>
          <p:cNvSpPr/>
          <p:nvPr/>
        </p:nvSpPr>
        <p:spPr>
          <a:xfrm>
            <a:off x="5672137" y="2700337"/>
            <a:ext cx="200026" cy="28576"/>
          </a:xfrm>
          <a:custGeom>
            <a:avLst/>
            <a:gdLst/>
            <a:ahLst/>
            <a:cxnLst/>
            <a:rect l="0" t="0" r="0" b="0"/>
            <a:pathLst>
              <a:path w="200026" h="28576">
                <a:moveTo>
                  <a:pt x="0" y="0"/>
                </a:moveTo>
                <a:lnTo>
                  <a:pt x="0" y="6151"/>
                </a:lnTo>
                <a:lnTo>
                  <a:pt x="794" y="6482"/>
                </a:lnTo>
                <a:lnTo>
                  <a:pt x="5703" y="6948"/>
                </a:lnTo>
                <a:lnTo>
                  <a:pt x="9943" y="7057"/>
                </a:lnTo>
                <a:lnTo>
                  <a:pt x="118762" y="7144"/>
                </a:lnTo>
                <a:lnTo>
                  <a:pt x="123625" y="7938"/>
                </a:lnTo>
                <a:lnTo>
                  <a:pt x="128454" y="9260"/>
                </a:lnTo>
                <a:lnTo>
                  <a:pt x="133261" y="10936"/>
                </a:lnTo>
                <a:lnTo>
                  <a:pt x="137259" y="12053"/>
                </a:lnTo>
                <a:lnTo>
                  <a:pt x="140719" y="12798"/>
                </a:lnTo>
                <a:lnTo>
                  <a:pt x="143819" y="13295"/>
                </a:lnTo>
                <a:lnTo>
                  <a:pt x="147473" y="13626"/>
                </a:lnTo>
                <a:lnTo>
                  <a:pt x="151497" y="13846"/>
                </a:lnTo>
                <a:lnTo>
                  <a:pt x="155766" y="13993"/>
                </a:lnTo>
                <a:lnTo>
                  <a:pt x="160201" y="14885"/>
                </a:lnTo>
                <a:lnTo>
                  <a:pt x="164744" y="16274"/>
                </a:lnTo>
                <a:lnTo>
                  <a:pt x="169361" y="17993"/>
                </a:lnTo>
                <a:lnTo>
                  <a:pt x="173232" y="19139"/>
                </a:lnTo>
                <a:lnTo>
                  <a:pt x="176607" y="19903"/>
                </a:lnTo>
                <a:lnTo>
                  <a:pt x="182473" y="20752"/>
                </a:lnTo>
                <a:lnTo>
                  <a:pt x="187726" y="21130"/>
                </a:lnTo>
                <a:lnTo>
                  <a:pt x="190238" y="22024"/>
                </a:lnTo>
                <a:lnTo>
                  <a:pt x="192707" y="23414"/>
                </a:lnTo>
                <a:lnTo>
                  <a:pt x="200025" y="2857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564"/>
          <p:cNvSpPr/>
          <p:nvPr/>
        </p:nvSpPr>
        <p:spPr>
          <a:xfrm>
            <a:off x="5607843" y="2807493"/>
            <a:ext cx="221458" cy="21433"/>
          </a:xfrm>
          <a:custGeom>
            <a:avLst/>
            <a:gdLst/>
            <a:ahLst/>
            <a:cxnLst/>
            <a:rect l="0" t="0" r="0" b="0"/>
            <a:pathLst>
              <a:path w="221458" h="21433">
                <a:moveTo>
                  <a:pt x="0" y="21432"/>
                </a:moveTo>
                <a:lnTo>
                  <a:pt x="3793" y="21432"/>
                </a:lnTo>
                <a:lnTo>
                  <a:pt x="5703" y="20638"/>
                </a:lnTo>
                <a:lnTo>
                  <a:pt x="7771" y="19315"/>
                </a:lnTo>
                <a:lnTo>
                  <a:pt x="9943" y="17639"/>
                </a:lnTo>
                <a:lnTo>
                  <a:pt x="12979" y="16522"/>
                </a:lnTo>
                <a:lnTo>
                  <a:pt x="16590" y="15777"/>
                </a:lnTo>
                <a:lnTo>
                  <a:pt x="20585" y="15281"/>
                </a:lnTo>
                <a:lnTo>
                  <a:pt x="24836" y="14950"/>
                </a:lnTo>
                <a:lnTo>
                  <a:pt x="29258" y="14729"/>
                </a:lnTo>
                <a:lnTo>
                  <a:pt x="33793" y="14582"/>
                </a:lnTo>
                <a:lnTo>
                  <a:pt x="57387" y="14346"/>
                </a:lnTo>
                <a:lnTo>
                  <a:pt x="68103" y="14314"/>
                </a:lnTo>
                <a:lnTo>
                  <a:pt x="73183" y="13511"/>
                </a:lnTo>
                <a:lnTo>
                  <a:pt x="78158" y="12183"/>
                </a:lnTo>
                <a:lnTo>
                  <a:pt x="83061" y="10503"/>
                </a:lnTo>
                <a:lnTo>
                  <a:pt x="88712" y="9383"/>
                </a:lnTo>
                <a:lnTo>
                  <a:pt x="94860" y="8637"/>
                </a:lnTo>
                <a:lnTo>
                  <a:pt x="101341" y="8139"/>
                </a:lnTo>
                <a:lnTo>
                  <a:pt x="107248" y="7808"/>
                </a:lnTo>
                <a:lnTo>
                  <a:pt x="118045" y="7439"/>
                </a:lnTo>
                <a:lnTo>
                  <a:pt x="123941" y="6547"/>
                </a:lnTo>
                <a:lnTo>
                  <a:pt x="130252" y="5158"/>
                </a:lnTo>
                <a:lnTo>
                  <a:pt x="136841" y="3439"/>
                </a:lnTo>
                <a:lnTo>
                  <a:pt x="143615" y="2293"/>
                </a:lnTo>
                <a:lnTo>
                  <a:pt x="150512" y="1529"/>
                </a:lnTo>
                <a:lnTo>
                  <a:pt x="157491" y="1019"/>
                </a:lnTo>
                <a:lnTo>
                  <a:pt x="163732" y="680"/>
                </a:lnTo>
                <a:lnTo>
                  <a:pt x="174899" y="302"/>
                </a:lnTo>
                <a:lnTo>
                  <a:pt x="205506" y="40"/>
                </a:lnTo>
                <a:lnTo>
                  <a:pt x="221457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565"/>
          <p:cNvSpPr/>
          <p:nvPr/>
        </p:nvSpPr>
        <p:spPr>
          <a:xfrm>
            <a:off x="5843587" y="2807493"/>
            <a:ext cx="2118" cy="1"/>
          </a:xfrm>
          <a:custGeom>
            <a:avLst/>
            <a:gdLst/>
            <a:ahLst/>
            <a:cxnLst/>
            <a:rect l="0" t="0" r="0" b="0"/>
            <a:pathLst>
              <a:path w="2118" h="1">
                <a:moveTo>
                  <a:pt x="0" y="0"/>
                </a:moveTo>
                <a:lnTo>
                  <a:pt x="2117" y="0"/>
                </a:lnTo>
                <a:close/>
              </a:path>
            </a:pathLst>
          </a:custGeom>
          <a:ln w="38100">
            <a:solidFill>
              <a:srgbClr val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566"/>
          <p:cNvSpPr/>
          <p:nvPr/>
        </p:nvSpPr>
        <p:spPr>
          <a:xfrm>
            <a:off x="6043612" y="2707481"/>
            <a:ext cx="200026" cy="21432"/>
          </a:xfrm>
          <a:custGeom>
            <a:avLst/>
            <a:gdLst/>
            <a:ahLst/>
            <a:cxnLst/>
            <a:rect l="0" t="0" r="0" b="0"/>
            <a:pathLst>
              <a:path w="200026" h="21432">
                <a:moveTo>
                  <a:pt x="0" y="21431"/>
                </a:moveTo>
                <a:lnTo>
                  <a:pt x="0" y="17639"/>
                </a:lnTo>
                <a:lnTo>
                  <a:pt x="794" y="16521"/>
                </a:lnTo>
                <a:lnTo>
                  <a:pt x="2117" y="15777"/>
                </a:lnTo>
                <a:lnTo>
                  <a:pt x="3792" y="15280"/>
                </a:lnTo>
                <a:lnTo>
                  <a:pt x="7771" y="14729"/>
                </a:lnTo>
                <a:lnTo>
                  <a:pt x="12185" y="14483"/>
                </a:lnTo>
                <a:lnTo>
                  <a:pt x="16793" y="14374"/>
                </a:lnTo>
                <a:lnTo>
                  <a:pt x="90498" y="14287"/>
                </a:lnTo>
                <a:lnTo>
                  <a:pt x="95257" y="13494"/>
                </a:lnTo>
                <a:lnTo>
                  <a:pt x="100017" y="12171"/>
                </a:lnTo>
                <a:lnTo>
                  <a:pt x="104778" y="10495"/>
                </a:lnTo>
                <a:lnTo>
                  <a:pt x="110334" y="9378"/>
                </a:lnTo>
                <a:lnTo>
                  <a:pt x="116418" y="8633"/>
                </a:lnTo>
                <a:lnTo>
                  <a:pt x="122856" y="8136"/>
                </a:lnTo>
                <a:lnTo>
                  <a:pt x="128735" y="7806"/>
                </a:lnTo>
                <a:lnTo>
                  <a:pt x="139501" y="7438"/>
                </a:lnTo>
                <a:lnTo>
                  <a:pt x="159348" y="7202"/>
                </a:lnTo>
                <a:lnTo>
                  <a:pt x="168982" y="7169"/>
                </a:lnTo>
                <a:lnTo>
                  <a:pt x="173773" y="6367"/>
                </a:lnTo>
                <a:lnTo>
                  <a:pt x="178555" y="5038"/>
                </a:lnTo>
                <a:lnTo>
                  <a:pt x="183331" y="3359"/>
                </a:lnTo>
                <a:lnTo>
                  <a:pt x="187308" y="2239"/>
                </a:lnTo>
                <a:lnTo>
                  <a:pt x="190753" y="1493"/>
                </a:lnTo>
                <a:lnTo>
                  <a:pt x="20002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567"/>
          <p:cNvSpPr/>
          <p:nvPr/>
        </p:nvSpPr>
        <p:spPr>
          <a:xfrm>
            <a:off x="6343658" y="2614612"/>
            <a:ext cx="199908" cy="278483"/>
          </a:xfrm>
          <a:custGeom>
            <a:avLst/>
            <a:gdLst/>
            <a:ahLst/>
            <a:cxnLst/>
            <a:rect l="0" t="0" r="0" b="0"/>
            <a:pathLst>
              <a:path w="199908" h="278483">
                <a:moveTo>
                  <a:pt x="178585" y="0"/>
                </a:moveTo>
                <a:lnTo>
                  <a:pt x="171467" y="0"/>
                </a:lnTo>
                <a:lnTo>
                  <a:pt x="167657" y="3792"/>
                </a:lnTo>
                <a:lnTo>
                  <a:pt x="165743" y="4910"/>
                </a:lnTo>
                <a:lnTo>
                  <a:pt x="161501" y="6151"/>
                </a:lnTo>
                <a:lnTo>
                  <a:pt x="156969" y="6702"/>
                </a:lnTo>
                <a:lnTo>
                  <a:pt x="154650" y="6850"/>
                </a:lnTo>
                <a:lnTo>
                  <a:pt x="151516" y="7741"/>
                </a:lnTo>
                <a:lnTo>
                  <a:pt x="147839" y="9130"/>
                </a:lnTo>
                <a:lnTo>
                  <a:pt x="143800" y="10849"/>
                </a:lnTo>
                <a:lnTo>
                  <a:pt x="139520" y="11995"/>
                </a:lnTo>
                <a:lnTo>
                  <a:pt x="135080" y="12759"/>
                </a:lnTo>
                <a:lnTo>
                  <a:pt x="130532" y="13269"/>
                </a:lnTo>
                <a:lnTo>
                  <a:pt x="125912" y="13608"/>
                </a:lnTo>
                <a:lnTo>
                  <a:pt x="121245" y="13835"/>
                </a:lnTo>
                <a:lnTo>
                  <a:pt x="111032" y="14086"/>
                </a:lnTo>
                <a:lnTo>
                  <a:pt x="85728" y="14261"/>
                </a:lnTo>
                <a:lnTo>
                  <a:pt x="81756" y="13476"/>
                </a:lnTo>
                <a:lnTo>
                  <a:pt x="77520" y="12159"/>
                </a:lnTo>
                <a:lnTo>
                  <a:pt x="73108" y="10487"/>
                </a:lnTo>
                <a:lnTo>
                  <a:pt x="69374" y="9373"/>
                </a:lnTo>
                <a:lnTo>
                  <a:pt x="66090" y="8630"/>
                </a:lnTo>
                <a:lnTo>
                  <a:pt x="60325" y="7804"/>
                </a:lnTo>
                <a:lnTo>
                  <a:pt x="55117" y="7437"/>
                </a:lnTo>
                <a:lnTo>
                  <a:pt x="52617" y="6546"/>
                </a:lnTo>
                <a:lnTo>
                  <a:pt x="47722" y="3439"/>
                </a:lnTo>
                <a:lnTo>
                  <a:pt x="42901" y="1528"/>
                </a:lnTo>
                <a:lnTo>
                  <a:pt x="37131" y="302"/>
                </a:lnTo>
                <a:lnTo>
                  <a:pt x="31081" y="60"/>
                </a:lnTo>
                <a:lnTo>
                  <a:pt x="28898" y="8"/>
                </a:lnTo>
                <a:lnTo>
                  <a:pt x="28610" y="7772"/>
                </a:lnTo>
                <a:lnTo>
                  <a:pt x="28596" y="9944"/>
                </a:lnTo>
                <a:lnTo>
                  <a:pt x="27792" y="12185"/>
                </a:lnTo>
                <a:lnTo>
                  <a:pt x="23663" y="19133"/>
                </a:lnTo>
                <a:lnTo>
                  <a:pt x="21293" y="27012"/>
                </a:lnTo>
                <a:lnTo>
                  <a:pt x="17925" y="34760"/>
                </a:lnTo>
                <a:lnTo>
                  <a:pt x="16710" y="39048"/>
                </a:lnTo>
                <a:lnTo>
                  <a:pt x="15900" y="43494"/>
                </a:lnTo>
                <a:lnTo>
                  <a:pt x="15360" y="48046"/>
                </a:lnTo>
                <a:lnTo>
                  <a:pt x="14205" y="52668"/>
                </a:lnTo>
                <a:lnTo>
                  <a:pt x="12643" y="57337"/>
                </a:lnTo>
                <a:lnTo>
                  <a:pt x="9583" y="65965"/>
                </a:lnTo>
                <a:lnTo>
                  <a:pt x="8223" y="72445"/>
                </a:lnTo>
                <a:lnTo>
                  <a:pt x="5502" y="80087"/>
                </a:lnTo>
                <a:lnTo>
                  <a:pt x="2441" y="87982"/>
                </a:lnTo>
                <a:lnTo>
                  <a:pt x="1080" y="94137"/>
                </a:lnTo>
                <a:lnTo>
                  <a:pt x="314" y="102064"/>
                </a:lnTo>
                <a:lnTo>
                  <a:pt x="87" y="109440"/>
                </a:lnTo>
                <a:lnTo>
                  <a:pt x="0" y="117666"/>
                </a:lnTo>
                <a:lnTo>
                  <a:pt x="791" y="118925"/>
                </a:lnTo>
                <a:lnTo>
                  <a:pt x="2112" y="119765"/>
                </a:lnTo>
                <a:lnTo>
                  <a:pt x="6143" y="121112"/>
                </a:lnTo>
                <a:lnTo>
                  <a:pt x="10634" y="121346"/>
                </a:lnTo>
                <a:lnTo>
                  <a:pt x="13436" y="120585"/>
                </a:lnTo>
                <a:lnTo>
                  <a:pt x="16892" y="119283"/>
                </a:lnTo>
                <a:lnTo>
                  <a:pt x="20784" y="117622"/>
                </a:lnTo>
                <a:lnTo>
                  <a:pt x="24966" y="116515"/>
                </a:lnTo>
                <a:lnTo>
                  <a:pt x="29341" y="115777"/>
                </a:lnTo>
                <a:lnTo>
                  <a:pt x="33845" y="115284"/>
                </a:lnTo>
                <a:lnTo>
                  <a:pt x="38436" y="114163"/>
                </a:lnTo>
                <a:lnTo>
                  <a:pt x="43083" y="112621"/>
                </a:lnTo>
                <a:lnTo>
                  <a:pt x="47770" y="110799"/>
                </a:lnTo>
                <a:lnTo>
                  <a:pt x="52481" y="109585"/>
                </a:lnTo>
                <a:lnTo>
                  <a:pt x="57210" y="108775"/>
                </a:lnTo>
                <a:lnTo>
                  <a:pt x="61949" y="108236"/>
                </a:lnTo>
                <a:lnTo>
                  <a:pt x="66697" y="107876"/>
                </a:lnTo>
                <a:lnTo>
                  <a:pt x="71450" y="107636"/>
                </a:lnTo>
                <a:lnTo>
                  <a:pt x="76205" y="107476"/>
                </a:lnTo>
                <a:lnTo>
                  <a:pt x="80963" y="106576"/>
                </a:lnTo>
                <a:lnTo>
                  <a:pt x="85723" y="105182"/>
                </a:lnTo>
                <a:lnTo>
                  <a:pt x="90483" y="103459"/>
                </a:lnTo>
                <a:lnTo>
                  <a:pt x="96038" y="103104"/>
                </a:lnTo>
                <a:lnTo>
                  <a:pt x="102122" y="103661"/>
                </a:lnTo>
                <a:lnTo>
                  <a:pt x="108560" y="104826"/>
                </a:lnTo>
                <a:lnTo>
                  <a:pt x="114439" y="105603"/>
                </a:lnTo>
                <a:lnTo>
                  <a:pt x="119946" y="106120"/>
                </a:lnTo>
                <a:lnTo>
                  <a:pt x="125205" y="106466"/>
                </a:lnTo>
                <a:lnTo>
                  <a:pt x="130299" y="107490"/>
                </a:lnTo>
                <a:lnTo>
                  <a:pt x="135282" y="108966"/>
                </a:lnTo>
                <a:lnTo>
                  <a:pt x="140191" y="110744"/>
                </a:lnTo>
                <a:lnTo>
                  <a:pt x="145052" y="112723"/>
                </a:lnTo>
                <a:lnTo>
                  <a:pt x="149880" y="114836"/>
                </a:lnTo>
                <a:lnTo>
                  <a:pt x="154686" y="117039"/>
                </a:lnTo>
                <a:lnTo>
                  <a:pt x="159477" y="118507"/>
                </a:lnTo>
                <a:lnTo>
                  <a:pt x="164259" y="119486"/>
                </a:lnTo>
                <a:lnTo>
                  <a:pt x="169035" y="120139"/>
                </a:lnTo>
                <a:lnTo>
                  <a:pt x="173806" y="122161"/>
                </a:lnTo>
                <a:lnTo>
                  <a:pt x="178574" y="125097"/>
                </a:lnTo>
                <a:lnTo>
                  <a:pt x="183340" y="128642"/>
                </a:lnTo>
                <a:lnTo>
                  <a:pt x="186518" y="131799"/>
                </a:lnTo>
                <a:lnTo>
                  <a:pt x="188636" y="134697"/>
                </a:lnTo>
                <a:lnTo>
                  <a:pt x="191784" y="140034"/>
                </a:lnTo>
                <a:lnTo>
                  <a:pt x="195828" y="145052"/>
                </a:lnTo>
                <a:lnTo>
                  <a:pt x="197224" y="148295"/>
                </a:lnTo>
                <a:lnTo>
                  <a:pt x="198775" y="156132"/>
                </a:lnTo>
                <a:lnTo>
                  <a:pt x="199189" y="160444"/>
                </a:lnTo>
                <a:lnTo>
                  <a:pt x="199465" y="164907"/>
                </a:lnTo>
                <a:lnTo>
                  <a:pt x="199772" y="174098"/>
                </a:lnTo>
                <a:lnTo>
                  <a:pt x="199907" y="183475"/>
                </a:lnTo>
                <a:lnTo>
                  <a:pt x="199150" y="187404"/>
                </a:lnTo>
                <a:lnTo>
                  <a:pt x="196192" y="193886"/>
                </a:lnTo>
                <a:lnTo>
                  <a:pt x="190115" y="201530"/>
                </a:lnTo>
                <a:lnTo>
                  <a:pt x="186272" y="205791"/>
                </a:lnTo>
                <a:lnTo>
                  <a:pt x="182916" y="210219"/>
                </a:lnTo>
                <a:lnTo>
                  <a:pt x="179885" y="214759"/>
                </a:lnTo>
                <a:lnTo>
                  <a:pt x="177071" y="219372"/>
                </a:lnTo>
                <a:lnTo>
                  <a:pt x="173606" y="224036"/>
                </a:lnTo>
                <a:lnTo>
                  <a:pt x="169710" y="228732"/>
                </a:lnTo>
                <a:lnTo>
                  <a:pt x="165525" y="233451"/>
                </a:lnTo>
                <a:lnTo>
                  <a:pt x="161147" y="237390"/>
                </a:lnTo>
                <a:lnTo>
                  <a:pt x="156641" y="240810"/>
                </a:lnTo>
                <a:lnTo>
                  <a:pt x="152050" y="243884"/>
                </a:lnTo>
                <a:lnTo>
                  <a:pt x="147401" y="246727"/>
                </a:lnTo>
                <a:lnTo>
                  <a:pt x="142715" y="249416"/>
                </a:lnTo>
                <a:lnTo>
                  <a:pt x="133274" y="254520"/>
                </a:lnTo>
                <a:lnTo>
                  <a:pt x="109520" y="266664"/>
                </a:lnTo>
                <a:lnTo>
                  <a:pt x="95239" y="273833"/>
                </a:lnTo>
                <a:lnTo>
                  <a:pt x="90477" y="275424"/>
                </a:lnTo>
                <a:lnTo>
                  <a:pt x="85716" y="276485"/>
                </a:lnTo>
                <a:lnTo>
                  <a:pt x="80953" y="277192"/>
                </a:lnTo>
                <a:lnTo>
                  <a:pt x="76985" y="277663"/>
                </a:lnTo>
                <a:lnTo>
                  <a:pt x="73546" y="277978"/>
                </a:lnTo>
                <a:lnTo>
                  <a:pt x="70459" y="278187"/>
                </a:lnTo>
                <a:lnTo>
                  <a:pt x="66813" y="278327"/>
                </a:lnTo>
                <a:lnTo>
                  <a:pt x="58530" y="278482"/>
                </a:lnTo>
                <a:lnTo>
                  <a:pt x="55686" y="277730"/>
                </a:lnTo>
                <a:lnTo>
                  <a:pt x="53790" y="276434"/>
                </a:lnTo>
                <a:lnTo>
                  <a:pt x="52526" y="274777"/>
                </a:lnTo>
                <a:lnTo>
                  <a:pt x="50890" y="273672"/>
                </a:lnTo>
                <a:lnTo>
                  <a:pt x="44794" y="271323"/>
                </a:lnTo>
                <a:lnTo>
                  <a:pt x="38755" y="266747"/>
                </a:lnTo>
                <a:lnTo>
                  <a:pt x="37064" y="265398"/>
                </a:lnTo>
                <a:lnTo>
                  <a:pt x="34195" y="264798"/>
                </a:lnTo>
                <a:lnTo>
                  <a:pt x="28567" y="26431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568"/>
          <p:cNvSpPr/>
          <p:nvPr/>
        </p:nvSpPr>
        <p:spPr>
          <a:xfrm>
            <a:off x="6722268" y="2636043"/>
            <a:ext cx="28576" cy="207170"/>
          </a:xfrm>
          <a:custGeom>
            <a:avLst/>
            <a:gdLst/>
            <a:ahLst/>
            <a:cxnLst/>
            <a:rect l="0" t="0" r="0" b="0"/>
            <a:pathLst>
              <a:path w="28576" h="207170">
                <a:moveTo>
                  <a:pt x="0" y="0"/>
                </a:moveTo>
                <a:lnTo>
                  <a:pt x="0" y="3793"/>
                </a:lnTo>
                <a:lnTo>
                  <a:pt x="794" y="4910"/>
                </a:lnTo>
                <a:lnTo>
                  <a:pt x="2117" y="5655"/>
                </a:lnTo>
                <a:lnTo>
                  <a:pt x="6151" y="6850"/>
                </a:lnTo>
                <a:lnTo>
                  <a:pt x="6482" y="7742"/>
                </a:lnTo>
                <a:lnTo>
                  <a:pt x="6948" y="12789"/>
                </a:lnTo>
                <a:lnTo>
                  <a:pt x="7057" y="17061"/>
                </a:lnTo>
                <a:lnTo>
                  <a:pt x="7880" y="20106"/>
                </a:lnTo>
                <a:lnTo>
                  <a:pt x="9222" y="23723"/>
                </a:lnTo>
                <a:lnTo>
                  <a:pt x="10910" y="27721"/>
                </a:lnTo>
                <a:lnTo>
                  <a:pt x="12037" y="31181"/>
                </a:lnTo>
                <a:lnTo>
                  <a:pt x="12787" y="34281"/>
                </a:lnTo>
                <a:lnTo>
                  <a:pt x="13620" y="40636"/>
                </a:lnTo>
                <a:lnTo>
                  <a:pt x="13843" y="44553"/>
                </a:lnTo>
                <a:lnTo>
                  <a:pt x="13992" y="48753"/>
                </a:lnTo>
                <a:lnTo>
                  <a:pt x="14884" y="53139"/>
                </a:lnTo>
                <a:lnTo>
                  <a:pt x="16272" y="57651"/>
                </a:lnTo>
                <a:lnTo>
                  <a:pt x="17993" y="62247"/>
                </a:lnTo>
                <a:lnTo>
                  <a:pt x="19139" y="67692"/>
                </a:lnTo>
                <a:lnTo>
                  <a:pt x="19903" y="73703"/>
                </a:lnTo>
                <a:lnTo>
                  <a:pt x="20412" y="80092"/>
                </a:lnTo>
                <a:lnTo>
                  <a:pt x="20752" y="85938"/>
                </a:lnTo>
                <a:lnTo>
                  <a:pt x="21130" y="96668"/>
                </a:lnTo>
                <a:lnTo>
                  <a:pt x="21342" y="111634"/>
                </a:lnTo>
                <a:lnTo>
                  <a:pt x="22166" y="116491"/>
                </a:lnTo>
                <a:lnTo>
                  <a:pt x="23509" y="121317"/>
                </a:lnTo>
                <a:lnTo>
                  <a:pt x="25197" y="126122"/>
                </a:lnTo>
                <a:lnTo>
                  <a:pt x="26323" y="130913"/>
                </a:lnTo>
                <a:lnTo>
                  <a:pt x="27074" y="135694"/>
                </a:lnTo>
                <a:lnTo>
                  <a:pt x="27574" y="140469"/>
                </a:lnTo>
                <a:lnTo>
                  <a:pt x="27908" y="145240"/>
                </a:lnTo>
                <a:lnTo>
                  <a:pt x="28130" y="150008"/>
                </a:lnTo>
                <a:lnTo>
                  <a:pt x="28443" y="162186"/>
                </a:lnTo>
                <a:lnTo>
                  <a:pt x="28574" y="202308"/>
                </a:lnTo>
                <a:lnTo>
                  <a:pt x="28575" y="20716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569"/>
          <p:cNvSpPr/>
          <p:nvPr/>
        </p:nvSpPr>
        <p:spPr>
          <a:xfrm>
            <a:off x="6622281" y="2679209"/>
            <a:ext cx="271438" cy="35417"/>
          </a:xfrm>
          <a:custGeom>
            <a:avLst/>
            <a:gdLst/>
            <a:ahLst/>
            <a:cxnLst/>
            <a:rect l="0" t="0" r="0" b="0"/>
            <a:pathLst>
              <a:path w="271438" h="35417">
                <a:moveTo>
                  <a:pt x="7119" y="35416"/>
                </a:moveTo>
                <a:lnTo>
                  <a:pt x="62" y="35416"/>
                </a:lnTo>
                <a:lnTo>
                  <a:pt x="33" y="34622"/>
                </a:lnTo>
                <a:lnTo>
                  <a:pt x="0" y="31623"/>
                </a:lnTo>
                <a:lnTo>
                  <a:pt x="1580" y="30506"/>
                </a:lnTo>
                <a:lnTo>
                  <a:pt x="4219" y="29761"/>
                </a:lnTo>
                <a:lnTo>
                  <a:pt x="10593" y="28934"/>
                </a:lnTo>
                <a:lnTo>
                  <a:pt x="16071" y="28566"/>
                </a:lnTo>
                <a:lnTo>
                  <a:pt x="23268" y="28403"/>
                </a:lnTo>
                <a:lnTo>
                  <a:pt x="27410" y="28359"/>
                </a:lnTo>
                <a:lnTo>
                  <a:pt x="32553" y="27536"/>
                </a:lnTo>
                <a:lnTo>
                  <a:pt x="38362" y="26194"/>
                </a:lnTo>
                <a:lnTo>
                  <a:pt x="44616" y="24505"/>
                </a:lnTo>
                <a:lnTo>
                  <a:pt x="51167" y="23379"/>
                </a:lnTo>
                <a:lnTo>
                  <a:pt x="57915" y="22629"/>
                </a:lnTo>
                <a:lnTo>
                  <a:pt x="64796" y="22129"/>
                </a:lnTo>
                <a:lnTo>
                  <a:pt x="71763" y="21001"/>
                </a:lnTo>
                <a:lnTo>
                  <a:pt x="78791" y="19456"/>
                </a:lnTo>
                <a:lnTo>
                  <a:pt x="85856" y="17632"/>
                </a:lnTo>
                <a:lnTo>
                  <a:pt x="92947" y="16416"/>
                </a:lnTo>
                <a:lnTo>
                  <a:pt x="100056" y="15606"/>
                </a:lnTo>
                <a:lnTo>
                  <a:pt x="107178" y="15065"/>
                </a:lnTo>
                <a:lnTo>
                  <a:pt x="114306" y="13911"/>
                </a:lnTo>
                <a:lnTo>
                  <a:pt x="121439" y="12348"/>
                </a:lnTo>
                <a:lnTo>
                  <a:pt x="128576" y="10512"/>
                </a:lnTo>
                <a:lnTo>
                  <a:pt x="135715" y="9288"/>
                </a:lnTo>
                <a:lnTo>
                  <a:pt x="142856" y="8473"/>
                </a:lnTo>
                <a:lnTo>
                  <a:pt x="149998" y="7928"/>
                </a:lnTo>
                <a:lnTo>
                  <a:pt x="156347" y="7566"/>
                </a:lnTo>
                <a:lnTo>
                  <a:pt x="167634" y="7163"/>
                </a:lnTo>
                <a:lnTo>
                  <a:pt x="173659" y="6262"/>
                </a:lnTo>
                <a:lnTo>
                  <a:pt x="180059" y="4867"/>
                </a:lnTo>
                <a:lnTo>
                  <a:pt x="186705" y="3144"/>
                </a:lnTo>
                <a:lnTo>
                  <a:pt x="193518" y="1995"/>
                </a:lnTo>
                <a:lnTo>
                  <a:pt x="200442" y="1229"/>
                </a:lnTo>
                <a:lnTo>
                  <a:pt x="207438" y="718"/>
                </a:lnTo>
                <a:lnTo>
                  <a:pt x="213690" y="378"/>
                </a:lnTo>
                <a:lnTo>
                  <a:pt x="224870" y="0"/>
                </a:lnTo>
                <a:lnTo>
                  <a:pt x="230073" y="692"/>
                </a:lnTo>
                <a:lnTo>
                  <a:pt x="235130" y="1948"/>
                </a:lnTo>
                <a:lnTo>
                  <a:pt x="240089" y="3579"/>
                </a:lnTo>
                <a:lnTo>
                  <a:pt x="244189" y="4666"/>
                </a:lnTo>
                <a:lnTo>
                  <a:pt x="247715" y="5391"/>
                </a:lnTo>
                <a:lnTo>
                  <a:pt x="254544" y="6196"/>
                </a:lnTo>
                <a:lnTo>
                  <a:pt x="262871" y="6554"/>
                </a:lnTo>
                <a:lnTo>
                  <a:pt x="271437" y="684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570"/>
          <p:cNvSpPr/>
          <p:nvPr/>
        </p:nvSpPr>
        <p:spPr>
          <a:xfrm>
            <a:off x="6607968" y="2886075"/>
            <a:ext cx="221458" cy="7144"/>
          </a:xfrm>
          <a:custGeom>
            <a:avLst/>
            <a:gdLst/>
            <a:ahLst/>
            <a:cxnLst/>
            <a:rect l="0" t="0" r="0" b="0"/>
            <a:pathLst>
              <a:path w="221458" h="7144">
                <a:moveTo>
                  <a:pt x="0" y="7143"/>
                </a:moveTo>
                <a:lnTo>
                  <a:pt x="93273" y="7143"/>
                </a:lnTo>
                <a:lnTo>
                  <a:pt x="99489" y="6350"/>
                </a:lnTo>
                <a:lnTo>
                  <a:pt x="105219" y="5027"/>
                </a:lnTo>
                <a:lnTo>
                  <a:pt x="110628" y="3351"/>
                </a:lnTo>
                <a:lnTo>
                  <a:pt x="116614" y="2234"/>
                </a:lnTo>
                <a:lnTo>
                  <a:pt x="122987" y="1489"/>
                </a:lnTo>
                <a:lnTo>
                  <a:pt x="129616" y="992"/>
                </a:lnTo>
                <a:lnTo>
                  <a:pt x="135623" y="662"/>
                </a:lnTo>
                <a:lnTo>
                  <a:pt x="146532" y="294"/>
                </a:lnTo>
                <a:lnTo>
                  <a:pt x="166470" y="58"/>
                </a:lnTo>
                <a:lnTo>
                  <a:pt x="221457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571"/>
          <p:cNvSpPr/>
          <p:nvPr/>
        </p:nvSpPr>
        <p:spPr>
          <a:xfrm>
            <a:off x="6958012" y="2514895"/>
            <a:ext cx="878682" cy="378322"/>
          </a:xfrm>
          <a:custGeom>
            <a:avLst/>
            <a:gdLst/>
            <a:ahLst/>
            <a:cxnLst/>
            <a:rect l="0" t="0" r="0" b="0"/>
            <a:pathLst>
              <a:path w="878682" h="378322">
                <a:moveTo>
                  <a:pt x="0" y="285455"/>
                </a:moveTo>
                <a:lnTo>
                  <a:pt x="6850" y="292304"/>
                </a:lnTo>
                <a:lnTo>
                  <a:pt x="17698" y="298243"/>
                </a:lnTo>
                <a:lnTo>
                  <a:pt x="25794" y="303972"/>
                </a:lnTo>
                <a:lnTo>
                  <a:pt x="33219" y="306816"/>
                </a:lnTo>
                <a:lnTo>
                  <a:pt x="52524" y="318995"/>
                </a:lnTo>
                <a:lnTo>
                  <a:pt x="70172" y="330725"/>
                </a:lnTo>
                <a:lnTo>
                  <a:pt x="82624" y="340229"/>
                </a:lnTo>
                <a:lnTo>
                  <a:pt x="91068" y="347369"/>
                </a:lnTo>
                <a:lnTo>
                  <a:pt x="105625" y="356892"/>
                </a:lnTo>
                <a:lnTo>
                  <a:pt x="118861" y="368005"/>
                </a:lnTo>
                <a:lnTo>
                  <a:pt x="126147" y="371033"/>
                </a:lnTo>
                <a:lnTo>
                  <a:pt x="133332" y="375810"/>
                </a:lnTo>
                <a:lnTo>
                  <a:pt x="141462" y="377992"/>
                </a:lnTo>
                <a:lnTo>
                  <a:pt x="149920" y="378321"/>
                </a:lnTo>
                <a:lnTo>
                  <a:pt x="150010" y="368380"/>
                </a:lnTo>
                <a:lnTo>
                  <a:pt x="150018" y="354474"/>
                </a:lnTo>
                <a:lnTo>
                  <a:pt x="146226" y="343564"/>
                </a:lnTo>
                <a:lnTo>
                  <a:pt x="143868" y="334069"/>
                </a:lnTo>
                <a:lnTo>
                  <a:pt x="143170" y="322437"/>
                </a:lnTo>
                <a:lnTo>
                  <a:pt x="140889" y="311416"/>
                </a:lnTo>
                <a:lnTo>
                  <a:pt x="139170" y="305143"/>
                </a:lnTo>
                <a:lnTo>
                  <a:pt x="137260" y="293941"/>
                </a:lnTo>
                <a:lnTo>
                  <a:pt x="135617" y="283670"/>
                </a:lnTo>
                <a:lnTo>
                  <a:pt x="132241" y="273813"/>
                </a:lnTo>
                <a:lnTo>
                  <a:pt x="130211" y="264141"/>
                </a:lnTo>
                <a:lnTo>
                  <a:pt x="128515" y="254551"/>
                </a:lnTo>
                <a:lnTo>
                  <a:pt x="125116" y="244997"/>
                </a:lnTo>
                <a:lnTo>
                  <a:pt x="123075" y="233342"/>
                </a:lnTo>
                <a:lnTo>
                  <a:pt x="122532" y="226900"/>
                </a:lnTo>
                <a:lnTo>
                  <a:pt x="121927" y="215510"/>
                </a:lnTo>
                <a:lnTo>
                  <a:pt x="120865" y="205155"/>
                </a:lnTo>
                <a:lnTo>
                  <a:pt x="117747" y="195262"/>
                </a:lnTo>
                <a:lnTo>
                  <a:pt x="115832" y="185573"/>
                </a:lnTo>
                <a:lnTo>
                  <a:pt x="114187" y="175975"/>
                </a:lnTo>
                <a:lnTo>
                  <a:pt x="110810" y="166418"/>
                </a:lnTo>
                <a:lnTo>
                  <a:pt x="108780" y="156879"/>
                </a:lnTo>
                <a:lnTo>
                  <a:pt x="107084" y="147347"/>
                </a:lnTo>
                <a:lnTo>
                  <a:pt x="103684" y="137819"/>
                </a:lnTo>
                <a:lnTo>
                  <a:pt x="101644" y="128293"/>
                </a:lnTo>
                <a:lnTo>
                  <a:pt x="101101" y="123530"/>
                </a:lnTo>
                <a:lnTo>
                  <a:pt x="98379" y="116122"/>
                </a:lnTo>
                <a:lnTo>
                  <a:pt x="92385" y="105371"/>
                </a:lnTo>
                <a:lnTo>
                  <a:pt x="90165" y="101105"/>
                </a:lnTo>
                <a:lnTo>
                  <a:pt x="87699" y="92132"/>
                </a:lnTo>
                <a:lnTo>
                  <a:pt x="86602" y="83646"/>
                </a:lnTo>
                <a:lnTo>
                  <a:pt x="85985" y="73612"/>
                </a:lnTo>
                <a:lnTo>
                  <a:pt x="85840" y="65361"/>
                </a:lnTo>
                <a:lnTo>
                  <a:pt x="83420" y="61732"/>
                </a:lnTo>
                <a:lnTo>
                  <a:pt x="79426" y="58518"/>
                </a:lnTo>
                <a:lnTo>
                  <a:pt x="74382" y="55582"/>
                </a:lnTo>
                <a:lnTo>
                  <a:pt x="71020" y="52831"/>
                </a:lnTo>
                <a:lnTo>
                  <a:pt x="68777" y="50204"/>
                </a:lnTo>
                <a:lnTo>
                  <a:pt x="67283" y="47658"/>
                </a:lnTo>
                <a:lnTo>
                  <a:pt x="65622" y="42713"/>
                </a:lnTo>
                <a:lnTo>
                  <a:pt x="64557" y="33071"/>
                </a:lnTo>
                <a:lnTo>
                  <a:pt x="64309" y="21284"/>
                </a:lnTo>
                <a:lnTo>
                  <a:pt x="64301" y="17762"/>
                </a:lnTo>
                <a:lnTo>
                  <a:pt x="65092" y="15712"/>
                </a:lnTo>
                <a:lnTo>
                  <a:pt x="68088" y="11317"/>
                </a:lnTo>
                <a:lnTo>
                  <a:pt x="69999" y="9827"/>
                </a:lnTo>
                <a:lnTo>
                  <a:pt x="72066" y="8834"/>
                </a:lnTo>
                <a:lnTo>
                  <a:pt x="77295" y="7241"/>
                </a:lnTo>
                <a:lnTo>
                  <a:pt x="95600" y="6078"/>
                </a:lnTo>
                <a:lnTo>
                  <a:pt x="106755" y="1199"/>
                </a:lnTo>
                <a:lnTo>
                  <a:pt x="116298" y="147"/>
                </a:lnTo>
                <a:lnTo>
                  <a:pt x="120394" y="0"/>
                </a:lnTo>
                <a:lnTo>
                  <a:pt x="129180" y="1952"/>
                </a:lnTo>
                <a:lnTo>
                  <a:pt x="138376" y="4672"/>
                </a:lnTo>
                <a:lnTo>
                  <a:pt x="161960" y="6562"/>
                </a:lnTo>
                <a:lnTo>
                  <a:pt x="187859" y="6810"/>
                </a:lnTo>
                <a:lnTo>
                  <a:pt x="360694" y="6848"/>
                </a:lnTo>
                <a:lnTo>
                  <a:pt x="379119" y="8965"/>
                </a:lnTo>
                <a:lnTo>
                  <a:pt x="397890" y="11758"/>
                </a:lnTo>
                <a:lnTo>
                  <a:pt x="416818" y="12999"/>
                </a:lnTo>
                <a:lnTo>
                  <a:pt x="437930" y="13551"/>
                </a:lnTo>
                <a:lnTo>
                  <a:pt x="548019" y="13984"/>
                </a:lnTo>
                <a:lnTo>
                  <a:pt x="569531" y="11872"/>
                </a:lnTo>
                <a:lnTo>
                  <a:pt x="590469" y="9081"/>
                </a:lnTo>
                <a:lnTo>
                  <a:pt x="613004" y="7841"/>
                </a:lnTo>
                <a:lnTo>
                  <a:pt x="634132" y="7289"/>
                </a:lnTo>
                <a:lnTo>
                  <a:pt x="728177" y="6860"/>
                </a:lnTo>
                <a:lnTo>
                  <a:pt x="816319" y="6848"/>
                </a:lnTo>
                <a:lnTo>
                  <a:pt x="827417" y="8965"/>
                </a:lnTo>
                <a:lnTo>
                  <a:pt x="837641" y="11758"/>
                </a:lnTo>
                <a:lnTo>
                  <a:pt x="863953" y="13934"/>
                </a:lnTo>
                <a:lnTo>
                  <a:pt x="874987" y="13990"/>
                </a:lnTo>
                <a:lnTo>
                  <a:pt x="876219" y="14784"/>
                </a:lnTo>
                <a:lnTo>
                  <a:pt x="877040" y="16108"/>
                </a:lnTo>
                <a:lnTo>
                  <a:pt x="878681" y="2113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572"/>
          <p:cNvSpPr/>
          <p:nvPr/>
        </p:nvSpPr>
        <p:spPr>
          <a:xfrm>
            <a:off x="7222331" y="2721768"/>
            <a:ext cx="178595" cy="14289"/>
          </a:xfrm>
          <a:custGeom>
            <a:avLst/>
            <a:gdLst/>
            <a:ahLst/>
            <a:cxnLst/>
            <a:rect l="0" t="0" r="0" b="0"/>
            <a:pathLst>
              <a:path w="178595" h="14289">
                <a:moveTo>
                  <a:pt x="0" y="0"/>
                </a:moveTo>
                <a:lnTo>
                  <a:pt x="6151" y="0"/>
                </a:lnTo>
                <a:lnTo>
                  <a:pt x="6482" y="794"/>
                </a:lnTo>
                <a:lnTo>
                  <a:pt x="6702" y="2117"/>
                </a:lnTo>
                <a:lnTo>
                  <a:pt x="7057" y="6151"/>
                </a:lnTo>
                <a:lnTo>
                  <a:pt x="7879" y="6482"/>
                </a:lnTo>
                <a:lnTo>
                  <a:pt x="10910" y="6850"/>
                </a:lnTo>
                <a:lnTo>
                  <a:pt x="14903" y="7013"/>
                </a:lnTo>
                <a:lnTo>
                  <a:pt x="21613" y="7105"/>
                </a:lnTo>
                <a:lnTo>
                  <a:pt x="148720" y="7144"/>
                </a:lnTo>
                <a:lnTo>
                  <a:pt x="152328" y="7938"/>
                </a:lnTo>
                <a:lnTo>
                  <a:pt x="155527" y="9261"/>
                </a:lnTo>
                <a:lnTo>
                  <a:pt x="158453" y="10936"/>
                </a:lnTo>
                <a:lnTo>
                  <a:pt x="161198" y="12054"/>
                </a:lnTo>
                <a:lnTo>
                  <a:pt x="163821" y="12798"/>
                </a:lnTo>
                <a:lnTo>
                  <a:pt x="169943" y="13994"/>
                </a:lnTo>
                <a:lnTo>
                  <a:pt x="174796" y="14201"/>
                </a:lnTo>
                <a:lnTo>
                  <a:pt x="178594" y="1428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573"/>
          <p:cNvSpPr/>
          <p:nvPr/>
        </p:nvSpPr>
        <p:spPr>
          <a:xfrm>
            <a:off x="7429500" y="2621764"/>
            <a:ext cx="178498" cy="250024"/>
          </a:xfrm>
          <a:custGeom>
            <a:avLst/>
            <a:gdLst/>
            <a:ahLst/>
            <a:cxnLst/>
            <a:rect l="0" t="0" r="0" b="0"/>
            <a:pathLst>
              <a:path w="178498" h="250024">
                <a:moveTo>
                  <a:pt x="0" y="35711"/>
                </a:moveTo>
                <a:lnTo>
                  <a:pt x="6151" y="35711"/>
                </a:lnTo>
                <a:lnTo>
                  <a:pt x="10642" y="31918"/>
                </a:lnTo>
                <a:lnTo>
                  <a:pt x="12651" y="30801"/>
                </a:lnTo>
                <a:lnTo>
                  <a:pt x="17000" y="29560"/>
                </a:lnTo>
                <a:lnTo>
                  <a:pt x="20064" y="28435"/>
                </a:lnTo>
                <a:lnTo>
                  <a:pt x="23694" y="26891"/>
                </a:lnTo>
                <a:lnTo>
                  <a:pt x="27702" y="25069"/>
                </a:lnTo>
                <a:lnTo>
                  <a:pt x="31168" y="23853"/>
                </a:lnTo>
                <a:lnTo>
                  <a:pt x="34273" y="23043"/>
                </a:lnTo>
                <a:lnTo>
                  <a:pt x="37136" y="22503"/>
                </a:lnTo>
                <a:lnTo>
                  <a:pt x="40632" y="21349"/>
                </a:lnTo>
                <a:lnTo>
                  <a:pt x="44550" y="19786"/>
                </a:lnTo>
                <a:lnTo>
                  <a:pt x="48750" y="17951"/>
                </a:lnTo>
                <a:lnTo>
                  <a:pt x="57650" y="13794"/>
                </a:lnTo>
                <a:lnTo>
                  <a:pt x="62245" y="11575"/>
                </a:lnTo>
                <a:lnTo>
                  <a:pt x="66897" y="10095"/>
                </a:lnTo>
                <a:lnTo>
                  <a:pt x="71585" y="9108"/>
                </a:lnTo>
                <a:lnTo>
                  <a:pt x="76299" y="8451"/>
                </a:lnTo>
                <a:lnTo>
                  <a:pt x="81028" y="7219"/>
                </a:lnTo>
                <a:lnTo>
                  <a:pt x="85768" y="5604"/>
                </a:lnTo>
                <a:lnTo>
                  <a:pt x="90516" y="3733"/>
                </a:lnTo>
                <a:lnTo>
                  <a:pt x="95269" y="2486"/>
                </a:lnTo>
                <a:lnTo>
                  <a:pt x="100025" y="1654"/>
                </a:lnTo>
                <a:lnTo>
                  <a:pt x="104783" y="1100"/>
                </a:lnTo>
                <a:lnTo>
                  <a:pt x="110337" y="731"/>
                </a:lnTo>
                <a:lnTo>
                  <a:pt x="116420" y="484"/>
                </a:lnTo>
                <a:lnTo>
                  <a:pt x="135709" y="89"/>
                </a:lnTo>
                <a:lnTo>
                  <a:pt x="158339" y="0"/>
                </a:lnTo>
                <a:lnTo>
                  <a:pt x="160328" y="791"/>
                </a:lnTo>
                <a:lnTo>
                  <a:pt x="161654" y="2112"/>
                </a:lnTo>
                <a:lnTo>
                  <a:pt x="162538" y="3787"/>
                </a:lnTo>
                <a:lnTo>
                  <a:pt x="163921" y="4903"/>
                </a:lnTo>
                <a:lnTo>
                  <a:pt x="165637" y="5647"/>
                </a:lnTo>
                <a:lnTo>
                  <a:pt x="167574" y="6143"/>
                </a:lnTo>
                <a:lnTo>
                  <a:pt x="168866" y="7268"/>
                </a:lnTo>
                <a:lnTo>
                  <a:pt x="169727" y="8811"/>
                </a:lnTo>
                <a:lnTo>
                  <a:pt x="170301" y="10634"/>
                </a:lnTo>
                <a:lnTo>
                  <a:pt x="173056" y="14776"/>
                </a:lnTo>
                <a:lnTo>
                  <a:pt x="174902" y="16991"/>
                </a:lnTo>
                <a:lnTo>
                  <a:pt x="176132" y="19262"/>
                </a:lnTo>
                <a:lnTo>
                  <a:pt x="177500" y="23902"/>
                </a:lnTo>
                <a:lnTo>
                  <a:pt x="178107" y="30727"/>
                </a:lnTo>
                <a:lnTo>
                  <a:pt x="178377" y="38258"/>
                </a:lnTo>
                <a:lnTo>
                  <a:pt x="178497" y="44251"/>
                </a:lnTo>
                <a:lnTo>
                  <a:pt x="176434" y="51677"/>
                </a:lnTo>
                <a:lnTo>
                  <a:pt x="174772" y="55880"/>
                </a:lnTo>
                <a:lnTo>
                  <a:pt x="173665" y="60269"/>
                </a:lnTo>
                <a:lnTo>
                  <a:pt x="172927" y="64783"/>
                </a:lnTo>
                <a:lnTo>
                  <a:pt x="172434" y="69380"/>
                </a:lnTo>
                <a:lnTo>
                  <a:pt x="171312" y="74032"/>
                </a:lnTo>
                <a:lnTo>
                  <a:pt x="169771" y="78721"/>
                </a:lnTo>
                <a:lnTo>
                  <a:pt x="167949" y="83434"/>
                </a:lnTo>
                <a:lnTo>
                  <a:pt x="166734" y="88163"/>
                </a:lnTo>
                <a:lnTo>
                  <a:pt x="165925" y="92904"/>
                </a:lnTo>
                <a:lnTo>
                  <a:pt x="165386" y="97652"/>
                </a:lnTo>
                <a:lnTo>
                  <a:pt x="164231" y="102405"/>
                </a:lnTo>
                <a:lnTo>
                  <a:pt x="162669" y="107161"/>
                </a:lnTo>
                <a:lnTo>
                  <a:pt x="160833" y="111919"/>
                </a:lnTo>
                <a:lnTo>
                  <a:pt x="156677" y="123556"/>
                </a:lnTo>
                <a:lnTo>
                  <a:pt x="154457" y="129993"/>
                </a:lnTo>
                <a:lnTo>
                  <a:pt x="152183" y="135872"/>
                </a:lnTo>
                <a:lnTo>
                  <a:pt x="149874" y="141378"/>
                </a:lnTo>
                <a:lnTo>
                  <a:pt x="147542" y="146637"/>
                </a:lnTo>
                <a:lnTo>
                  <a:pt x="145986" y="151730"/>
                </a:lnTo>
                <a:lnTo>
                  <a:pt x="144949" y="156713"/>
                </a:lnTo>
                <a:lnTo>
                  <a:pt x="144257" y="161623"/>
                </a:lnTo>
                <a:lnTo>
                  <a:pt x="143796" y="166483"/>
                </a:lnTo>
                <a:lnTo>
                  <a:pt x="143489" y="171311"/>
                </a:lnTo>
                <a:lnTo>
                  <a:pt x="143285" y="176117"/>
                </a:lnTo>
                <a:lnTo>
                  <a:pt x="142354" y="180909"/>
                </a:lnTo>
                <a:lnTo>
                  <a:pt x="140941" y="185691"/>
                </a:lnTo>
                <a:lnTo>
                  <a:pt x="139203" y="190466"/>
                </a:lnTo>
                <a:lnTo>
                  <a:pt x="138046" y="195237"/>
                </a:lnTo>
                <a:lnTo>
                  <a:pt x="137274" y="200006"/>
                </a:lnTo>
                <a:lnTo>
                  <a:pt x="136760" y="204771"/>
                </a:lnTo>
                <a:lnTo>
                  <a:pt x="135622" y="209537"/>
                </a:lnTo>
                <a:lnTo>
                  <a:pt x="134071" y="214301"/>
                </a:lnTo>
                <a:lnTo>
                  <a:pt x="132243" y="219064"/>
                </a:lnTo>
                <a:lnTo>
                  <a:pt x="128096" y="226474"/>
                </a:lnTo>
                <a:lnTo>
                  <a:pt x="124400" y="232413"/>
                </a:lnTo>
                <a:lnTo>
                  <a:pt x="122757" y="237699"/>
                </a:lnTo>
                <a:lnTo>
                  <a:pt x="121833" y="245136"/>
                </a:lnTo>
                <a:lnTo>
                  <a:pt x="121558" y="248575"/>
                </a:lnTo>
                <a:lnTo>
                  <a:pt x="120726" y="249058"/>
                </a:lnTo>
                <a:lnTo>
                  <a:pt x="115804" y="249833"/>
                </a:lnTo>
                <a:lnTo>
                  <a:pt x="114300" y="25002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574"/>
          <p:cNvSpPr/>
          <p:nvPr/>
        </p:nvSpPr>
        <p:spPr>
          <a:xfrm>
            <a:off x="7486650" y="2700424"/>
            <a:ext cx="257176" cy="28489"/>
          </a:xfrm>
          <a:custGeom>
            <a:avLst/>
            <a:gdLst/>
            <a:ahLst/>
            <a:cxnLst/>
            <a:rect l="0" t="0" r="0" b="0"/>
            <a:pathLst>
              <a:path w="257176" h="28489">
                <a:moveTo>
                  <a:pt x="0" y="28488"/>
                </a:moveTo>
                <a:lnTo>
                  <a:pt x="3792" y="28488"/>
                </a:lnTo>
                <a:lnTo>
                  <a:pt x="5703" y="27694"/>
                </a:lnTo>
                <a:lnTo>
                  <a:pt x="7770" y="26371"/>
                </a:lnTo>
                <a:lnTo>
                  <a:pt x="9942" y="24696"/>
                </a:lnTo>
                <a:lnTo>
                  <a:pt x="12185" y="23578"/>
                </a:lnTo>
                <a:lnTo>
                  <a:pt x="14473" y="22834"/>
                </a:lnTo>
                <a:lnTo>
                  <a:pt x="16792" y="22337"/>
                </a:lnTo>
                <a:lnTo>
                  <a:pt x="19925" y="21212"/>
                </a:lnTo>
                <a:lnTo>
                  <a:pt x="23603" y="19669"/>
                </a:lnTo>
                <a:lnTo>
                  <a:pt x="27641" y="17846"/>
                </a:lnTo>
                <a:lnTo>
                  <a:pt x="31922" y="16631"/>
                </a:lnTo>
                <a:lnTo>
                  <a:pt x="36362" y="15821"/>
                </a:lnTo>
                <a:lnTo>
                  <a:pt x="40909" y="15281"/>
                </a:lnTo>
                <a:lnTo>
                  <a:pt x="45529" y="14921"/>
                </a:lnTo>
                <a:lnTo>
                  <a:pt x="50196" y="14681"/>
                </a:lnTo>
                <a:lnTo>
                  <a:pt x="54895" y="14521"/>
                </a:lnTo>
                <a:lnTo>
                  <a:pt x="60409" y="13620"/>
                </a:lnTo>
                <a:lnTo>
                  <a:pt x="66467" y="12226"/>
                </a:lnTo>
                <a:lnTo>
                  <a:pt x="72887" y="10503"/>
                </a:lnTo>
                <a:lnTo>
                  <a:pt x="79547" y="9354"/>
                </a:lnTo>
                <a:lnTo>
                  <a:pt x="86369" y="8588"/>
                </a:lnTo>
                <a:lnTo>
                  <a:pt x="93298" y="8078"/>
                </a:lnTo>
                <a:lnTo>
                  <a:pt x="99504" y="7738"/>
                </a:lnTo>
                <a:lnTo>
                  <a:pt x="110635" y="7359"/>
                </a:lnTo>
                <a:lnTo>
                  <a:pt x="143333" y="7097"/>
                </a:lnTo>
                <a:lnTo>
                  <a:pt x="167747" y="7065"/>
                </a:lnTo>
                <a:lnTo>
                  <a:pt x="173745" y="6268"/>
                </a:lnTo>
                <a:lnTo>
                  <a:pt x="180123" y="4944"/>
                </a:lnTo>
                <a:lnTo>
                  <a:pt x="186757" y="3267"/>
                </a:lnTo>
                <a:lnTo>
                  <a:pt x="192768" y="2149"/>
                </a:lnTo>
                <a:lnTo>
                  <a:pt x="198362" y="1404"/>
                </a:lnTo>
                <a:lnTo>
                  <a:pt x="203679" y="907"/>
                </a:lnTo>
                <a:lnTo>
                  <a:pt x="208810" y="576"/>
                </a:lnTo>
                <a:lnTo>
                  <a:pt x="213819" y="355"/>
                </a:lnTo>
                <a:lnTo>
                  <a:pt x="223618" y="109"/>
                </a:lnTo>
                <a:lnTo>
                  <a:pt x="233265" y="0"/>
                </a:lnTo>
                <a:lnTo>
                  <a:pt x="237266" y="765"/>
                </a:lnTo>
                <a:lnTo>
                  <a:pt x="240727" y="2068"/>
                </a:lnTo>
                <a:lnTo>
                  <a:pt x="243829" y="3731"/>
                </a:lnTo>
                <a:lnTo>
                  <a:pt x="246690" y="4840"/>
                </a:lnTo>
                <a:lnTo>
                  <a:pt x="249390" y="5579"/>
                </a:lnTo>
                <a:lnTo>
                  <a:pt x="257175" y="705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575"/>
          <p:cNvSpPr/>
          <p:nvPr/>
        </p:nvSpPr>
        <p:spPr>
          <a:xfrm>
            <a:off x="6265068" y="3023279"/>
            <a:ext cx="1414464" cy="34247"/>
          </a:xfrm>
          <a:custGeom>
            <a:avLst/>
            <a:gdLst/>
            <a:ahLst/>
            <a:cxnLst/>
            <a:rect l="0" t="0" r="0" b="0"/>
            <a:pathLst>
              <a:path w="1414464" h="34247">
                <a:moveTo>
                  <a:pt x="0" y="19958"/>
                </a:moveTo>
                <a:lnTo>
                  <a:pt x="0" y="23750"/>
                </a:lnTo>
                <a:lnTo>
                  <a:pt x="1588" y="24867"/>
                </a:lnTo>
                <a:lnTo>
                  <a:pt x="4234" y="25612"/>
                </a:lnTo>
                <a:lnTo>
                  <a:pt x="12302" y="26807"/>
                </a:lnTo>
                <a:lnTo>
                  <a:pt x="55892" y="27101"/>
                </a:lnTo>
                <a:lnTo>
                  <a:pt x="124928" y="27102"/>
                </a:lnTo>
                <a:lnTo>
                  <a:pt x="130910" y="26308"/>
                </a:lnTo>
                <a:lnTo>
                  <a:pt x="137280" y="24985"/>
                </a:lnTo>
                <a:lnTo>
                  <a:pt x="143908" y="23310"/>
                </a:lnTo>
                <a:lnTo>
                  <a:pt x="150707" y="22192"/>
                </a:lnTo>
                <a:lnTo>
                  <a:pt x="157622" y="21448"/>
                </a:lnTo>
                <a:lnTo>
                  <a:pt x="178730" y="20399"/>
                </a:lnTo>
                <a:lnTo>
                  <a:pt x="221469" y="19997"/>
                </a:lnTo>
                <a:lnTo>
                  <a:pt x="359667" y="19958"/>
                </a:lnTo>
                <a:lnTo>
                  <a:pt x="369160" y="19164"/>
                </a:lnTo>
                <a:lnTo>
                  <a:pt x="378662" y="17841"/>
                </a:lnTo>
                <a:lnTo>
                  <a:pt x="388173" y="16166"/>
                </a:lnTo>
                <a:lnTo>
                  <a:pt x="397688" y="15049"/>
                </a:lnTo>
                <a:lnTo>
                  <a:pt x="407207" y="14304"/>
                </a:lnTo>
                <a:lnTo>
                  <a:pt x="435773" y="13256"/>
                </a:lnTo>
                <a:lnTo>
                  <a:pt x="502445" y="12840"/>
                </a:lnTo>
                <a:lnTo>
                  <a:pt x="512763" y="12038"/>
                </a:lnTo>
                <a:lnTo>
                  <a:pt x="523611" y="10709"/>
                </a:lnTo>
                <a:lnTo>
                  <a:pt x="534812" y="9030"/>
                </a:lnTo>
                <a:lnTo>
                  <a:pt x="545454" y="7910"/>
                </a:lnTo>
                <a:lnTo>
                  <a:pt x="555723" y="7163"/>
                </a:lnTo>
                <a:lnTo>
                  <a:pt x="587464" y="6113"/>
                </a:lnTo>
                <a:lnTo>
                  <a:pt x="610345" y="5073"/>
                </a:lnTo>
                <a:lnTo>
                  <a:pt x="622003" y="3685"/>
                </a:lnTo>
                <a:lnTo>
                  <a:pt x="633744" y="1966"/>
                </a:lnTo>
                <a:lnTo>
                  <a:pt x="644746" y="819"/>
                </a:lnTo>
                <a:lnTo>
                  <a:pt x="655256" y="55"/>
                </a:lnTo>
                <a:lnTo>
                  <a:pt x="676194" y="0"/>
                </a:lnTo>
                <a:lnTo>
                  <a:pt x="687333" y="1096"/>
                </a:lnTo>
                <a:lnTo>
                  <a:pt x="698729" y="2621"/>
                </a:lnTo>
                <a:lnTo>
                  <a:pt x="709500" y="3637"/>
                </a:lnTo>
                <a:lnTo>
                  <a:pt x="719857" y="4315"/>
                </a:lnTo>
                <a:lnTo>
                  <a:pt x="749601" y="5269"/>
                </a:lnTo>
                <a:lnTo>
                  <a:pt x="987810" y="5671"/>
                </a:lnTo>
                <a:lnTo>
                  <a:pt x="998265" y="6464"/>
                </a:lnTo>
                <a:lnTo>
                  <a:pt x="1009204" y="7787"/>
                </a:lnTo>
                <a:lnTo>
                  <a:pt x="1020465" y="9463"/>
                </a:lnTo>
                <a:lnTo>
                  <a:pt x="1031147" y="10580"/>
                </a:lnTo>
                <a:lnTo>
                  <a:pt x="1041444" y="11325"/>
                </a:lnTo>
                <a:lnTo>
                  <a:pt x="1071105" y="12373"/>
                </a:lnTo>
                <a:lnTo>
                  <a:pt x="1138211" y="12788"/>
                </a:lnTo>
                <a:lnTo>
                  <a:pt x="1176332" y="13603"/>
                </a:lnTo>
                <a:lnTo>
                  <a:pt x="1185860" y="14927"/>
                </a:lnTo>
                <a:lnTo>
                  <a:pt x="1195385" y="16605"/>
                </a:lnTo>
                <a:lnTo>
                  <a:pt x="1204911" y="17722"/>
                </a:lnTo>
                <a:lnTo>
                  <a:pt x="1214437" y="18468"/>
                </a:lnTo>
                <a:lnTo>
                  <a:pt x="1243013" y="19516"/>
                </a:lnTo>
                <a:lnTo>
                  <a:pt x="1299745" y="19932"/>
                </a:lnTo>
                <a:lnTo>
                  <a:pt x="1328655" y="20747"/>
                </a:lnTo>
                <a:lnTo>
                  <a:pt x="1335826" y="22071"/>
                </a:lnTo>
                <a:lnTo>
                  <a:pt x="1342989" y="23748"/>
                </a:lnTo>
                <a:lnTo>
                  <a:pt x="1349351" y="24866"/>
                </a:lnTo>
                <a:lnTo>
                  <a:pt x="1355180" y="25612"/>
                </a:lnTo>
                <a:lnTo>
                  <a:pt x="1370968" y="26660"/>
                </a:lnTo>
                <a:lnTo>
                  <a:pt x="1375941" y="26807"/>
                </a:lnTo>
                <a:lnTo>
                  <a:pt x="1380051" y="27699"/>
                </a:lnTo>
                <a:lnTo>
                  <a:pt x="1383584" y="29088"/>
                </a:lnTo>
                <a:lnTo>
                  <a:pt x="1386733" y="30807"/>
                </a:lnTo>
                <a:lnTo>
                  <a:pt x="1390420" y="31953"/>
                </a:lnTo>
                <a:lnTo>
                  <a:pt x="1394466" y="32717"/>
                </a:lnTo>
                <a:lnTo>
                  <a:pt x="1405628" y="33793"/>
                </a:lnTo>
                <a:lnTo>
                  <a:pt x="1414463" y="3424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576"/>
          <p:cNvSpPr/>
          <p:nvPr/>
        </p:nvSpPr>
        <p:spPr>
          <a:xfrm>
            <a:off x="6765168" y="3150393"/>
            <a:ext cx="185701" cy="264283"/>
          </a:xfrm>
          <a:custGeom>
            <a:avLst/>
            <a:gdLst/>
            <a:ahLst/>
            <a:cxnLst/>
            <a:rect l="0" t="0" r="0" b="0"/>
            <a:pathLst>
              <a:path w="185701" h="264283">
                <a:moveTo>
                  <a:pt x="185700" y="28575"/>
                </a:moveTo>
                <a:lnTo>
                  <a:pt x="181907" y="24783"/>
                </a:lnTo>
                <a:lnTo>
                  <a:pt x="179997" y="23666"/>
                </a:lnTo>
                <a:lnTo>
                  <a:pt x="175757" y="22424"/>
                </a:lnTo>
                <a:lnTo>
                  <a:pt x="174309" y="21300"/>
                </a:lnTo>
                <a:lnTo>
                  <a:pt x="173344" y="19756"/>
                </a:lnTo>
                <a:lnTo>
                  <a:pt x="172699" y="17933"/>
                </a:lnTo>
                <a:lnTo>
                  <a:pt x="171477" y="16718"/>
                </a:lnTo>
                <a:lnTo>
                  <a:pt x="169869" y="15908"/>
                </a:lnTo>
                <a:lnTo>
                  <a:pt x="168002" y="15368"/>
                </a:lnTo>
                <a:lnTo>
                  <a:pt x="163811" y="12651"/>
                </a:lnTo>
                <a:lnTo>
                  <a:pt x="161583" y="10816"/>
                </a:lnTo>
                <a:lnTo>
                  <a:pt x="159303" y="9592"/>
                </a:lnTo>
                <a:lnTo>
                  <a:pt x="154653" y="8232"/>
                </a:lnTo>
                <a:lnTo>
                  <a:pt x="149941" y="5511"/>
                </a:lnTo>
                <a:lnTo>
                  <a:pt x="147573" y="3674"/>
                </a:lnTo>
                <a:lnTo>
                  <a:pt x="142826" y="1633"/>
                </a:lnTo>
                <a:lnTo>
                  <a:pt x="138071" y="726"/>
                </a:lnTo>
                <a:lnTo>
                  <a:pt x="133310" y="323"/>
                </a:lnTo>
                <a:lnTo>
                  <a:pt x="128549" y="144"/>
                </a:lnTo>
                <a:lnTo>
                  <a:pt x="122994" y="64"/>
                </a:lnTo>
                <a:lnTo>
                  <a:pt x="101939" y="9"/>
                </a:lnTo>
                <a:lnTo>
                  <a:pt x="98109" y="800"/>
                </a:lnTo>
                <a:lnTo>
                  <a:pt x="94762" y="2121"/>
                </a:lnTo>
                <a:lnTo>
                  <a:pt x="91738" y="3795"/>
                </a:lnTo>
                <a:lnTo>
                  <a:pt x="88133" y="4911"/>
                </a:lnTo>
                <a:lnTo>
                  <a:pt x="84144" y="5656"/>
                </a:lnTo>
                <a:lnTo>
                  <a:pt x="79895" y="6152"/>
                </a:lnTo>
                <a:lnTo>
                  <a:pt x="75476" y="7276"/>
                </a:lnTo>
                <a:lnTo>
                  <a:pt x="70942" y="8820"/>
                </a:lnTo>
                <a:lnTo>
                  <a:pt x="66333" y="10643"/>
                </a:lnTo>
                <a:lnTo>
                  <a:pt x="61672" y="12651"/>
                </a:lnTo>
                <a:lnTo>
                  <a:pt x="52260" y="17000"/>
                </a:lnTo>
                <a:lnTo>
                  <a:pt x="47528" y="18477"/>
                </a:lnTo>
                <a:lnTo>
                  <a:pt x="42785" y="19462"/>
                </a:lnTo>
                <a:lnTo>
                  <a:pt x="38036" y="20118"/>
                </a:lnTo>
                <a:lnTo>
                  <a:pt x="34076" y="21350"/>
                </a:lnTo>
                <a:lnTo>
                  <a:pt x="30642" y="22965"/>
                </a:lnTo>
                <a:lnTo>
                  <a:pt x="27560" y="24835"/>
                </a:lnTo>
                <a:lnTo>
                  <a:pt x="22017" y="29029"/>
                </a:lnTo>
                <a:lnTo>
                  <a:pt x="19429" y="31259"/>
                </a:lnTo>
                <a:lnTo>
                  <a:pt x="16909" y="32746"/>
                </a:lnTo>
                <a:lnTo>
                  <a:pt x="11992" y="34398"/>
                </a:lnTo>
                <a:lnTo>
                  <a:pt x="7162" y="37248"/>
                </a:lnTo>
                <a:lnTo>
                  <a:pt x="4762" y="39120"/>
                </a:lnTo>
                <a:lnTo>
                  <a:pt x="3163" y="41161"/>
                </a:lnTo>
                <a:lnTo>
                  <a:pt x="2096" y="43316"/>
                </a:lnTo>
                <a:lnTo>
                  <a:pt x="88" y="49615"/>
                </a:lnTo>
                <a:lnTo>
                  <a:pt x="0" y="53683"/>
                </a:lnTo>
                <a:lnTo>
                  <a:pt x="781" y="55633"/>
                </a:lnTo>
                <a:lnTo>
                  <a:pt x="6117" y="62997"/>
                </a:lnTo>
                <a:lnTo>
                  <a:pt x="10900" y="65834"/>
                </a:lnTo>
                <a:lnTo>
                  <a:pt x="14398" y="67702"/>
                </a:lnTo>
                <a:lnTo>
                  <a:pt x="17524" y="68947"/>
                </a:lnTo>
                <a:lnTo>
                  <a:pt x="23113" y="70331"/>
                </a:lnTo>
                <a:lnTo>
                  <a:pt x="28243" y="73063"/>
                </a:lnTo>
                <a:lnTo>
                  <a:pt x="30723" y="74902"/>
                </a:lnTo>
                <a:lnTo>
                  <a:pt x="34758" y="76922"/>
                </a:lnTo>
                <a:lnTo>
                  <a:pt x="39828" y="79063"/>
                </a:lnTo>
                <a:lnTo>
                  <a:pt x="45589" y="81284"/>
                </a:lnTo>
                <a:lnTo>
                  <a:pt x="50225" y="83558"/>
                </a:lnTo>
                <a:lnTo>
                  <a:pt x="54108" y="85868"/>
                </a:lnTo>
                <a:lnTo>
                  <a:pt x="57491" y="88202"/>
                </a:lnTo>
                <a:lnTo>
                  <a:pt x="62127" y="90551"/>
                </a:lnTo>
                <a:lnTo>
                  <a:pt x="67600" y="92911"/>
                </a:lnTo>
                <a:lnTo>
                  <a:pt x="73630" y="95279"/>
                </a:lnTo>
                <a:lnTo>
                  <a:pt x="79236" y="97650"/>
                </a:lnTo>
                <a:lnTo>
                  <a:pt x="89700" y="102403"/>
                </a:lnTo>
                <a:lnTo>
                  <a:pt x="104515" y="109540"/>
                </a:lnTo>
                <a:lnTo>
                  <a:pt x="108558" y="111921"/>
                </a:lnTo>
                <a:lnTo>
                  <a:pt x="112047" y="114301"/>
                </a:lnTo>
                <a:lnTo>
                  <a:pt x="115167" y="116682"/>
                </a:lnTo>
                <a:lnTo>
                  <a:pt x="118835" y="119064"/>
                </a:lnTo>
                <a:lnTo>
                  <a:pt x="122867" y="121444"/>
                </a:lnTo>
                <a:lnTo>
                  <a:pt x="127143" y="123826"/>
                </a:lnTo>
                <a:lnTo>
                  <a:pt x="136127" y="128588"/>
                </a:lnTo>
                <a:lnTo>
                  <a:pt x="140745" y="130969"/>
                </a:lnTo>
                <a:lnTo>
                  <a:pt x="144617" y="134144"/>
                </a:lnTo>
                <a:lnTo>
                  <a:pt x="147993" y="137848"/>
                </a:lnTo>
                <a:lnTo>
                  <a:pt x="151037" y="141905"/>
                </a:lnTo>
                <a:lnTo>
                  <a:pt x="153860" y="146197"/>
                </a:lnTo>
                <a:lnTo>
                  <a:pt x="156536" y="150646"/>
                </a:lnTo>
                <a:lnTo>
                  <a:pt x="159114" y="155200"/>
                </a:lnTo>
                <a:lnTo>
                  <a:pt x="164095" y="164493"/>
                </a:lnTo>
                <a:lnTo>
                  <a:pt x="166534" y="169193"/>
                </a:lnTo>
                <a:lnTo>
                  <a:pt x="169245" y="176532"/>
                </a:lnTo>
                <a:lnTo>
                  <a:pt x="170449" y="183234"/>
                </a:lnTo>
                <a:lnTo>
                  <a:pt x="170770" y="187244"/>
                </a:lnTo>
                <a:lnTo>
                  <a:pt x="170985" y="191504"/>
                </a:lnTo>
                <a:lnTo>
                  <a:pt x="171223" y="200471"/>
                </a:lnTo>
                <a:lnTo>
                  <a:pt x="171286" y="205085"/>
                </a:lnTo>
                <a:lnTo>
                  <a:pt x="170535" y="208955"/>
                </a:lnTo>
                <a:lnTo>
                  <a:pt x="167584" y="215371"/>
                </a:lnTo>
                <a:lnTo>
                  <a:pt x="165742" y="222985"/>
                </a:lnTo>
                <a:lnTo>
                  <a:pt x="165251" y="227238"/>
                </a:lnTo>
                <a:lnTo>
                  <a:pt x="163336" y="230867"/>
                </a:lnTo>
                <a:lnTo>
                  <a:pt x="160472" y="234080"/>
                </a:lnTo>
                <a:lnTo>
                  <a:pt x="156975" y="237016"/>
                </a:lnTo>
                <a:lnTo>
                  <a:pt x="153850" y="239767"/>
                </a:lnTo>
                <a:lnTo>
                  <a:pt x="148261" y="244940"/>
                </a:lnTo>
                <a:lnTo>
                  <a:pt x="144866" y="247431"/>
                </a:lnTo>
                <a:lnTo>
                  <a:pt x="141015" y="249885"/>
                </a:lnTo>
                <a:lnTo>
                  <a:pt x="136860" y="252315"/>
                </a:lnTo>
                <a:lnTo>
                  <a:pt x="132502" y="254729"/>
                </a:lnTo>
                <a:lnTo>
                  <a:pt x="123427" y="259527"/>
                </a:lnTo>
                <a:lnTo>
                  <a:pt x="118785" y="261125"/>
                </a:lnTo>
                <a:lnTo>
                  <a:pt x="114103" y="262190"/>
                </a:lnTo>
                <a:lnTo>
                  <a:pt x="109394" y="262899"/>
                </a:lnTo>
                <a:lnTo>
                  <a:pt x="105460" y="263373"/>
                </a:lnTo>
                <a:lnTo>
                  <a:pt x="102045" y="263688"/>
                </a:lnTo>
                <a:lnTo>
                  <a:pt x="98974" y="263898"/>
                </a:lnTo>
                <a:lnTo>
                  <a:pt x="93445" y="264132"/>
                </a:lnTo>
                <a:lnTo>
                  <a:pt x="87548" y="264236"/>
                </a:lnTo>
                <a:lnTo>
                  <a:pt x="79635" y="264282"/>
                </a:lnTo>
                <a:lnTo>
                  <a:pt x="76097" y="263500"/>
                </a:lnTo>
                <a:lnTo>
                  <a:pt x="72944" y="262186"/>
                </a:lnTo>
                <a:lnTo>
                  <a:pt x="70048" y="260516"/>
                </a:lnTo>
                <a:lnTo>
                  <a:pt x="62597" y="256544"/>
                </a:lnTo>
                <a:lnTo>
                  <a:pt x="58388" y="254372"/>
                </a:lnTo>
                <a:lnTo>
                  <a:pt x="54788" y="252132"/>
                </a:lnTo>
                <a:lnTo>
                  <a:pt x="51594" y="249844"/>
                </a:lnTo>
                <a:lnTo>
                  <a:pt x="48671" y="247526"/>
                </a:lnTo>
                <a:lnTo>
                  <a:pt x="46723" y="245186"/>
                </a:lnTo>
                <a:lnTo>
                  <a:pt x="45424" y="242832"/>
                </a:lnTo>
                <a:lnTo>
                  <a:pt x="44558" y="240470"/>
                </a:lnTo>
                <a:lnTo>
                  <a:pt x="43595" y="233611"/>
                </a:lnTo>
                <a:lnTo>
                  <a:pt x="43338" y="229559"/>
                </a:lnTo>
                <a:lnTo>
                  <a:pt x="43168" y="225271"/>
                </a:lnTo>
                <a:lnTo>
                  <a:pt x="42977" y="216273"/>
                </a:lnTo>
                <a:lnTo>
                  <a:pt x="43721" y="211651"/>
                </a:lnTo>
                <a:lnTo>
                  <a:pt x="45010" y="206982"/>
                </a:lnTo>
                <a:lnTo>
                  <a:pt x="52782" y="184290"/>
                </a:lnTo>
                <a:lnTo>
                  <a:pt x="55019" y="178422"/>
                </a:lnTo>
                <a:lnTo>
                  <a:pt x="57305" y="172923"/>
                </a:lnTo>
                <a:lnTo>
                  <a:pt x="59622" y="167670"/>
                </a:lnTo>
                <a:lnTo>
                  <a:pt x="61961" y="161786"/>
                </a:lnTo>
                <a:lnTo>
                  <a:pt x="66676" y="148899"/>
                </a:lnTo>
                <a:lnTo>
                  <a:pt x="69838" y="142128"/>
                </a:lnTo>
                <a:lnTo>
                  <a:pt x="73533" y="135234"/>
                </a:lnTo>
                <a:lnTo>
                  <a:pt x="77584" y="128256"/>
                </a:lnTo>
                <a:lnTo>
                  <a:pt x="81873" y="122016"/>
                </a:lnTo>
                <a:lnTo>
                  <a:pt x="86320" y="116270"/>
                </a:lnTo>
                <a:lnTo>
                  <a:pt x="90872" y="110851"/>
                </a:lnTo>
                <a:lnTo>
                  <a:pt x="95493" y="104857"/>
                </a:lnTo>
                <a:lnTo>
                  <a:pt x="100163" y="98480"/>
                </a:lnTo>
                <a:lnTo>
                  <a:pt x="104863" y="91847"/>
                </a:lnTo>
                <a:lnTo>
                  <a:pt x="109584" y="85837"/>
                </a:lnTo>
                <a:lnTo>
                  <a:pt x="114319" y="80244"/>
                </a:lnTo>
                <a:lnTo>
                  <a:pt x="119062" y="74927"/>
                </a:lnTo>
                <a:lnTo>
                  <a:pt x="128567" y="64786"/>
                </a:lnTo>
                <a:lnTo>
                  <a:pt x="133324" y="59860"/>
                </a:lnTo>
                <a:lnTo>
                  <a:pt x="137289" y="54988"/>
                </a:lnTo>
                <a:lnTo>
                  <a:pt x="140726" y="50153"/>
                </a:lnTo>
                <a:lnTo>
                  <a:pt x="143811" y="45341"/>
                </a:lnTo>
                <a:lnTo>
                  <a:pt x="146662" y="40546"/>
                </a:lnTo>
                <a:lnTo>
                  <a:pt x="149356" y="35762"/>
                </a:lnTo>
                <a:lnTo>
                  <a:pt x="151946" y="30986"/>
                </a:lnTo>
                <a:lnTo>
                  <a:pt x="156940" y="23561"/>
                </a:lnTo>
                <a:lnTo>
                  <a:pt x="162821" y="16120"/>
                </a:lnTo>
                <a:lnTo>
                  <a:pt x="163626" y="12985"/>
                </a:lnTo>
                <a:lnTo>
                  <a:pt x="164078" y="6758"/>
                </a:lnTo>
                <a:lnTo>
                  <a:pt x="164142" y="4505"/>
                </a:lnTo>
                <a:lnTo>
                  <a:pt x="163391" y="3004"/>
                </a:lnTo>
                <a:lnTo>
                  <a:pt x="162095" y="2003"/>
                </a:lnTo>
                <a:lnTo>
                  <a:pt x="15712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577"/>
          <p:cNvSpPr/>
          <p:nvPr/>
        </p:nvSpPr>
        <p:spPr>
          <a:xfrm>
            <a:off x="6829749" y="2364582"/>
            <a:ext cx="1214074" cy="600011"/>
          </a:xfrm>
          <a:custGeom>
            <a:avLst/>
            <a:gdLst/>
            <a:ahLst/>
            <a:cxnLst/>
            <a:rect l="0" t="0" r="0" b="0"/>
            <a:pathLst>
              <a:path w="1214074" h="600011">
                <a:moveTo>
                  <a:pt x="1156963" y="128586"/>
                </a:moveTo>
                <a:lnTo>
                  <a:pt x="1153170" y="128586"/>
                </a:lnTo>
                <a:lnTo>
                  <a:pt x="1151259" y="127793"/>
                </a:lnTo>
                <a:lnTo>
                  <a:pt x="1143057" y="121737"/>
                </a:lnTo>
                <a:lnTo>
                  <a:pt x="1125679" y="104445"/>
                </a:lnTo>
                <a:lnTo>
                  <a:pt x="1122613" y="102967"/>
                </a:lnTo>
                <a:lnTo>
                  <a:pt x="1111507" y="100093"/>
                </a:lnTo>
                <a:lnTo>
                  <a:pt x="1093925" y="90183"/>
                </a:lnTo>
                <a:lnTo>
                  <a:pt x="1085026" y="87706"/>
                </a:lnTo>
                <a:lnTo>
                  <a:pt x="1080430" y="87045"/>
                </a:lnTo>
                <a:lnTo>
                  <a:pt x="1073207" y="84194"/>
                </a:lnTo>
                <a:lnTo>
                  <a:pt x="1065763" y="80282"/>
                </a:lnTo>
                <a:lnTo>
                  <a:pt x="1032805" y="67408"/>
                </a:lnTo>
                <a:lnTo>
                  <a:pt x="999443" y="60911"/>
                </a:lnTo>
                <a:lnTo>
                  <a:pt x="961918" y="49873"/>
                </a:lnTo>
                <a:lnTo>
                  <a:pt x="936983" y="44939"/>
                </a:lnTo>
                <a:lnTo>
                  <a:pt x="903431" y="39479"/>
                </a:lnTo>
                <a:lnTo>
                  <a:pt x="871932" y="31551"/>
                </a:lnTo>
                <a:lnTo>
                  <a:pt x="840664" y="27045"/>
                </a:lnTo>
                <a:lnTo>
                  <a:pt x="813478" y="23094"/>
                </a:lnTo>
                <a:lnTo>
                  <a:pt x="787432" y="19806"/>
                </a:lnTo>
                <a:lnTo>
                  <a:pt x="762516" y="15922"/>
                </a:lnTo>
                <a:lnTo>
                  <a:pt x="725652" y="10817"/>
                </a:lnTo>
                <a:lnTo>
                  <a:pt x="683681" y="7074"/>
                </a:lnTo>
                <a:lnTo>
                  <a:pt x="648697" y="1632"/>
                </a:lnTo>
                <a:lnTo>
                  <a:pt x="611447" y="321"/>
                </a:lnTo>
                <a:lnTo>
                  <a:pt x="468782" y="0"/>
                </a:lnTo>
                <a:lnTo>
                  <a:pt x="436415" y="3792"/>
                </a:lnTo>
                <a:lnTo>
                  <a:pt x="395625" y="7274"/>
                </a:lnTo>
                <a:lnTo>
                  <a:pt x="366585" y="11856"/>
                </a:lnTo>
                <a:lnTo>
                  <a:pt x="330444" y="15923"/>
                </a:lnTo>
                <a:lnTo>
                  <a:pt x="296347" y="24134"/>
                </a:lnTo>
                <a:lnTo>
                  <a:pt x="264741" y="33400"/>
                </a:lnTo>
                <a:lnTo>
                  <a:pt x="233450" y="42874"/>
                </a:lnTo>
                <a:lnTo>
                  <a:pt x="200722" y="52389"/>
                </a:lnTo>
                <a:lnTo>
                  <a:pt x="171327" y="62706"/>
                </a:lnTo>
                <a:lnTo>
                  <a:pt x="135434" y="79968"/>
                </a:lnTo>
                <a:lnTo>
                  <a:pt x="113983" y="91603"/>
                </a:lnTo>
                <a:lnTo>
                  <a:pt x="90311" y="109757"/>
                </a:lnTo>
                <a:lnTo>
                  <a:pt x="71246" y="123889"/>
                </a:lnTo>
                <a:lnTo>
                  <a:pt x="55189" y="138131"/>
                </a:lnTo>
                <a:lnTo>
                  <a:pt x="40378" y="152405"/>
                </a:lnTo>
                <a:lnTo>
                  <a:pt x="26728" y="166688"/>
                </a:lnTo>
                <a:lnTo>
                  <a:pt x="17305" y="180974"/>
                </a:lnTo>
                <a:lnTo>
                  <a:pt x="12009" y="190499"/>
                </a:lnTo>
                <a:lnTo>
                  <a:pt x="11866" y="195262"/>
                </a:lnTo>
                <a:lnTo>
                  <a:pt x="13359" y="200024"/>
                </a:lnTo>
                <a:lnTo>
                  <a:pt x="15942" y="204786"/>
                </a:lnTo>
                <a:lnTo>
                  <a:pt x="16870" y="210343"/>
                </a:lnTo>
                <a:lnTo>
                  <a:pt x="15785" y="222866"/>
                </a:lnTo>
                <a:lnTo>
                  <a:pt x="10710" y="239512"/>
                </a:lnTo>
                <a:lnTo>
                  <a:pt x="7972" y="254498"/>
                </a:lnTo>
                <a:lnTo>
                  <a:pt x="2137" y="278694"/>
                </a:lnTo>
                <a:lnTo>
                  <a:pt x="405" y="295388"/>
                </a:lnTo>
                <a:lnTo>
                  <a:pt x="0" y="308289"/>
                </a:lnTo>
                <a:lnTo>
                  <a:pt x="1937" y="319844"/>
                </a:lnTo>
                <a:lnTo>
                  <a:pt x="4649" y="331065"/>
                </a:lnTo>
                <a:lnTo>
                  <a:pt x="5855" y="343989"/>
                </a:lnTo>
                <a:lnTo>
                  <a:pt x="8508" y="357671"/>
                </a:lnTo>
                <a:lnTo>
                  <a:pt x="11538" y="370895"/>
                </a:lnTo>
                <a:lnTo>
                  <a:pt x="14038" y="388059"/>
                </a:lnTo>
                <a:lnTo>
                  <a:pt x="17436" y="401070"/>
                </a:lnTo>
                <a:lnTo>
                  <a:pt x="21175" y="423916"/>
                </a:lnTo>
                <a:lnTo>
                  <a:pt x="24577" y="436850"/>
                </a:lnTo>
                <a:lnTo>
                  <a:pt x="30954" y="453727"/>
                </a:lnTo>
                <a:lnTo>
                  <a:pt x="37872" y="468782"/>
                </a:lnTo>
                <a:lnTo>
                  <a:pt x="41014" y="472858"/>
                </a:lnTo>
                <a:lnTo>
                  <a:pt x="72210" y="501317"/>
                </a:lnTo>
                <a:lnTo>
                  <a:pt x="98657" y="519855"/>
                </a:lnTo>
                <a:lnTo>
                  <a:pt x="108755" y="526321"/>
                </a:lnTo>
                <a:lnTo>
                  <a:pt x="124159" y="538093"/>
                </a:lnTo>
                <a:lnTo>
                  <a:pt x="157239" y="552126"/>
                </a:lnTo>
                <a:lnTo>
                  <a:pt x="193585" y="566708"/>
                </a:lnTo>
                <a:lnTo>
                  <a:pt x="227038" y="571346"/>
                </a:lnTo>
                <a:lnTo>
                  <a:pt x="262104" y="579083"/>
                </a:lnTo>
                <a:lnTo>
                  <a:pt x="278235" y="582807"/>
                </a:lnTo>
                <a:lnTo>
                  <a:pt x="314462" y="587314"/>
                </a:lnTo>
                <a:lnTo>
                  <a:pt x="348399" y="591821"/>
                </a:lnTo>
                <a:lnTo>
                  <a:pt x="383737" y="597620"/>
                </a:lnTo>
                <a:lnTo>
                  <a:pt x="421291" y="599589"/>
                </a:lnTo>
                <a:lnTo>
                  <a:pt x="469593" y="600010"/>
                </a:lnTo>
                <a:lnTo>
                  <a:pt x="502271" y="599261"/>
                </a:lnTo>
                <a:lnTo>
                  <a:pt x="533209" y="595159"/>
                </a:lnTo>
                <a:lnTo>
                  <a:pt x="566364" y="592797"/>
                </a:lnTo>
                <a:lnTo>
                  <a:pt x="597443" y="588216"/>
                </a:lnTo>
                <a:lnTo>
                  <a:pt x="631435" y="585713"/>
                </a:lnTo>
                <a:lnTo>
                  <a:pt x="665847" y="579503"/>
                </a:lnTo>
                <a:lnTo>
                  <a:pt x="697299" y="569549"/>
                </a:lnTo>
                <a:lnTo>
                  <a:pt x="731401" y="564306"/>
                </a:lnTo>
                <a:lnTo>
                  <a:pt x="766640" y="554198"/>
                </a:lnTo>
                <a:lnTo>
                  <a:pt x="802216" y="545030"/>
                </a:lnTo>
                <a:lnTo>
                  <a:pt x="837893" y="533405"/>
                </a:lnTo>
                <a:lnTo>
                  <a:pt x="873600" y="523788"/>
                </a:lnTo>
                <a:lnTo>
                  <a:pt x="909315" y="511237"/>
                </a:lnTo>
                <a:lnTo>
                  <a:pt x="943445" y="497463"/>
                </a:lnTo>
                <a:lnTo>
                  <a:pt x="970932" y="484122"/>
                </a:lnTo>
                <a:lnTo>
                  <a:pt x="1002712" y="473996"/>
                </a:lnTo>
                <a:lnTo>
                  <a:pt x="1040181" y="456754"/>
                </a:lnTo>
                <a:lnTo>
                  <a:pt x="1065476" y="440663"/>
                </a:lnTo>
                <a:lnTo>
                  <a:pt x="1093079" y="422930"/>
                </a:lnTo>
                <a:lnTo>
                  <a:pt x="1117133" y="407622"/>
                </a:lnTo>
                <a:lnTo>
                  <a:pt x="1136430" y="390916"/>
                </a:lnTo>
                <a:lnTo>
                  <a:pt x="1155113" y="373001"/>
                </a:lnTo>
                <a:lnTo>
                  <a:pt x="1170702" y="355522"/>
                </a:lnTo>
                <a:lnTo>
                  <a:pt x="1185376" y="337379"/>
                </a:lnTo>
                <a:lnTo>
                  <a:pt x="1194197" y="326158"/>
                </a:lnTo>
                <a:lnTo>
                  <a:pt x="1200763" y="313234"/>
                </a:lnTo>
                <a:lnTo>
                  <a:pt x="1208923" y="296362"/>
                </a:lnTo>
                <a:lnTo>
                  <a:pt x="1211806" y="284116"/>
                </a:lnTo>
                <a:lnTo>
                  <a:pt x="1213429" y="265950"/>
                </a:lnTo>
                <a:lnTo>
                  <a:pt x="1213911" y="248397"/>
                </a:lnTo>
                <a:lnTo>
                  <a:pt x="1214073" y="221133"/>
                </a:lnTo>
                <a:lnTo>
                  <a:pt x="1211979" y="207024"/>
                </a:lnTo>
                <a:lnTo>
                  <a:pt x="1208402" y="192816"/>
                </a:lnTo>
                <a:lnTo>
                  <a:pt x="1204166" y="178564"/>
                </a:lnTo>
                <a:lnTo>
                  <a:pt x="1197522" y="164293"/>
                </a:lnTo>
                <a:lnTo>
                  <a:pt x="1189277" y="150806"/>
                </a:lnTo>
                <a:lnTo>
                  <a:pt x="1175709" y="133494"/>
                </a:lnTo>
                <a:lnTo>
                  <a:pt x="1166353" y="120449"/>
                </a:lnTo>
                <a:lnTo>
                  <a:pt x="1148368" y="103509"/>
                </a:lnTo>
                <a:lnTo>
                  <a:pt x="1127958" y="88436"/>
                </a:lnTo>
                <a:lnTo>
                  <a:pt x="1099729" y="74824"/>
                </a:lnTo>
                <a:lnTo>
                  <a:pt x="1064083" y="62044"/>
                </a:lnTo>
                <a:lnTo>
                  <a:pt x="1034723" y="53206"/>
                </a:lnTo>
                <a:lnTo>
                  <a:pt x="1017438" y="51428"/>
                </a:lnTo>
                <a:lnTo>
                  <a:pt x="1001290" y="52754"/>
                </a:lnTo>
                <a:lnTo>
                  <a:pt x="965072" y="57364"/>
                </a:lnTo>
                <a:lnTo>
                  <a:pt x="942651" y="6429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578"/>
          <p:cNvSpPr/>
          <p:nvPr/>
        </p:nvSpPr>
        <p:spPr>
          <a:xfrm>
            <a:off x="5614987" y="3807619"/>
            <a:ext cx="228601" cy="14288"/>
          </a:xfrm>
          <a:custGeom>
            <a:avLst/>
            <a:gdLst/>
            <a:ahLst/>
            <a:cxnLst/>
            <a:rect l="0" t="0" r="0" b="0"/>
            <a:pathLst>
              <a:path w="228601" h="14288">
                <a:moveTo>
                  <a:pt x="0" y="7143"/>
                </a:moveTo>
                <a:lnTo>
                  <a:pt x="17000" y="7143"/>
                </a:lnTo>
                <a:lnTo>
                  <a:pt x="18477" y="6349"/>
                </a:lnTo>
                <a:lnTo>
                  <a:pt x="19462" y="5026"/>
                </a:lnTo>
                <a:lnTo>
                  <a:pt x="20119" y="3351"/>
                </a:lnTo>
                <a:lnTo>
                  <a:pt x="22143" y="2233"/>
                </a:lnTo>
                <a:lnTo>
                  <a:pt x="25081" y="1489"/>
                </a:lnTo>
                <a:lnTo>
                  <a:pt x="28627" y="992"/>
                </a:lnTo>
                <a:lnTo>
                  <a:pt x="31784" y="661"/>
                </a:lnTo>
                <a:lnTo>
                  <a:pt x="37410" y="293"/>
                </a:lnTo>
                <a:lnTo>
                  <a:pt x="44672" y="130"/>
                </a:lnTo>
                <a:lnTo>
                  <a:pt x="122796" y="0"/>
                </a:lnTo>
                <a:lnTo>
                  <a:pt x="127901" y="793"/>
                </a:lnTo>
                <a:lnTo>
                  <a:pt x="132099" y="2116"/>
                </a:lnTo>
                <a:lnTo>
                  <a:pt x="135691" y="3792"/>
                </a:lnTo>
                <a:lnTo>
                  <a:pt x="140467" y="4909"/>
                </a:lnTo>
                <a:lnTo>
                  <a:pt x="146032" y="5654"/>
                </a:lnTo>
                <a:lnTo>
                  <a:pt x="152123" y="6150"/>
                </a:lnTo>
                <a:lnTo>
                  <a:pt x="157772" y="6481"/>
                </a:lnTo>
                <a:lnTo>
                  <a:pt x="168282" y="6849"/>
                </a:lnTo>
                <a:lnTo>
                  <a:pt x="187963" y="7085"/>
                </a:lnTo>
                <a:lnTo>
                  <a:pt x="197575" y="7117"/>
                </a:lnTo>
                <a:lnTo>
                  <a:pt x="201567" y="7920"/>
                </a:lnTo>
                <a:lnTo>
                  <a:pt x="205021" y="9248"/>
                </a:lnTo>
                <a:lnTo>
                  <a:pt x="208118" y="10928"/>
                </a:lnTo>
                <a:lnTo>
                  <a:pt x="211771" y="12047"/>
                </a:lnTo>
                <a:lnTo>
                  <a:pt x="215793" y="12794"/>
                </a:lnTo>
                <a:lnTo>
                  <a:pt x="228600" y="1428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579"/>
          <p:cNvSpPr/>
          <p:nvPr/>
        </p:nvSpPr>
        <p:spPr>
          <a:xfrm>
            <a:off x="5629275" y="3900487"/>
            <a:ext cx="178594" cy="7145"/>
          </a:xfrm>
          <a:custGeom>
            <a:avLst/>
            <a:gdLst/>
            <a:ahLst/>
            <a:cxnLst/>
            <a:rect l="0" t="0" r="0" b="0"/>
            <a:pathLst>
              <a:path w="178594" h="7145">
                <a:moveTo>
                  <a:pt x="0" y="0"/>
                </a:moveTo>
                <a:lnTo>
                  <a:pt x="119359" y="0"/>
                </a:lnTo>
                <a:lnTo>
                  <a:pt x="124022" y="794"/>
                </a:lnTo>
                <a:lnTo>
                  <a:pt x="128719" y="2117"/>
                </a:lnTo>
                <a:lnTo>
                  <a:pt x="133438" y="3792"/>
                </a:lnTo>
                <a:lnTo>
                  <a:pt x="138171" y="4910"/>
                </a:lnTo>
                <a:lnTo>
                  <a:pt x="142914" y="5654"/>
                </a:lnTo>
                <a:lnTo>
                  <a:pt x="147663" y="6151"/>
                </a:lnTo>
                <a:lnTo>
                  <a:pt x="152417" y="6482"/>
                </a:lnTo>
                <a:lnTo>
                  <a:pt x="157174" y="6703"/>
                </a:lnTo>
                <a:lnTo>
                  <a:pt x="169336" y="7013"/>
                </a:lnTo>
                <a:lnTo>
                  <a:pt x="178593" y="71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580"/>
          <p:cNvSpPr/>
          <p:nvPr/>
        </p:nvSpPr>
        <p:spPr>
          <a:xfrm>
            <a:off x="6036468" y="3757612"/>
            <a:ext cx="185739" cy="14289"/>
          </a:xfrm>
          <a:custGeom>
            <a:avLst/>
            <a:gdLst/>
            <a:ahLst/>
            <a:cxnLst/>
            <a:rect l="0" t="0" r="0" b="0"/>
            <a:pathLst>
              <a:path w="185739" h="14289">
                <a:moveTo>
                  <a:pt x="0" y="14288"/>
                </a:moveTo>
                <a:lnTo>
                  <a:pt x="30986" y="14288"/>
                </a:lnTo>
                <a:lnTo>
                  <a:pt x="34151" y="13494"/>
                </a:lnTo>
                <a:lnTo>
                  <a:pt x="37848" y="12171"/>
                </a:lnTo>
                <a:lnTo>
                  <a:pt x="41901" y="10495"/>
                </a:lnTo>
                <a:lnTo>
                  <a:pt x="46190" y="9378"/>
                </a:lnTo>
                <a:lnTo>
                  <a:pt x="50637" y="8633"/>
                </a:lnTo>
                <a:lnTo>
                  <a:pt x="55190" y="8137"/>
                </a:lnTo>
                <a:lnTo>
                  <a:pt x="59018" y="7806"/>
                </a:lnTo>
                <a:lnTo>
                  <a:pt x="62364" y="7585"/>
                </a:lnTo>
                <a:lnTo>
                  <a:pt x="65389" y="7438"/>
                </a:lnTo>
                <a:lnTo>
                  <a:pt x="72983" y="7275"/>
                </a:lnTo>
                <a:lnTo>
                  <a:pt x="101074" y="7152"/>
                </a:lnTo>
                <a:lnTo>
                  <a:pt x="104688" y="6355"/>
                </a:lnTo>
                <a:lnTo>
                  <a:pt x="108687" y="5031"/>
                </a:lnTo>
                <a:lnTo>
                  <a:pt x="112939" y="3354"/>
                </a:lnTo>
                <a:lnTo>
                  <a:pt x="117362" y="2236"/>
                </a:lnTo>
                <a:lnTo>
                  <a:pt x="121897" y="1491"/>
                </a:lnTo>
                <a:lnTo>
                  <a:pt x="126509" y="994"/>
                </a:lnTo>
                <a:lnTo>
                  <a:pt x="130377" y="662"/>
                </a:lnTo>
                <a:lnTo>
                  <a:pt x="133749" y="442"/>
                </a:lnTo>
                <a:lnTo>
                  <a:pt x="136791" y="295"/>
                </a:lnTo>
                <a:lnTo>
                  <a:pt x="144405" y="131"/>
                </a:lnTo>
                <a:lnTo>
                  <a:pt x="185738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581"/>
          <p:cNvSpPr/>
          <p:nvPr/>
        </p:nvSpPr>
        <p:spPr>
          <a:xfrm>
            <a:off x="6500812" y="3650456"/>
            <a:ext cx="28576" cy="7145"/>
          </a:xfrm>
          <a:custGeom>
            <a:avLst/>
            <a:gdLst/>
            <a:ahLst/>
            <a:cxnLst/>
            <a:rect l="0" t="0" r="0" b="0"/>
            <a:pathLst>
              <a:path w="28576" h="7145">
                <a:moveTo>
                  <a:pt x="28575" y="7144"/>
                </a:moveTo>
                <a:lnTo>
                  <a:pt x="22424" y="7144"/>
                </a:lnTo>
                <a:lnTo>
                  <a:pt x="22093" y="6350"/>
                </a:lnTo>
                <a:lnTo>
                  <a:pt x="21873" y="5027"/>
                </a:lnTo>
                <a:lnTo>
                  <a:pt x="21726" y="3351"/>
                </a:lnTo>
                <a:lnTo>
                  <a:pt x="20834" y="2234"/>
                </a:lnTo>
                <a:lnTo>
                  <a:pt x="19445" y="1489"/>
                </a:lnTo>
                <a:lnTo>
                  <a:pt x="17726" y="993"/>
                </a:lnTo>
                <a:lnTo>
                  <a:pt x="15786" y="662"/>
                </a:lnTo>
                <a:lnTo>
                  <a:pt x="13699" y="441"/>
                </a:lnTo>
                <a:lnTo>
                  <a:pt x="11514" y="294"/>
                </a:lnTo>
                <a:lnTo>
                  <a:pt x="9264" y="196"/>
                </a:lnTo>
                <a:lnTo>
                  <a:pt x="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582"/>
          <p:cNvSpPr/>
          <p:nvPr/>
        </p:nvSpPr>
        <p:spPr>
          <a:xfrm>
            <a:off x="6359028" y="3650464"/>
            <a:ext cx="177377" cy="242869"/>
          </a:xfrm>
          <a:custGeom>
            <a:avLst/>
            <a:gdLst/>
            <a:ahLst/>
            <a:cxnLst/>
            <a:rect l="0" t="0" r="0" b="0"/>
            <a:pathLst>
              <a:path w="177377" h="242869">
                <a:moveTo>
                  <a:pt x="84634" y="7136"/>
                </a:moveTo>
                <a:lnTo>
                  <a:pt x="80842" y="7136"/>
                </a:lnTo>
                <a:lnTo>
                  <a:pt x="78931" y="6342"/>
                </a:lnTo>
                <a:lnTo>
                  <a:pt x="74691" y="3343"/>
                </a:lnTo>
                <a:lnTo>
                  <a:pt x="71634" y="985"/>
                </a:lnTo>
                <a:lnTo>
                  <a:pt x="68802" y="433"/>
                </a:lnTo>
                <a:lnTo>
                  <a:pt x="64898" y="188"/>
                </a:lnTo>
                <a:lnTo>
                  <a:pt x="60516" y="79"/>
                </a:lnTo>
                <a:lnTo>
                  <a:pt x="46507" y="0"/>
                </a:lnTo>
                <a:lnTo>
                  <a:pt x="44929" y="791"/>
                </a:lnTo>
                <a:lnTo>
                  <a:pt x="43876" y="2112"/>
                </a:lnTo>
                <a:lnTo>
                  <a:pt x="43175" y="3786"/>
                </a:lnTo>
                <a:lnTo>
                  <a:pt x="38395" y="9936"/>
                </a:lnTo>
                <a:lnTo>
                  <a:pt x="37139" y="12177"/>
                </a:lnTo>
                <a:lnTo>
                  <a:pt x="34578" y="19124"/>
                </a:lnTo>
                <a:lnTo>
                  <a:pt x="31166" y="23841"/>
                </a:lnTo>
                <a:lnTo>
                  <a:pt x="29939" y="27004"/>
                </a:lnTo>
                <a:lnTo>
                  <a:pt x="29121" y="30700"/>
                </a:lnTo>
                <a:lnTo>
                  <a:pt x="28575" y="34751"/>
                </a:lnTo>
                <a:lnTo>
                  <a:pt x="25852" y="41369"/>
                </a:lnTo>
                <a:lnTo>
                  <a:pt x="21996" y="47751"/>
                </a:lnTo>
                <a:lnTo>
                  <a:pt x="17637" y="55878"/>
                </a:lnTo>
                <a:lnTo>
                  <a:pt x="16157" y="60268"/>
                </a:lnTo>
                <a:lnTo>
                  <a:pt x="15170" y="64782"/>
                </a:lnTo>
                <a:lnTo>
                  <a:pt x="14512" y="69379"/>
                </a:lnTo>
                <a:lnTo>
                  <a:pt x="13280" y="74031"/>
                </a:lnTo>
                <a:lnTo>
                  <a:pt x="11665" y="78720"/>
                </a:lnTo>
                <a:lnTo>
                  <a:pt x="9794" y="83434"/>
                </a:lnTo>
                <a:lnTo>
                  <a:pt x="7716" y="90788"/>
                </a:lnTo>
                <a:lnTo>
                  <a:pt x="7161" y="93860"/>
                </a:lnTo>
                <a:lnTo>
                  <a:pt x="4429" y="99390"/>
                </a:lnTo>
                <a:lnTo>
                  <a:pt x="0" y="105616"/>
                </a:lnTo>
                <a:lnTo>
                  <a:pt x="430" y="106920"/>
                </a:lnTo>
                <a:lnTo>
                  <a:pt x="3025" y="110486"/>
                </a:lnTo>
                <a:lnTo>
                  <a:pt x="4828" y="111755"/>
                </a:lnTo>
                <a:lnTo>
                  <a:pt x="10364" y="113540"/>
                </a:lnTo>
                <a:lnTo>
                  <a:pt x="11938" y="113958"/>
                </a:lnTo>
                <a:lnTo>
                  <a:pt x="13151" y="113276"/>
                </a:lnTo>
                <a:lnTo>
                  <a:pt x="16616" y="110401"/>
                </a:lnTo>
                <a:lnTo>
                  <a:pt x="19445" y="109316"/>
                </a:lnTo>
                <a:lnTo>
                  <a:pt x="22918" y="108593"/>
                </a:lnTo>
                <a:lnTo>
                  <a:pt x="32315" y="107434"/>
                </a:lnTo>
                <a:lnTo>
                  <a:pt x="37833" y="105159"/>
                </a:lnTo>
                <a:lnTo>
                  <a:pt x="41527" y="103440"/>
                </a:lnTo>
                <a:lnTo>
                  <a:pt x="45577" y="102295"/>
                </a:lnTo>
                <a:lnTo>
                  <a:pt x="49865" y="101531"/>
                </a:lnTo>
                <a:lnTo>
                  <a:pt x="54311" y="101022"/>
                </a:lnTo>
                <a:lnTo>
                  <a:pt x="58862" y="99889"/>
                </a:lnTo>
                <a:lnTo>
                  <a:pt x="63484" y="98340"/>
                </a:lnTo>
                <a:lnTo>
                  <a:pt x="68153" y="96513"/>
                </a:lnTo>
                <a:lnTo>
                  <a:pt x="72853" y="94502"/>
                </a:lnTo>
                <a:lnTo>
                  <a:pt x="82308" y="90151"/>
                </a:lnTo>
                <a:lnTo>
                  <a:pt x="87052" y="88672"/>
                </a:lnTo>
                <a:lnTo>
                  <a:pt x="91803" y="87688"/>
                </a:lnTo>
                <a:lnTo>
                  <a:pt x="96557" y="87031"/>
                </a:lnTo>
                <a:lnTo>
                  <a:pt x="101314" y="86593"/>
                </a:lnTo>
                <a:lnTo>
                  <a:pt x="106073" y="86300"/>
                </a:lnTo>
                <a:lnTo>
                  <a:pt x="110833" y="86106"/>
                </a:lnTo>
                <a:lnTo>
                  <a:pt x="115594" y="86770"/>
                </a:lnTo>
                <a:lnTo>
                  <a:pt x="120355" y="88007"/>
                </a:lnTo>
                <a:lnTo>
                  <a:pt x="125117" y="89624"/>
                </a:lnTo>
                <a:lnTo>
                  <a:pt x="129085" y="90703"/>
                </a:lnTo>
                <a:lnTo>
                  <a:pt x="132524" y="91423"/>
                </a:lnTo>
                <a:lnTo>
                  <a:pt x="135611" y="91902"/>
                </a:lnTo>
                <a:lnTo>
                  <a:pt x="139256" y="93015"/>
                </a:lnTo>
                <a:lnTo>
                  <a:pt x="143274" y="94551"/>
                </a:lnTo>
                <a:lnTo>
                  <a:pt x="147540" y="96369"/>
                </a:lnTo>
                <a:lnTo>
                  <a:pt x="151177" y="98375"/>
                </a:lnTo>
                <a:lnTo>
                  <a:pt x="154396" y="100505"/>
                </a:lnTo>
                <a:lnTo>
                  <a:pt x="157336" y="102720"/>
                </a:lnTo>
                <a:lnTo>
                  <a:pt x="162719" y="107297"/>
                </a:lnTo>
                <a:lnTo>
                  <a:pt x="167758" y="111976"/>
                </a:lnTo>
                <a:lnTo>
                  <a:pt x="172642" y="116702"/>
                </a:lnTo>
                <a:lnTo>
                  <a:pt x="174263" y="119074"/>
                </a:lnTo>
                <a:lnTo>
                  <a:pt x="176063" y="123826"/>
                </a:lnTo>
                <a:lnTo>
                  <a:pt x="176862" y="130700"/>
                </a:lnTo>
                <a:lnTo>
                  <a:pt x="177076" y="134756"/>
                </a:lnTo>
                <a:lnTo>
                  <a:pt x="177313" y="143495"/>
                </a:lnTo>
                <a:lnTo>
                  <a:pt x="177376" y="148048"/>
                </a:lnTo>
                <a:lnTo>
                  <a:pt x="176625" y="152671"/>
                </a:lnTo>
                <a:lnTo>
                  <a:pt x="175330" y="157340"/>
                </a:lnTo>
                <a:lnTo>
                  <a:pt x="173674" y="162041"/>
                </a:lnTo>
                <a:lnTo>
                  <a:pt x="171774" y="166762"/>
                </a:lnTo>
                <a:lnTo>
                  <a:pt x="169716" y="171497"/>
                </a:lnTo>
                <a:lnTo>
                  <a:pt x="165310" y="180992"/>
                </a:lnTo>
                <a:lnTo>
                  <a:pt x="160707" y="190503"/>
                </a:lnTo>
                <a:lnTo>
                  <a:pt x="157575" y="195262"/>
                </a:lnTo>
                <a:lnTo>
                  <a:pt x="153898" y="200021"/>
                </a:lnTo>
                <a:lnTo>
                  <a:pt x="149860" y="204782"/>
                </a:lnTo>
                <a:lnTo>
                  <a:pt x="146375" y="208750"/>
                </a:lnTo>
                <a:lnTo>
                  <a:pt x="140385" y="215276"/>
                </a:lnTo>
                <a:lnTo>
                  <a:pt x="132550" y="223411"/>
                </a:lnTo>
                <a:lnTo>
                  <a:pt x="129278" y="225932"/>
                </a:lnTo>
                <a:lnTo>
                  <a:pt x="125509" y="228406"/>
                </a:lnTo>
                <a:lnTo>
                  <a:pt x="121409" y="230849"/>
                </a:lnTo>
                <a:lnTo>
                  <a:pt x="117882" y="233272"/>
                </a:lnTo>
                <a:lnTo>
                  <a:pt x="114737" y="235680"/>
                </a:lnTo>
                <a:lnTo>
                  <a:pt x="111846" y="238080"/>
                </a:lnTo>
                <a:lnTo>
                  <a:pt x="106518" y="240746"/>
                </a:lnTo>
                <a:lnTo>
                  <a:pt x="101504" y="241931"/>
                </a:lnTo>
                <a:lnTo>
                  <a:pt x="96630" y="242458"/>
                </a:lnTo>
                <a:lnTo>
                  <a:pt x="91942" y="242796"/>
                </a:lnTo>
                <a:lnTo>
                  <a:pt x="84196" y="242863"/>
                </a:lnTo>
                <a:lnTo>
                  <a:pt x="81961" y="242868"/>
                </a:lnTo>
                <a:lnTo>
                  <a:pt x="80470" y="242078"/>
                </a:lnTo>
                <a:lnTo>
                  <a:pt x="79477" y="240758"/>
                </a:lnTo>
                <a:lnTo>
                  <a:pt x="78815" y="239084"/>
                </a:lnTo>
                <a:lnTo>
                  <a:pt x="77882" y="232935"/>
                </a:lnTo>
                <a:lnTo>
                  <a:pt x="78546" y="231487"/>
                </a:lnTo>
                <a:lnTo>
                  <a:pt x="79782" y="230522"/>
                </a:lnTo>
                <a:lnTo>
                  <a:pt x="84634" y="22859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583"/>
          <p:cNvSpPr/>
          <p:nvPr/>
        </p:nvSpPr>
        <p:spPr>
          <a:xfrm>
            <a:off x="6729438" y="3643312"/>
            <a:ext cx="14263" cy="185739"/>
          </a:xfrm>
          <a:custGeom>
            <a:avLst/>
            <a:gdLst/>
            <a:ahLst/>
            <a:cxnLst/>
            <a:rect l="0" t="0" r="0" b="0"/>
            <a:pathLst>
              <a:path w="14263" h="185739">
                <a:moveTo>
                  <a:pt x="7118" y="0"/>
                </a:moveTo>
                <a:lnTo>
                  <a:pt x="61" y="0"/>
                </a:lnTo>
                <a:lnTo>
                  <a:pt x="0" y="3792"/>
                </a:lnTo>
                <a:lnTo>
                  <a:pt x="785" y="4910"/>
                </a:lnTo>
                <a:lnTo>
                  <a:pt x="2103" y="5654"/>
                </a:lnTo>
                <a:lnTo>
                  <a:pt x="3775" y="6151"/>
                </a:lnTo>
                <a:lnTo>
                  <a:pt x="4888" y="7276"/>
                </a:lnTo>
                <a:lnTo>
                  <a:pt x="5632" y="8819"/>
                </a:lnTo>
                <a:lnTo>
                  <a:pt x="6127" y="10642"/>
                </a:lnTo>
                <a:lnTo>
                  <a:pt x="7251" y="12651"/>
                </a:lnTo>
                <a:lnTo>
                  <a:pt x="8794" y="14784"/>
                </a:lnTo>
                <a:lnTo>
                  <a:pt x="10617" y="17000"/>
                </a:lnTo>
                <a:lnTo>
                  <a:pt x="11831" y="20064"/>
                </a:lnTo>
                <a:lnTo>
                  <a:pt x="12641" y="23695"/>
                </a:lnTo>
                <a:lnTo>
                  <a:pt x="13182" y="27703"/>
                </a:lnTo>
                <a:lnTo>
                  <a:pt x="13541" y="31169"/>
                </a:lnTo>
                <a:lnTo>
                  <a:pt x="13782" y="34273"/>
                </a:lnTo>
                <a:lnTo>
                  <a:pt x="13941" y="37136"/>
                </a:lnTo>
                <a:lnTo>
                  <a:pt x="14120" y="44551"/>
                </a:lnTo>
                <a:lnTo>
                  <a:pt x="14262" y="18573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584"/>
          <p:cNvSpPr/>
          <p:nvPr/>
        </p:nvSpPr>
        <p:spPr>
          <a:xfrm>
            <a:off x="6643687" y="3707614"/>
            <a:ext cx="207170" cy="14280"/>
          </a:xfrm>
          <a:custGeom>
            <a:avLst/>
            <a:gdLst/>
            <a:ahLst/>
            <a:cxnLst/>
            <a:rect l="0" t="0" r="0" b="0"/>
            <a:pathLst>
              <a:path w="207170" h="14280">
                <a:moveTo>
                  <a:pt x="0" y="14279"/>
                </a:moveTo>
                <a:lnTo>
                  <a:pt x="9943" y="14279"/>
                </a:lnTo>
                <a:lnTo>
                  <a:pt x="12185" y="13486"/>
                </a:lnTo>
                <a:lnTo>
                  <a:pt x="14474" y="12163"/>
                </a:lnTo>
                <a:lnTo>
                  <a:pt x="16793" y="10487"/>
                </a:lnTo>
                <a:lnTo>
                  <a:pt x="19132" y="9369"/>
                </a:lnTo>
                <a:lnTo>
                  <a:pt x="21486" y="8625"/>
                </a:lnTo>
                <a:lnTo>
                  <a:pt x="23850" y="8128"/>
                </a:lnTo>
                <a:lnTo>
                  <a:pt x="27012" y="7797"/>
                </a:lnTo>
                <a:lnTo>
                  <a:pt x="30708" y="7577"/>
                </a:lnTo>
                <a:lnTo>
                  <a:pt x="34759" y="7430"/>
                </a:lnTo>
                <a:lnTo>
                  <a:pt x="39842" y="6538"/>
                </a:lnTo>
                <a:lnTo>
                  <a:pt x="45611" y="5150"/>
                </a:lnTo>
                <a:lnTo>
                  <a:pt x="51839" y="3430"/>
                </a:lnTo>
                <a:lnTo>
                  <a:pt x="57578" y="2284"/>
                </a:lnTo>
                <a:lnTo>
                  <a:pt x="62992" y="1520"/>
                </a:lnTo>
                <a:lnTo>
                  <a:pt x="68188" y="1011"/>
                </a:lnTo>
                <a:lnTo>
                  <a:pt x="73240" y="671"/>
                </a:lnTo>
                <a:lnTo>
                  <a:pt x="78195" y="445"/>
                </a:lnTo>
                <a:lnTo>
                  <a:pt x="87935" y="193"/>
                </a:lnTo>
                <a:lnTo>
                  <a:pt x="129992" y="0"/>
                </a:lnTo>
                <a:lnTo>
                  <a:pt x="135874" y="791"/>
                </a:lnTo>
                <a:lnTo>
                  <a:pt x="141383" y="2112"/>
                </a:lnTo>
                <a:lnTo>
                  <a:pt x="146643" y="3786"/>
                </a:lnTo>
                <a:lnTo>
                  <a:pt x="151736" y="4903"/>
                </a:lnTo>
                <a:lnTo>
                  <a:pt x="156721" y="5647"/>
                </a:lnTo>
                <a:lnTo>
                  <a:pt x="161630" y="6144"/>
                </a:lnTo>
                <a:lnTo>
                  <a:pt x="166491" y="6474"/>
                </a:lnTo>
                <a:lnTo>
                  <a:pt x="171319" y="6695"/>
                </a:lnTo>
                <a:lnTo>
                  <a:pt x="176125" y="6842"/>
                </a:lnTo>
                <a:lnTo>
                  <a:pt x="180123" y="7733"/>
                </a:lnTo>
                <a:lnTo>
                  <a:pt x="183583" y="9121"/>
                </a:lnTo>
                <a:lnTo>
                  <a:pt x="186682" y="10841"/>
                </a:lnTo>
                <a:lnTo>
                  <a:pt x="189542" y="11987"/>
                </a:lnTo>
                <a:lnTo>
                  <a:pt x="192243" y="12751"/>
                </a:lnTo>
                <a:lnTo>
                  <a:pt x="194837" y="13260"/>
                </a:lnTo>
                <a:lnTo>
                  <a:pt x="197360" y="13600"/>
                </a:lnTo>
                <a:lnTo>
                  <a:pt x="199836" y="13827"/>
                </a:lnTo>
                <a:lnTo>
                  <a:pt x="207169" y="1427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585"/>
          <p:cNvSpPr/>
          <p:nvPr/>
        </p:nvSpPr>
        <p:spPr>
          <a:xfrm>
            <a:off x="6616105" y="3821906"/>
            <a:ext cx="234752" cy="21432"/>
          </a:xfrm>
          <a:custGeom>
            <a:avLst/>
            <a:gdLst/>
            <a:ahLst/>
            <a:cxnLst/>
            <a:rect l="0" t="0" r="0" b="0"/>
            <a:pathLst>
              <a:path w="234752" h="21432">
                <a:moveTo>
                  <a:pt x="6151" y="21431"/>
                </a:moveTo>
                <a:lnTo>
                  <a:pt x="0" y="21431"/>
                </a:lnTo>
                <a:lnTo>
                  <a:pt x="36149" y="21431"/>
                </a:lnTo>
                <a:lnTo>
                  <a:pt x="39643" y="20637"/>
                </a:lnTo>
                <a:lnTo>
                  <a:pt x="43560" y="19314"/>
                </a:lnTo>
                <a:lnTo>
                  <a:pt x="47759" y="17639"/>
                </a:lnTo>
                <a:lnTo>
                  <a:pt x="52146" y="16521"/>
                </a:lnTo>
                <a:lnTo>
                  <a:pt x="56658" y="15777"/>
                </a:lnTo>
                <a:lnTo>
                  <a:pt x="61253" y="15280"/>
                </a:lnTo>
                <a:lnTo>
                  <a:pt x="65904" y="14949"/>
                </a:lnTo>
                <a:lnTo>
                  <a:pt x="70593" y="14728"/>
                </a:lnTo>
                <a:lnTo>
                  <a:pt x="75305" y="14581"/>
                </a:lnTo>
                <a:lnTo>
                  <a:pt x="80035" y="13690"/>
                </a:lnTo>
                <a:lnTo>
                  <a:pt x="84776" y="12302"/>
                </a:lnTo>
                <a:lnTo>
                  <a:pt x="89524" y="10582"/>
                </a:lnTo>
                <a:lnTo>
                  <a:pt x="94276" y="9436"/>
                </a:lnTo>
                <a:lnTo>
                  <a:pt x="99033" y="8672"/>
                </a:lnTo>
                <a:lnTo>
                  <a:pt x="103791" y="8162"/>
                </a:lnTo>
                <a:lnTo>
                  <a:pt x="109344" y="7029"/>
                </a:lnTo>
                <a:lnTo>
                  <a:pt x="115428" y="5480"/>
                </a:lnTo>
                <a:lnTo>
                  <a:pt x="121865" y="3653"/>
                </a:lnTo>
                <a:lnTo>
                  <a:pt x="127743" y="2435"/>
                </a:lnTo>
                <a:lnTo>
                  <a:pt x="133250" y="1624"/>
                </a:lnTo>
                <a:lnTo>
                  <a:pt x="138509" y="1082"/>
                </a:lnTo>
                <a:lnTo>
                  <a:pt x="143601" y="721"/>
                </a:lnTo>
                <a:lnTo>
                  <a:pt x="148585" y="481"/>
                </a:lnTo>
                <a:lnTo>
                  <a:pt x="158355" y="213"/>
                </a:lnTo>
                <a:lnTo>
                  <a:pt x="196643" y="8"/>
                </a:lnTo>
                <a:lnTo>
                  <a:pt x="234751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586"/>
          <p:cNvSpPr/>
          <p:nvPr/>
        </p:nvSpPr>
        <p:spPr>
          <a:xfrm>
            <a:off x="6972325" y="3679031"/>
            <a:ext cx="99988" cy="157161"/>
          </a:xfrm>
          <a:custGeom>
            <a:avLst/>
            <a:gdLst/>
            <a:ahLst/>
            <a:cxnLst/>
            <a:rect l="0" t="0" r="0" b="0"/>
            <a:pathLst>
              <a:path w="99988" h="157161">
                <a:moveTo>
                  <a:pt x="14262" y="0"/>
                </a:moveTo>
                <a:lnTo>
                  <a:pt x="14262" y="16792"/>
                </a:lnTo>
                <a:lnTo>
                  <a:pt x="13468" y="19132"/>
                </a:lnTo>
                <a:lnTo>
                  <a:pt x="10469" y="23849"/>
                </a:lnTo>
                <a:lnTo>
                  <a:pt x="9352" y="27012"/>
                </a:lnTo>
                <a:lnTo>
                  <a:pt x="8608" y="30708"/>
                </a:lnTo>
                <a:lnTo>
                  <a:pt x="8111" y="34759"/>
                </a:lnTo>
                <a:lnTo>
                  <a:pt x="7780" y="39047"/>
                </a:lnTo>
                <a:lnTo>
                  <a:pt x="7560" y="43494"/>
                </a:lnTo>
                <a:lnTo>
                  <a:pt x="7314" y="52668"/>
                </a:lnTo>
                <a:lnTo>
                  <a:pt x="7205" y="62037"/>
                </a:lnTo>
                <a:lnTo>
                  <a:pt x="6383" y="66758"/>
                </a:lnTo>
                <a:lnTo>
                  <a:pt x="5041" y="71493"/>
                </a:lnTo>
                <a:lnTo>
                  <a:pt x="3352" y="76237"/>
                </a:lnTo>
                <a:lnTo>
                  <a:pt x="2226" y="80987"/>
                </a:lnTo>
                <a:lnTo>
                  <a:pt x="1476" y="85741"/>
                </a:lnTo>
                <a:lnTo>
                  <a:pt x="975" y="90498"/>
                </a:lnTo>
                <a:lnTo>
                  <a:pt x="642" y="95257"/>
                </a:lnTo>
                <a:lnTo>
                  <a:pt x="419" y="100017"/>
                </a:lnTo>
                <a:lnTo>
                  <a:pt x="172" y="109540"/>
                </a:lnTo>
                <a:lnTo>
                  <a:pt x="0" y="129558"/>
                </a:lnTo>
                <a:lnTo>
                  <a:pt x="785" y="132409"/>
                </a:lnTo>
                <a:lnTo>
                  <a:pt x="2103" y="135104"/>
                </a:lnTo>
                <a:lnTo>
                  <a:pt x="3775" y="137694"/>
                </a:lnTo>
                <a:lnTo>
                  <a:pt x="4889" y="140215"/>
                </a:lnTo>
                <a:lnTo>
                  <a:pt x="5632" y="142689"/>
                </a:lnTo>
                <a:lnTo>
                  <a:pt x="6128" y="145132"/>
                </a:lnTo>
                <a:lnTo>
                  <a:pt x="7252" y="146761"/>
                </a:lnTo>
                <a:lnTo>
                  <a:pt x="8795" y="147847"/>
                </a:lnTo>
                <a:lnTo>
                  <a:pt x="10617" y="148571"/>
                </a:lnTo>
                <a:lnTo>
                  <a:pt x="12626" y="149847"/>
                </a:lnTo>
                <a:lnTo>
                  <a:pt x="14759" y="151492"/>
                </a:lnTo>
                <a:lnTo>
                  <a:pt x="20093" y="156042"/>
                </a:lnTo>
                <a:lnTo>
                  <a:pt x="22939" y="156664"/>
                </a:lnTo>
                <a:lnTo>
                  <a:pt x="24809" y="156830"/>
                </a:lnTo>
                <a:lnTo>
                  <a:pt x="26850" y="156941"/>
                </a:lnTo>
                <a:lnTo>
                  <a:pt x="31234" y="157064"/>
                </a:lnTo>
                <a:lnTo>
                  <a:pt x="52370" y="157160"/>
                </a:lnTo>
                <a:lnTo>
                  <a:pt x="54749" y="156367"/>
                </a:lnTo>
                <a:lnTo>
                  <a:pt x="57128" y="155045"/>
                </a:lnTo>
                <a:lnTo>
                  <a:pt x="59508" y="153369"/>
                </a:lnTo>
                <a:lnTo>
                  <a:pt x="61889" y="151459"/>
                </a:lnTo>
                <a:lnTo>
                  <a:pt x="64270" y="149391"/>
                </a:lnTo>
                <a:lnTo>
                  <a:pt x="66651" y="147219"/>
                </a:lnTo>
                <a:lnTo>
                  <a:pt x="71413" y="142689"/>
                </a:lnTo>
                <a:lnTo>
                  <a:pt x="99987" y="11430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587"/>
          <p:cNvSpPr/>
          <p:nvPr/>
        </p:nvSpPr>
        <p:spPr>
          <a:xfrm>
            <a:off x="6979446" y="3529136"/>
            <a:ext cx="28573" cy="49883"/>
          </a:xfrm>
          <a:custGeom>
            <a:avLst/>
            <a:gdLst/>
            <a:ahLst/>
            <a:cxnLst/>
            <a:rect l="0" t="0" r="0" b="0"/>
            <a:pathLst>
              <a:path w="28573" h="49883">
                <a:moveTo>
                  <a:pt x="7141" y="49882"/>
                </a:moveTo>
                <a:lnTo>
                  <a:pt x="990" y="49882"/>
                </a:lnTo>
                <a:lnTo>
                  <a:pt x="659" y="49089"/>
                </a:lnTo>
                <a:lnTo>
                  <a:pt x="439" y="47766"/>
                </a:lnTo>
                <a:lnTo>
                  <a:pt x="84" y="43731"/>
                </a:lnTo>
                <a:lnTo>
                  <a:pt x="36" y="41063"/>
                </a:lnTo>
                <a:lnTo>
                  <a:pt x="0" y="25972"/>
                </a:lnTo>
                <a:lnTo>
                  <a:pt x="793" y="23623"/>
                </a:lnTo>
                <a:lnTo>
                  <a:pt x="2115" y="21264"/>
                </a:lnTo>
                <a:lnTo>
                  <a:pt x="3790" y="18897"/>
                </a:lnTo>
                <a:lnTo>
                  <a:pt x="4907" y="16525"/>
                </a:lnTo>
                <a:lnTo>
                  <a:pt x="5652" y="14151"/>
                </a:lnTo>
                <a:lnTo>
                  <a:pt x="6148" y="11774"/>
                </a:lnTo>
                <a:lnTo>
                  <a:pt x="7273" y="9395"/>
                </a:lnTo>
                <a:lnTo>
                  <a:pt x="8817" y="7016"/>
                </a:lnTo>
                <a:lnTo>
                  <a:pt x="13205" y="1286"/>
                </a:lnTo>
                <a:lnTo>
                  <a:pt x="14358" y="816"/>
                </a:lnTo>
                <a:lnTo>
                  <a:pt x="15922" y="503"/>
                </a:lnTo>
                <a:lnTo>
                  <a:pt x="20341" y="0"/>
                </a:lnTo>
                <a:lnTo>
                  <a:pt x="21497" y="752"/>
                </a:lnTo>
                <a:lnTo>
                  <a:pt x="23062" y="2048"/>
                </a:lnTo>
                <a:lnTo>
                  <a:pt x="28572" y="702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588"/>
          <p:cNvSpPr/>
          <p:nvPr/>
        </p:nvSpPr>
        <p:spPr>
          <a:xfrm>
            <a:off x="7122318" y="3507581"/>
            <a:ext cx="535783" cy="300036"/>
          </a:xfrm>
          <a:custGeom>
            <a:avLst/>
            <a:gdLst/>
            <a:ahLst/>
            <a:cxnLst/>
            <a:rect l="0" t="0" r="0" b="0"/>
            <a:pathLst>
              <a:path w="535783" h="300036">
                <a:moveTo>
                  <a:pt x="0" y="214312"/>
                </a:moveTo>
                <a:lnTo>
                  <a:pt x="3793" y="218105"/>
                </a:lnTo>
                <a:lnTo>
                  <a:pt x="4910" y="220015"/>
                </a:lnTo>
                <a:lnTo>
                  <a:pt x="7276" y="226497"/>
                </a:lnTo>
                <a:lnTo>
                  <a:pt x="11858" y="233445"/>
                </a:lnTo>
                <a:lnTo>
                  <a:pt x="14361" y="240530"/>
                </a:lnTo>
                <a:lnTo>
                  <a:pt x="19777" y="247657"/>
                </a:lnTo>
                <a:lnTo>
                  <a:pt x="24136" y="252416"/>
                </a:lnTo>
                <a:lnTo>
                  <a:pt x="25616" y="255590"/>
                </a:lnTo>
                <a:lnTo>
                  <a:pt x="27261" y="263349"/>
                </a:lnTo>
                <a:lnTo>
                  <a:pt x="29286" y="266847"/>
                </a:lnTo>
                <a:lnTo>
                  <a:pt x="38134" y="275563"/>
                </a:lnTo>
                <a:lnTo>
                  <a:pt x="39711" y="278165"/>
                </a:lnTo>
                <a:lnTo>
                  <a:pt x="40761" y="280693"/>
                </a:lnTo>
                <a:lnTo>
                  <a:pt x="46032" y="288044"/>
                </a:lnTo>
                <a:lnTo>
                  <a:pt x="48152" y="289660"/>
                </a:lnTo>
                <a:lnTo>
                  <a:pt x="52621" y="291457"/>
                </a:lnTo>
                <a:lnTo>
                  <a:pt x="54131" y="292730"/>
                </a:lnTo>
                <a:lnTo>
                  <a:pt x="55138" y="294372"/>
                </a:lnTo>
                <a:lnTo>
                  <a:pt x="55808" y="296260"/>
                </a:lnTo>
                <a:lnTo>
                  <a:pt x="57049" y="297519"/>
                </a:lnTo>
                <a:lnTo>
                  <a:pt x="58670" y="298359"/>
                </a:lnTo>
                <a:lnTo>
                  <a:pt x="63183" y="299706"/>
                </a:lnTo>
                <a:lnTo>
                  <a:pt x="71342" y="300035"/>
                </a:lnTo>
                <a:lnTo>
                  <a:pt x="71429" y="293886"/>
                </a:lnTo>
                <a:lnTo>
                  <a:pt x="67643" y="285603"/>
                </a:lnTo>
                <a:lnTo>
                  <a:pt x="65782" y="277482"/>
                </a:lnTo>
                <a:lnTo>
                  <a:pt x="64955" y="268581"/>
                </a:lnTo>
                <a:lnTo>
                  <a:pt x="64588" y="259334"/>
                </a:lnTo>
                <a:lnTo>
                  <a:pt x="64381" y="245203"/>
                </a:lnTo>
                <a:lnTo>
                  <a:pt x="63558" y="240462"/>
                </a:lnTo>
                <a:lnTo>
                  <a:pt x="62217" y="235714"/>
                </a:lnTo>
                <a:lnTo>
                  <a:pt x="60528" y="230962"/>
                </a:lnTo>
                <a:lnTo>
                  <a:pt x="59402" y="226206"/>
                </a:lnTo>
                <a:lnTo>
                  <a:pt x="58652" y="221447"/>
                </a:lnTo>
                <a:lnTo>
                  <a:pt x="58151" y="216688"/>
                </a:lnTo>
                <a:lnTo>
                  <a:pt x="57818" y="211927"/>
                </a:lnTo>
                <a:lnTo>
                  <a:pt x="57595" y="207166"/>
                </a:lnTo>
                <a:lnTo>
                  <a:pt x="57348" y="196849"/>
                </a:lnTo>
                <a:lnTo>
                  <a:pt x="57176" y="167680"/>
                </a:lnTo>
                <a:lnTo>
                  <a:pt x="56374" y="161793"/>
                </a:lnTo>
                <a:lnTo>
                  <a:pt x="55045" y="155487"/>
                </a:lnTo>
                <a:lnTo>
                  <a:pt x="53366" y="148902"/>
                </a:lnTo>
                <a:lnTo>
                  <a:pt x="53040" y="142924"/>
                </a:lnTo>
                <a:lnTo>
                  <a:pt x="53616" y="137351"/>
                </a:lnTo>
                <a:lnTo>
                  <a:pt x="54795" y="132049"/>
                </a:lnTo>
                <a:lnTo>
                  <a:pt x="55580" y="126132"/>
                </a:lnTo>
                <a:lnTo>
                  <a:pt x="56103" y="119807"/>
                </a:lnTo>
                <a:lnTo>
                  <a:pt x="56685" y="107223"/>
                </a:lnTo>
                <a:lnTo>
                  <a:pt x="56943" y="96337"/>
                </a:lnTo>
                <a:lnTo>
                  <a:pt x="57145" y="58566"/>
                </a:lnTo>
                <a:lnTo>
                  <a:pt x="57941" y="54919"/>
                </a:lnTo>
                <a:lnTo>
                  <a:pt x="62059" y="45994"/>
                </a:lnTo>
                <a:lnTo>
                  <a:pt x="63632" y="38322"/>
                </a:lnTo>
                <a:lnTo>
                  <a:pt x="64000" y="33436"/>
                </a:lnTo>
                <a:lnTo>
                  <a:pt x="64892" y="31816"/>
                </a:lnTo>
                <a:lnTo>
                  <a:pt x="66280" y="30735"/>
                </a:lnTo>
                <a:lnTo>
                  <a:pt x="67999" y="30015"/>
                </a:lnTo>
                <a:lnTo>
                  <a:pt x="69146" y="28741"/>
                </a:lnTo>
                <a:lnTo>
                  <a:pt x="69909" y="27098"/>
                </a:lnTo>
                <a:lnTo>
                  <a:pt x="70419" y="25209"/>
                </a:lnTo>
                <a:lnTo>
                  <a:pt x="71552" y="23950"/>
                </a:lnTo>
                <a:lnTo>
                  <a:pt x="73102" y="23110"/>
                </a:lnTo>
                <a:lnTo>
                  <a:pt x="76940" y="22177"/>
                </a:lnTo>
                <a:lnTo>
                  <a:pt x="88204" y="21529"/>
                </a:lnTo>
                <a:lnTo>
                  <a:pt x="89759" y="20703"/>
                </a:lnTo>
                <a:lnTo>
                  <a:pt x="90795" y="19358"/>
                </a:lnTo>
                <a:lnTo>
                  <a:pt x="91487" y="17668"/>
                </a:lnTo>
                <a:lnTo>
                  <a:pt x="93535" y="16541"/>
                </a:lnTo>
                <a:lnTo>
                  <a:pt x="103209" y="14955"/>
                </a:lnTo>
                <a:lnTo>
                  <a:pt x="116108" y="14419"/>
                </a:lnTo>
                <a:lnTo>
                  <a:pt x="165749" y="14290"/>
                </a:lnTo>
                <a:lnTo>
                  <a:pt x="177118" y="12172"/>
                </a:lnTo>
                <a:lnTo>
                  <a:pt x="188257" y="9378"/>
                </a:lnTo>
                <a:lnTo>
                  <a:pt x="201145" y="8137"/>
                </a:lnTo>
                <a:lnTo>
                  <a:pt x="214810" y="7585"/>
                </a:lnTo>
                <a:lnTo>
                  <a:pt x="228822" y="6546"/>
                </a:lnTo>
                <a:lnTo>
                  <a:pt x="242986" y="3438"/>
                </a:lnTo>
                <a:lnTo>
                  <a:pt x="257219" y="1528"/>
                </a:lnTo>
                <a:lnTo>
                  <a:pt x="272275" y="679"/>
                </a:lnTo>
                <a:lnTo>
                  <a:pt x="297015" y="201"/>
                </a:lnTo>
                <a:lnTo>
                  <a:pt x="465328" y="0"/>
                </a:lnTo>
                <a:lnTo>
                  <a:pt x="476952" y="2117"/>
                </a:lnTo>
                <a:lnTo>
                  <a:pt x="490304" y="5654"/>
                </a:lnTo>
                <a:lnTo>
                  <a:pt x="497313" y="7275"/>
                </a:lnTo>
                <a:lnTo>
                  <a:pt x="512632" y="12667"/>
                </a:lnTo>
                <a:lnTo>
                  <a:pt x="523536" y="13967"/>
                </a:lnTo>
                <a:lnTo>
                  <a:pt x="526030" y="14867"/>
                </a:lnTo>
                <a:lnTo>
                  <a:pt x="535782" y="2143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589"/>
          <p:cNvSpPr/>
          <p:nvPr/>
        </p:nvSpPr>
        <p:spPr>
          <a:xfrm>
            <a:off x="7265280" y="3593308"/>
            <a:ext cx="156681" cy="228599"/>
          </a:xfrm>
          <a:custGeom>
            <a:avLst/>
            <a:gdLst/>
            <a:ahLst/>
            <a:cxnLst/>
            <a:rect l="0" t="0" r="0" b="0"/>
            <a:pathLst>
              <a:path w="156681" h="228599">
                <a:moveTo>
                  <a:pt x="7057" y="21429"/>
                </a:moveTo>
                <a:lnTo>
                  <a:pt x="0" y="21429"/>
                </a:lnTo>
                <a:lnTo>
                  <a:pt x="3732" y="17637"/>
                </a:lnTo>
                <a:lnTo>
                  <a:pt x="5634" y="16519"/>
                </a:lnTo>
                <a:lnTo>
                  <a:pt x="9864" y="15278"/>
                </a:lnTo>
                <a:lnTo>
                  <a:pt x="14390" y="14726"/>
                </a:lnTo>
                <a:lnTo>
                  <a:pt x="16708" y="14579"/>
                </a:lnTo>
                <a:lnTo>
                  <a:pt x="19048" y="13688"/>
                </a:lnTo>
                <a:lnTo>
                  <a:pt x="23763" y="10580"/>
                </a:lnTo>
                <a:lnTo>
                  <a:pt x="26926" y="9434"/>
                </a:lnTo>
                <a:lnTo>
                  <a:pt x="30621" y="8670"/>
                </a:lnTo>
                <a:lnTo>
                  <a:pt x="34672" y="8160"/>
                </a:lnTo>
                <a:lnTo>
                  <a:pt x="38961" y="7821"/>
                </a:lnTo>
                <a:lnTo>
                  <a:pt x="43408" y="7595"/>
                </a:lnTo>
                <a:lnTo>
                  <a:pt x="47960" y="7443"/>
                </a:lnTo>
                <a:lnTo>
                  <a:pt x="52582" y="6549"/>
                </a:lnTo>
                <a:lnTo>
                  <a:pt x="57251" y="5159"/>
                </a:lnTo>
                <a:lnTo>
                  <a:pt x="61951" y="3439"/>
                </a:lnTo>
                <a:lnTo>
                  <a:pt x="66671" y="2292"/>
                </a:lnTo>
                <a:lnTo>
                  <a:pt x="71407" y="1527"/>
                </a:lnTo>
                <a:lnTo>
                  <a:pt x="76150" y="1017"/>
                </a:lnTo>
                <a:lnTo>
                  <a:pt x="80901" y="678"/>
                </a:lnTo>
                <a:lnTo>
                  <a:pt x="85655" y="451"/>
                </a:lnTo>
                <a:lnTo>
                  <a:pt x="95170" y="199"/>
                </a:lnTo>
                <a:lnTo>
                  <a:pt x="136909" y="0"/>
                </a:lnTo>
                <a:lnTo>
                  <a:pt x="138868" y="793"/>
                </a:lnTo>
                <a:lnTo>
                  <a:pt x="140176" y="2115"/>
                </a:lnTo>
                <a:lnTo>
                  <a:pt x="141046" y="3791"/>
                </a:lnTo>
                <a:lnTo>
                  <a:pt x="142421" y="4908"/>
                </a:lnTo>
                <a:lnTo>
                  <a:pt x="144131" y="5652"/>
                </a:lnTo>
                <a:lnTo>
                  <a:pt x="146065" y="6149"/>
                </a:lnTo>
                <a:lnTo>
                  <a:pt x="150330" y="8817"/>
                </a:lnTo>
                <a:lnTo>
                  <a:pt x="152578" y="10640"/>
                </a:lnTo>
                <a:lnTo>
                  <a:pt x="154077" y="13442"/>
                </a:lnTo>
                <a:lnTo>
                  <a:pt x="155077" y="16898"/>
                </a:lnTo>
                <a:lnTo>
                  <a:pt x="155743" y="20790"/>
                </a:lnTo>
                <a:lnTo>
                  <a:pt x="156484" y="27230"/>
                </a:lnTo>
                <a:lnTo>
                  <a:pt x="156680" y="30059"/>
                </a:lnTo>
                <a:lnTo>
                  <a:pt x="156018" y="33533"/>
                </a:lnTo>
                <a:lnTo>
                  <a:pt x="154784" y="37435"/>
                </a:lnTo>
                <a:lnTo>
                  <a:pt x="153167" y="41625"/>
                </a:lnTo>
                <a:lnTo>
                  <a:pt x="152088" y="46005"/>
                </a:lnTo>
                <a:lnTo>
                  <a:pt x="151370" y="50513"/>
                </a:lnTo>
                <a:lnTo>
                  <a:pt x="150890" y="55106"/>
                </a:lnTo>
                <a:lnTo>
                  <a:pt x="149778" y="59756"/>
                </a:lnTo>
                <a:lnTo>
                  <a:pt x="148241" y="64442"/>
                </a:lnTo>
                <a:lnTo>
                  <a:pt x="146424" y="69154"/>
                </a:lnTo>
                <a:lnTo>
                  <a:pt x="142288" y="80740"/>
                </a:lnTo>
                <a:lnTo>
                  <a:pt x="140074" y="87164"/>
                </a:lnTo>
                <a:lnTo>
                  <a:pt x="137804" y="93034"/>
                </a:lnTo>
                <a:lnTo>
                  <a:pt x="135496" y="98534"/>
                </a:lnTo>
                <a:lnTo>
                  <a:pt x="133164" y="103789"/>
                </a:lnTo>
                <a:lnTo>
                  <a:pt x="130816" y="109673"/>
                </a:lnTo>
                <a:lnTo>
                  <a:pt x="126090" y="122561"/>
                </a:lnTo>
                <a:lnTo>
                  <a:pt x="123718" y="128538"/>
                </a:lnTo>
                <a:lnTo>
                  <a:pt x="121344" y="134110"/>
                </a:lnTo>
                <a:lnTo>
                  <a:pt x="116588" y="144534"/>
                </a:lnTo>
                <a:lnTo>
                  <a:pt x="111829" y="154459"/>
                </a:lnTo>
                <a:lnTo>
                  <a:pt x="110243" y="159328"/>
                </a:lnTo>
                <a:lnTo>
                  <a:pt x="109185" y="164162"/>
                </a:lnTo>
                <a:lnTo>
                  <a:pt x="108479" y="168972"/>
                </a:lnTo>
                <a:lnTo>
                  <a:pt x="108010" y="172972"/>
                </a:lnTo>
                <a:lnTo>
                  <a:pt x="107487" y="179534"/>
                </a:lnTo>
                <a:lnTo>
                  <a:pt x="106554" y="183189"/>
                </a:lnTo>
                <a:lnTo>
                  <a:pt x="105139" y="187213"/>
                </a:lnTo>
                <a:lnTo>
                  <a:pt x="103401" y="191483"/>
                </a:lnTo>
                <a:lnTo>
                  <a:pt x="101470" y="198344"/>
                </a:lnTo>
                <a:lnTo>
                  <a:pt x="100612" y="204039"/>
                </a:lnTo>
                <a:lnTo>
                  <a:pt x="100231" y="209216"/>
                </a:lnTo>
                <a:lnTo>
                  <a:pt x="100062" y="214163"/>
                </a:lnTo>
                <a:lnTo>
                  <a:pt x="99944" y="221287"/>
                </a:lnTo>
                <a:lnTo>
                  <a:pt x="99927" y="228500"/>
                </a:lnTo>
                <a:lnTo>
                  <a:pt x="99926" y="22859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590"/>
          <p:cNvSpPr/>
          <p:nvPr/>
        </p:nvSpPr>
        <p:spPr>
          <a:xfrm>
            <a:off x="7300914" y="3657600"/>
            <a:ext cx="257174" cy="14288"/>
          </a:xfrm>
          <a:custGeom>
            <a:avLst/>
            <a:gdLst/>
            <a:ahLst/>
            <a:cxnLst/>
            <a:rect l="0" t="0" r="0" b="0"/>
            <a:pathLst>
              <a:path w="257174" h="14288">
                <a:moveTo>
                  <a:pt x="7142" y="0"/>
                </a:moveTo>
                <a:lnTo>
                  <a:pt x="0" y="0"/>
                </a:lnTo>
                <a:lnTo>
                  <a:pt x="6149" y="0"/>
                </a:lnTo>
                <a:lnTo>
                  <a:pt x="7274" y="794"/>
                </a:lnTo>
                <a:lnTo>
                  <a:pt x="8818" y="2116"/>
                </a:lnTo>
                <a:lnTo>
                  <a:pt x="10641" y="3792"/>
                </a:lnTo>
                <a:lnTo>
                  <a:pt x="12649" y="4909"/>
                </a:lnTo>
                <a:lnTo>
                  <a:pt x="14782" y="5654"/>
                </a:lnTo>
                <a:lnTo>
                  <a:pt x="16999" y="6150"/>
                </a:lnTo>
                <a:lnTo>
                  <a:pt x="19269" y="6481"/>
                </a:lnTo>
                <a:lnTo>
                  <a:pt x="23908" y="6849"/>
                </a:lnTo>
                <a:lnTo>
                  <a:pt x="27051" y="6153"/>
                </a:lnTo>
                <a:lnTo>
                  <a:pt x="30733" y="4896"/>
                </a:lnTo>
                <a:lnTo>
                  <a:pt x="34776" y="3264"/>
                </a:lnTo>
                <a:lnTo>
                  <a:pt x="39058" y="2176"/>
                </a:lnTo>
                <a:lnTo>
                  <a:pt x="43501" y="1450"/>
                </a:lnTo>
                <a:lnTo>
                  <a:pt x="48050" y="966"/>
                </a:lnTo>
                <a:lnTo>
                  <a:pt x="52670" y="644"/>
                </a:lnTo>
                <a:lnTo>
                  <a:pt x="57338" y="429"/>
                </a:lnTo>
                <a:lnTo>
                  <a:pt x="66758" y="191"/>
                </a:lnTo>
                <a:lnTo>
                  <a:pt x="222716" y="0"/>
                </a:lnTo>
                <a:lnTo>
                  <a:pt x="225471" y="794"/>
                </a:lnTo>
                <a:lnTo>
                  <a:pt x="228101" y="2116"/>
                </a:lnTo>
                <a:lnTo>
                  <a:pt x="230647" y="3792"/>
                </a:lnTo>
                <a:lnTo>
                  <a:pt x="233140" y="4909"/>
                </a:lnTo>
                <a:lnTo>
                  <a:pt x="235594" y="5654"/>
                </a:lnTo>
                <a:lnTo>
                  <a:pt x="238025" y="6150"/>
                </a:lnTo>
                <a:lnTo>
                  <a:pt x="240438" y="6481"/>
                </a:lnTo>
                <a:lnTo>
                  <a:pt x="245238" y="6849"/>
                </a:lnTo>
                <a:lnTo>
                  <a:pt x="246835" y="7741"/>
                </a:lnTo>
                <a:lnTo>
                  <a:pt x="247900" y="9129"/>
                </a:lnTo>
                <a:lnTo>
                  <a:pt x="248609" y="10848"/>
                </a:lnTo>
                <a:lnTo>
                  <a:pt x="249877" y="11995"/>
                </a:lnTo>
                <a:lnTo>
                  <a:pt x="251515" y="12759"/>
                </a:lnTo>
                <a:lnTo>
                  <a:pt x="257173" y="1428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591"/>
          <p:cNvSpPr/>
          <p:nvPr/>
        </p:nvSpPr>
        <p:spPr>
          <a:xfrm>
            <a:off x="6165056" y="3957724"/>
            <a:ext cx="1514476" cy="49920"/>
          </a:xfrm>
          <a:custGeom>
            <a:avLst/>
            <a:gdLst/>
            <a:ahLst/>
            <a:cxnLst/>
            <a:rect l="0" t="0" r="0" b="0"/>
            <a:pathLst>
              <a:path w="1514476" h="49920">
                <a:moveTo>
                  <a:pt x="0" y="49919"/>
                </a:moveTo>
                <a:lnTo>
                  <a:pt x="76299" y="49919"/>
                </a:lnTo>
                <a:lnTo>
                  <a:pt x="81028" y="49126"/>
                </a:lnTo>
                <a:lnTo>
                  <a:pt x="85769" y="47803"/>
                </a:lnTo>
                <a:lnTo>
                  <a:pt x="90517" y="46127"/>
                </a:lnTo>
                <a:lnTo>
                  <a:pt x="96063" y="45009"/>
                </a:lnTo>
                <a:lnTo>
                  <a:pt x="108576" y="43768"/>
                </a:lnTo>
                <a:lnTo>
                  <a:pt x="150143" y="42863"/>
                </a:lnTo>
                <a:lnTo>
                  <a:pt x="196684" y="42783"/>
                </a:lnTo>
                <a:lnTo>
                  <a:pt x="204942" y="41987"/>
                </a:lnTo>
                <a:lnTo>
                  <a:pt x="212827" y="40662"/>
                </a:lnTo>
                <a:lnTo>
                  <a:pt x="220466" y="38986"/>
                </a:lnTo>
                <a:lnTo>
                  <a:pt x="228733" y="37868"/>
                </a:lnTo>
                <a:lnTo>
                  <a:pt x="246387" y="36625"/>
                </a:lnTo>
                <a:lnTo>
                  <a:pt x="255539" y="35500"/>
                </a:lnTo>
                <a:lnTo>
                  <a:pt x="264815" y="33957"/>
                </a:lnTo>
                <a:lnTo>
                  <a:pt x="274175" y="32134"/>
                </a:lnTo>
                <a:lnTo>
                  <a:pt x="283589" y="30918"/>
                </a:lnTo>
                <a:lnTo>
                  <a:pt x="302517" y="29569"/>
                </a:lnTo>
                <a:lnTo>
                  <a:pt x="331023" y="28808"/>
                </a:lnTo>
                <a:lnTo>
                  <a:pt x="340538" y="27908"/>
                </a:lnTo>
                <a:lnTo>
                  <a:pt x="350057" y="26514"/>
                </a:lnTo>
                <a:lnTo>
                  <a:pt x="359578" y="24791"/>
                </a:lnTo>
                <a:lnTo>
                  <a:pt x="369893" y="23642"/>
                </a:lnTo>
                <a:lnTo>
                  <a:pt x="391939" y="22366"/>
                </a:lnTo>
                <a:lnTo>
                  <a:pt x="402580" y="21231"/>
                </a:lnTo>
                <a:lnTo>
                  <a:pt x="412849" y="19681"/>
                </a:lnTo>
                <a:lnTo>
                  <a:pt x="422870" y="17855"/>
                </a:lnTo>
                <a:lnTo>
                  <a:pt x="433520" y="16636"/>
                </a:lnTo>
                <a:lnTo>
                  <a:pt x="455935" y="15283"/>
                </a:lnTo>
                <a:lnTo>
                  <a:pt x="490868" y="14521"/>
                </a:lnTo>
                <a:lnTo>
                  <a:pt x="502664" y="13621"/>
                </a:lnTo>
                <a:lnTo>
                  <a:pt x="514497" y="12227"/>
                </a:lnTo>
                <a:lnTo>
                  <a:pt x="526354" y="10503"/>
                </a:lnTo>
                <a:lnTo>
                  <a:pt x="538228" y="9355"/>
                </a:lnTo>
                <a:lnTo>
                  <a:pt x="562003" y="8078"/>
                </a:lnTo>
                <a:lnTo>
                  <a:pt x="597702" y="7359"/>
                </a:lnTo>
                <a:lnTo>
                  <a:pt x="669132" y="7083"/>
                </a:lnTo>
                <a:lnTo>
                  <a:pt x="681038" y="6281"/>
                </a:lnTo>
                <a:lnTo>
                  <a:pt x="692944" y="4952"/>
                </a:lnTo>
                <a:lnTo>
                  <a:pt x="704851" y="3272"/>
                </a:lnTo>
                <a:lnTo>
                  <a:pt x="717551" y="2152"/>
                </a:lnTo>
                <a:lnTo>
                  <a:pt x="744361" y="908"/>
                </a:lnTo>
                <a:lnTo>
                  <a:pt x="782438" y="208"/>
                </a:lnTo>
                <a:lnTo>
                  <a:pt x="818855" y="0"/>
                </a:lnTo>
                <a:lnTo>
                  <a:pt x="830860" y="765"/>
                </a:lnTo>
                <a:lnTo>
                  <a:pt x="842832" y="2069"/>
                </a:lnTo>
                <a:lnTo>
                  <a:pt x="854781" y="3731"/>
                </a:lnTo>
                <a:lnTo>
                  <a:pt x="867510" y="4840"/>
                </a:lnTo>
                <a:lnTo>
                  <a:pt x="894354" y="6072"/>
                </a:lnTo>
                <a:lnTo>
                  <a:pt x="932449" y="6765"/>
                </a:lnTo>
                <a:lnTo>
                  <a:pt x="968872" y="6970"/>
                </a:lnTo>
                <a:lnTo>
                  <a:pt x="980877" y="7793"/>
                </a:lnTo>
                <a:lnTo>
                  <a:pt x="992849" y="9135"/>
                </a:lnTo>
                <a:lnTo>
                  <a:pt x="1004800" y="10824"/>
                </a:lnTo>
                <a:lnTo>
                  <a:pt x="1016735" y="11949"/>
                </a:lnTo>
                <a:lnTo>
                  <a:pt x="1040580" y="13200"/>
                </a:lnTo>
                <a:lnTo>
                  <a:pt x="1076317" y="13904"/>
                </a:lnTo>
                <a:lnTo>
                  <a:pt x="1088226" y="14797"/>
                </a:lnTo>
                <a:lnTo>
                  <a:pt x="1100134" y="16186"/>
                </a:lnTo>
                <a:lnTo>
                  <a:pt x="1112041" y="17905"/>
                </a:lnTo>
                <a:lnTo>
                  <a:pt x="1123154" y="19052"/>
                </a:lnTo>
                <a:lnTo>
                  <a:pt x="1143969" y="20325"/>
                </a:lnTo>
                <a:lnTo>
                  <a:pt x="1177330" y="21042"/>
                </a:lnTo>
                <a:lnTo>
                  <a:pt x="1188111" y="21937"/>
                </a:lnTo>
                <a:lnTo>
                  <a:pt x="1198475" y="23327"/>
                </a:lnTo>
                <a:lnTo>
                  <a:pt x="1208558" y="25048"/>
                </a:lnTo>
                <a:lnTo>
                  <a:pt x="1219249" y="26194"/>
                </a:lnTo>
                <a:lnTo>
                  <a:pt x="1241712" y="27469"/>
                </a:lnTo>
                <a:lnTo>
                  <a:pt x="1272878" y="28186"/>
                </a:lnTo>
                <a:lnTo>
                  <a:pt x="1282766" y="29081"/>
                </a:lnTo>
                <a:lnTo>
                  <a:pt x="1292533" y="30470"/>
                </a:lnTo>
                <a:lnTo>
                  <a:pt x="1302220" y="32191"/>
                </a:lnTo>
                <a:lnTo>
                  <a:pt x="1311853" y="33338"/>
                </a:lnTo>
                <a:lnTo>
                  <a:pt x="1331023" y="34612"/>
                </a:lnTo>
                <a:lnTo>
                  <a:pt x="1359665" y="35329"/>
                </a:lnTo>
                <a:lnTo>
                  <a:pt x="1369200" y="36224"/>
                </a:lnTo>
                <a:lnTo>
                  <a:pt x="1378731" y="37614"/>
                </a:lnTo>
                <a:lnTo>
                  <a:pt x="1388260" y="39335"/>
                </a:lnTo>
                <a:lnTo>
                  <a:pt x="1396994" y="40481"/>
                </a:lnTo>
                <a:lnTo>
                  <a:pt x="1413048" y="41756"/>
                </a:lnTo>
                <a:lnTo>
                  <a:pt x="1457201" y="42686"/>
                </a:lnTo>
                <a:lnTo>
                  <a:pt x="1514475" y="4277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592"/>
          <p:cNvSpPr/>
          <p:nvPr/>
        </p:nvSpPr>
        <p:spPr>
          <a:xfrm>
            <a:off x="6629436" y="4044453"/>
            <a:ext cx="185666" cy="334653"/>
          </a:xfrm>
          <a:custGeom>
            <a:avLst/>
            <a:gdLst/>
            <a:ahLst/>
            <a:cxnLst/>
            <a:rect l="0" t="0" r="0" b="0"/>
            <a:pathLst>
              <a:path w="185666" h="334653">
                <a:moveTo>
                  <a:pt x="171414" y="56059"/>
                </a:moveTo>
                <a:lnTo>
                  <a:pt x="165263" y="56059"/>
                </a:lnTo>
                <a:lnTo>
                  <a:pt x="159556" y="51149"/>
                </a:lnTo>
                <a:lnTo>
                  <a:pt x="155490" y="47240"/>
                </a:lnTo>
                <a:lnTo>
                  <a:pt x="153654" y="45417"/>
                </a:lnTo>
                <a:lnTo>
                  <a:pt x="150843" y="44202"/>
                </a:lnTo>
                <a:lnTo>
                  <a:pt x="147381" y="43392"/>
                </a:lnTo>
                <a:lnTo>
                  <a:pt x="143486" y="42852"/>
                </a:lnTo>
                <a:lnTo>
                  <a:pt x="140095" y="41698"/>
                </a:lnTo>
                <a:lnTo>
                  <a:pt x="137040" y="40135"/>
                </a:lnTo>
                <a:lnTo>
                  <a:pt x="134210" y="38300"/>
                </a:lnTo>
                <a:lnTo>
                  <a:pt x="130737" y="37076"/>
                </a:lnTo>
                <a:lnTo>
                  <a:pt x="126833" y="36260"/>
                </a:lnTo>
                <a:lnTo>
                  <a:pt x="122644" y="35716"/>
                </a:lnTo>
                <a:lnTo>
                  <a:pt x="119056" y="35353"/>
                </a:lnTo>
                <a:lnTo>
                  <a:pt x="115871" y="35111"/>
                </a:lnTo>
                <a:lnTo>
                  <a:pt x="110216" y="34843"/>
                </a:lnTo>
                <a:lnTo>
                  <a:pt x="105056" y="34723"/>
                </a:lnTo>
                <a:lnTo>
                  <a:pt x="93897" y="34656"/>
                </a:lnTo>
                <a:lnTo>
                  <a:pt x="90367" y="35440"/>
                </a:lnTo>
                <a:lnTo>
                  <a:pt x="87220" y="36757"/>
                </a:lnTo>
                <a:lnTo>
                  <a:pt x="84329" y="38429"/>
                </a:lnTo>
                <a:lnTo>
                  <a:pt x="80813" y="39543"/>
                </a:lnTo>
                <a:lnTo>
                  <a:pt x="76882" y="40286"/>
                </a:lnTo>
                <a:lnTo>
                  <a:pt x="72674" y="40781"/>
                </a:lnTo>
                <a:lnTo>
                  <a:pt x="68281" y="41905"/>
                </a:lnTo>
                <a:lnTo>
                  <a:pt x="63764" y="43448"/>
                </a:lnTo>
                <a:lnTo>
                  <a:pt x="59167" y="45271"/>
                </a:lnTo>
                <a:lnTo>
                  <a:pt x="55307" y="47279"/>
                </a:lnTo>
                <a:lnTo>
                  <a:pt x="51940" y="49412"/>
                </a:lnTo>
                <a:lnTo>
                  <a:pt x="48903" y="51628"/>
                </a:lnTo>
                <a:lnTo>
                  <a:pt x="45289" y="53899"/>
                </a:lnTo>
                <a:lnTo>
                  <a:pt x="41294" y="56206"/>
                </a:lnTo>
                <a:lnTo>
                  <a:pt x="37042" y="58539"/>
                </a:lnTo>
                <a:lnTo>
                  <a:pt x="33413" y="60887"/>
                </a:lnTo>
                <a:lnTo>
                  <a:pt x="30201" y="63246"/>
                </a:lnTo>
                <a:lnTo>
                  <a:pt x="24515" y="67985"/>
                </a:lnTo>
                <a:lnTo>
                  <a:pt x="19342" y="72737"/>
                </a:lnTo>
                <a:lnTo>
                  <a:pt x="11967" y="79874"/>
                </a:lnTo>
                <a:lnTo>
                  <a:pt x="4755" y="87016"/>
                </a:lnTo>
                <a:lnTo>
                  <a:pt x="3158" y="89397"/>
                </a:lnTo>
                <a:lnTo>
                  <a:pt x="1384" y="94159"/>
                </a:lnTo>
                <a:lnTo>
                  <a:pt x="244" y="103684"/>
                </a:lnTo>
                <a:lnTo>
                  <a:pt x="0" y="111798"/>
                </a:lnTo>
                <a:lnTo>
                  <a:pt x="2097" y="114698"/>
                </a:lnTo>
                <a:lnTo>
                  <a:pt x="7740" y="120794"/>
                </a:lnTo>
                <a:lnTo>
                  <a:pt x="9909" y="123028"/>
                </a:lnTo>
                <a:lnTo>
                  <a:pt x="11357" y="125312"/>
                </a:lnTo>
                <a:lnTo>
                  <a:pt x="12965" y="129965"/>
                </a:lnTo>
                <a:lnTo>
                  <a:pt x="14187" y="131523"/>
                </a:lnTo>
                <a:lnTo>
                  <a:pt x="15797" y="132562"/>
                </a:lnTo>
                <a:lnTo>
                  <a:pt x="17662" y="133255"/>
                </a:lnTo>
                <a:lnTo>
                  <a:pt x="21853" y="136141"/>
                </a:lnTo>
                <a:lnTo>
                  <a:pt x="27155" y="140070"/>
                </a:lnTo>
                <a:lnTo>
                  <a:pt x="30791" y="142229"/>
                </a:lnTo>
                <a:lnTo>
                  <a:pt x="34802" y="144462"/>
                </a:lnTo>
                <a:lnTo>
                  <a:pt x="38271" y="146744"/>
                </a:lnTo>
                <a:lnTo>
                  <a:pt x="41376" y="149060"/>
                </a:lnTo>
                <a:lnTo>
                  <a:pt x="44241" y="151397"/>
                </a:lnTo>
                <a:lnTo>
                  <a:pt x="47738" y="152955"/>
                </a:lnTo>
                <a:lnTo>
                  <a:pt x="51657" y="153994"/>
                </a:lnTo>
                <a:lnTo>
                  <a:pt x="55857" y="154686"/>
                </a:lnTo>
                <a:lnTo>
                  <a:pt x="60245" y="155942"/>
                </a:lnTo>
                <a:lnTo>
                  <a:pt x="64757" y="157573"/>
                </a:lnTo>
                <a:lnTo>
                  <a:pt x="69353" y="159454"/>
                </a:lnTo>
                <a:lnTo>
                  <a:pt x="73211" y="161501"/>
                </a:lnTo>
                <a:lnTo>
                  <a:pt x="76576" y="163660"/>
                </a:lnTo>
                <a:lnTo>
                  <a:pt x="79614" y="165893"/>
                </a:lnTo>
                <a:lnTo>
                  <a:pt x="83227" y="168175"/>
                </a:lnTo>
                <a:lnTo>
                  <a:pt x="87222" y="170491"/>
                </a:lnTo>
                <a:lnTo>
                  <a:pt x="91473" y="172828"/>
                </a:lnTo>
                <a:lnTo>
                  <a:pt x="95101" y="175974"/>
                </a:lnTo>
                <a:lnTo>
                  <a:pt x="98314" y="179658"/>
                </a:lnTo>
                <a:lnTo>
                  <a:pt x="104000" y="187192"/>
                </a:lnTo>
                <a:lnTo>
                  <a:pt x="109173" y="193186"/>
                </a:lnTo>
                <a:lnTo>
                  <a:pt x="110870" y="196690"/>
                </a:lnTo>
                <a:lnTo>
                  <a:pt x="112755" y="204816"/>
                </a:lnTo>
                <a:lnTo>
                  <a:pt x="115710" y="211603"/>
                </a:lnTo>
                <a:lnTo>
                  <a:pt x="119669" y="218058"/>
                </a:lnTo>
                <a:lnTo>
                  <a:pt x="124075" y="226219"/>
                </a:lnTo>
                <a:lnTo>
                  <a:pt x="126561" y="235138"/>
                </a:lnTo>
                <a:lnTo>
                  <a:pt x="127667" y="244393"/>
                </a:lnTo>
                <a:lnTo>
                  <a:pt x="128158" y="253799"/>
                </a:lnTo>
                <a:lnTo>
                  <a:pt x="126260" y="263270"/>
                </a:lnTo>
                <a:lnTo>
                  <a:pt x="122770" y="272772"/>
                </a:lnTo>
                <a:lnTo>
                  <a:pt x="118573" y="282286"/>
                </a:lnTo>
                <a:lnTo>
                  <a:pt x="116179" y="291807"/>
                </a:lnTo>
                <a:lnTo>
                  <a:pt x="115541" y="296568"/>
                </a:lnTo>
                <a:lnTo>
                  <a:pt x="112714" y="303975"/>
                </a:lnTo>
                <a:lnTo>
                  <a:pt x="108813" y="310706"/>
                </a:lnTo>
                <a:lnTo>
                  <a:pt x="104432" y="318990"/>
                </a:lnTo>
                <a:lnTo>
                  <a:pt x="101360" y="322628"/>
                </a:lnTo>
                <a:lnTo>
                  <a:pt x="97723" y="325846"/>
                </a:lnTo>
                <a:lnTo>
                  <a:pt x="93712" y="328786"/>
                </a:lnTo>
                <a:lnTo>
                  <a:pt x="90243" y="330746"/>
                </a:lnTo>
                <a:lnTo>
                  <a:pt x="87138" y="332052"/>
                </a:lnTo>
                <a:lnTo>
                  <a:pt x="84274" y="332923"/>
                </a:lnTo>
                <a:lnTo>
                  <a:pt x="80776" y="333504"/>
                </a:lnTo>
                <a:lnTo>
                  <a:pt x="76858" y="333891"/>
                </a:lnTo>
                <a:lnTo>
                  <a:pt x="69063" y="334321"/>
                </a:lnTo>
                <a:lnTo>
                  <a:pt x="62954" y="334512"/>
                </a:lnTo>
                <a:lnTo>
                  <a:pt x="51476" y="334652"/>
                </a:lnTo>
                <a:lnTo>
                  <a:pt x="48523" y="332543"/>
                </a:lnTo>
                <a:lnTo>
                  <a:pt x="46623" y="330869"/>
                </a:lnTo>
                <a:lnTo>
                  <a:pt x="44564" y="329753"/>
                </a:lnTo>
                <a:lnTo>
                  <a:pt x="40159" y="328513"/>
                </a:lnTo>
                <a:lnTo>
                  <a:pt x="35555" y="325846"/>
                </a:lnTo>
                <a:lnTo>
                  <a:pt x="33216" y="324023"/>
                </a:lnTo>
                <a:lnTo>
                  <a:pt x="31657" y="322014"/>
                </a:lnTo>
                <a:lnTo>
                  <a:pt x="30617" y="319881"/>
                </a:lnTo>
                <a:lnTo>
                  <a:pt x="29924" y="317666"/>
                </a:lnTo>
                <a:lnTo>
                  <a:pt x="27038" y="313087"/>
                </a:lnTo>
                <a:lnTo>
                  <a:pt x="25157" y="310755"/>
                </a:lnTo>
                <a:lnTo>
                  <a:pt x="23903" y="307612"/>
                </a:lnTo>
                <a:lnTo>
                  <a:pt x="22509" y="299888"/>
                </a:lnTo>
                <a:lnTo>
                  <a:pt x="24007" y="291162"/>
                </a:lnTo>
                <a:lnTo>
                  <a:pt x="26525" y="281200"/>
                </a:lnTo>
                <a:lnTo>
                  <a:pt x="27196" y="275209"/>
                </a:lnTo>
                <a:lnTo>
                  <a:pt x="27643" y="268834"/>
                </a:lnTo>
                <a:lnTo>
                  <a:pt x="28735" y="262997"/>
                </a:lnTo>
                <a:lnTo>
                  <a:pt x="30257" y="257518"/>
                </a:lnTo>
                <a:lnTo>
                  <a:pt x="34065" y="247196"/>
                </a:lnTo>
                <a:lnTo>
                  <a:pt x="38403" y="237317"/>
                </a:lnTo>
                <a:lnTo>
                  <a:pt x="40671" y="231666"/>
                </a:lnTo>
                <a:lnTo>
                  <a:pt x="45308" y="219038"/>
                </a:lnTo>
                <a:lnTo>
                  <a:pt x="47656" y="213130"/>
                </a:lnTo>
                <a:lnTo>
                  <a:pt x="50015" y="207605"/>
                </a:lnTo>
                <a:lnTo>
                  <a:pt x="52381" y="202333"/>
                </a:lnTo>
                <a:lnTo>
                  <a:pt x="55546" y="196437"/>
                </a:lnTo>
                <a:lnTo>
                  <a:pt x="59244" y="190126"/>
                </a:lnTo>
                <a:lnTo>
                  <a:pt x="63296" y="183537"/>
                </a:lnTo>
                <a:lnTo>
                  <a:pt x="66791" y="177557"/>
                </a:lnTo>
                <a:lnTo>
                  <a:pt x="72792" y="166679"/>
                </a:lnTo>
                <a:lnTo>
                  <a:pt x="80632" y="151630"/>
                </a:lnTo>
                <a:lnTo>
                  <a:pt x="83905" y="146760"/>
                </a:lnTo>
                <a:lnTo>
                  <a:pt x="87675" y="141927"/>
                </a:lnTo>
                <a:lnTo>
                  <a:pt x="91775" y="137116"/>
                </a:lnTo>
                <a:lnTo>
                  <a:pt x="96096" y="132323"/>
                </a:lnTo>
                <a:lnTo>
                  <a:pt x="105131" y="122762"/>
                </a:lnTo>
                <a:lnTo>
                  <a:pt x="119142" y="108455"/>
                </a:lnTo>
                <a:lnTo>
                  <a:pt x="123072" y="103689"/>
                </a:lnTo>
                <a:lnTo>
                  <a:pt x="126486" y="98925"/>
                </a:lnTo>
                <a:lnTo>
                  <a:pt x="129556" y="94161"/>
                </a:lnTo>
                <a:lnTo>
                  <a:pt x="133189" y="90192"/>
                </a:lnTo>
                <a:lnTo>
                  <a:pt x="137199" y="86752"/>
                </a:lnTo>
                <a:lnTo>
                  <a:pt x="141460" y="83665"/>
                </a:lnTo>
                <a:lnTo>
                  <a:pt x="145095" y="80019"/>
                </a:lnTo>
                <a:lnTo>
                  <a:pt x="148311" y="76001"/>
                </a:lnTo>
                <a:lnTo>
                  <a:pt x="154002" y="68097"/>
                </a:lnTo>
                <a:lnTo>
                  <a:pt x="159178" y="61939"/>
                </a:lnTo>
                <a:lnTo>
                  <a:pt x="164123" y="54439"/>
                </a:lnTo>
                <a:lnTo>
                  <a:pt x="168967" y="46608"/>
                </a:lnTo>
                <a:lnTo>
                  <a:pt x="173766" y="40481"/>
                </a:lnTo>
                <a:lnTo>
                  <a:pt x="178545" y="35113"/>
                </a:lnTo>
                <a:lnTo>
                  <a:pt x="180930" y="32570"/>
                </a:lnTo>
                <a:lnTo>
                  <a:pt x="182521" y="30081"/>
                </a:lnTo>
                <a:lnTo>
                  <a:pt x="184287" y="25199"/>
                </a:lnTo>
                <a:lnTo>
                  <a:pt x="185515" y="15326"/>
                </a:lnTo>
                <a:lnTo>
                  <a:pt x="185665" y="9825"/>
                </a:lnTo>
                <a:lnTo>
                  <a:pt x="184883" y="8568"/>
                </a:lnTo>
                <a:lnTo>
                  <a:pt x="183568" y="7729"/>
                </a:lnTo>
                <a:lnTo>
                  <a:pt x="181897" y="7171"/>
                </a:lnTo>
                <a:lnTo>
                  <a:pt x="177926" y="4433"/>
                </a:lnTo>
                <a:lnTo>
                  <a:pt x="175755" y="2592"/>
                </a:lnTo>
                <a:lnTo>
                  <a:pt x="173514" y="1364"/>
                </a:lnTo>
                <a:lnTo>
                  <a:pt x="168907" y="0"/>
                </a:lnTo>
                <a:lnTo>
                  <a:pt x="166568" y="430"/>
                </a:lnTo>
                <a:lnTo>
                  <a:pt x="161852" y="3025"/>
                </a:lnTo>
                <a:lnTo>
                  <a:pt x="157110" y="4707"/>
                </a:lnTo>
                <a:lnTo>
                  <a:pt x="149982" y="605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593"/>
          <p:cNvSpPr/>
          <p:nvPr/>
        </p:nvSpPr>
        <p:spPr>
          <a:xfrm>
            <a:off x="6372225" y="3643312"/>
            <a:ext cx="213222" cy="21432"/>
          </a:xfrm>
          <a:custGeom>
            <a:avLst/>
            <a:gdLst/>
            <a:ahLst/>
            <a:cxnLst/>
            <a:rect l="0" t="0" r="0" b="0"/>
            <a:pathLst>
              <a:path w="213222" h="21432">
                <a:moveTo>
                  <a:pt x="50006" y="21431"/>
                </a:moveTo>
                <a:lnTo>
                  <a:pt x="73935" y="21431"/>
                </a:lnTo>
                <a:lnTo>
                  <a:pt x="76277" y="20638"/>
                </a:lnTo>
                <a:lnTo>
                  <a:pt x="78633" y="19315"/>
                </a:lnTo>
                <a:lnTo>
                  <a:pt x="80996" y="17639"/>
                </a:lnTo>
                <a:lnTo>
                  <a:pt x="83366" y="16521"/>
                </a:lnTo>
                <a:lnTo>
                  <a:pt x="85740" y="15777"/>
                </a:lnTo>
                <a:lnTo>
                  <a:pt x="88116" y="15280"/>
                </a:lnTo>
                <a:lnTo>
                  <a:pt x="92873" y="14729"/>
                </a:lnTo>
                <a:lnTo>
                  <a:pt x="98427" y="14484"/>
                </a:lnTo>
                <a:lnTo>
                  <a:pt x="115688" y="14313"/>
                </a:lnTo>
                <a:lnTo>
                  <a:pt x="119194" y="13511"/>
                </a:lnTo>
                <a:lnTo>
                  <a:pt x="123119" y="12182"/>
                </a:lnTo>
                <a:lnTo>
                  <a:pt x="127323" y="10503"/>
                </a:lnTo>
                <a:lnTo>
                  <a:pt x="130919" y="9383"/>
                </a:lnTo>
                <a:lnTo>
                  <a:pt x="134111" y="8637"/>
                </a:lnTo>
                <a:lnTo>
                  <a:pt x="137031" y="8139"/>
                </a:lnTo>
                <a:lnTo>
                  <a:pt x="140567" y="7807"/>
                </a:lnTo>
                <a:lnTo>
                  <a:pt x="144512" y="7586"/>
                </a:lnTo>
                <a:lnTo>
                  <a:pt x="153127" y="7340"/>
                </a:lnTo>
                <a:lnTo>
                  <a:pt x="162249" y="7231"/>
                </a:lnTo>
                <a:lnTo>
                  <a:pt x="166109" y="6408"/>
                </a:lnTo>
                <a:lnTo>
                  <a:pt x="169477" y="5066"/>
                </a:lnTo>
                <a:lnTo>
                  <a:pt x="172515" y="3377"/>
                </a:lnTo>
                <a:lnTo>
                  <a:pt x="175335" y="2252"/>
                </a:lnTo>
                <a:lnTo>
                  <a:pt x="178009" y="1501"/>
                </a:lnTo>
                <a:lnTo>
                  <a:pt x="180585" y="1001"/>
                </a:lnTo>
                <a:lnTo>
                  <a:pt x="185564" y="445"/>
                </a:lnTo>
                <a:lnTo>
                  <a:pt x="190423" y="198"/>
                </a:lnTo>
                <a:lnTo>
                  <a:pt x="198604" y="26"/>
                </a:lnTo>
                <a:lnTo>
                  <a:pt x="213221" y="0"/>
                </a:lnTo>
                <a:lnTo>
                  <a:pt x="172410" y="0"/>
                </a:lnTo>
                <a:lnTo>
                  <a:pt x="168915" y="794"/>
                </a:lnTo>
                <a:lnTo>
                  <a:pt x="165791" y="2117"/>
                </a:lnTo>
                <a:lnTo>
                  <a:pt x="162915" y="3792"/>
                </a:lnTo>
                <a:lnTo>
                  <a:pt x="160203" y="4910"/>
                </a:lnTo>
                <a:lnTo>
                  <a:pt x="157602" y="5654"/>
                </a:lnTo>
                <a:lnTo>
                  <a:pt x="155075" y="6151"/>
                </a:lnTo>
                <a:lnTo>
                  <a:pt x="151802" y="6482"/>
                </a:lnTo>
                <a:lnTo>
                  <a:pt x="148032" y="6703"/>
                </a:lnTo>
                <a:lnTo>
                  <a:pt x="140404" y="6948"/>
                </a:lnTo>
                <a:lnTo>
                  <a:pt x="130854" y="7086"/>
                </a:lnTo>
                <a:lnTo>
                  <a:pt x="0" y="71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594"/>
          <p:cNvSpPr/>
          <p:nvPr/>
        </p:nvSpPr>
        <p:spPr>
          <a:xfrm>
            <a:off x="5322093" y="3322039"/>
            <a:ext cx="2671764" cy="1349115"/>
          </a:xfrm>
          <a:custGeom>
            <a:avLst/>
            <a:gdLst/>
            <a:ahLst/>
            <a:cxnLst/>
            <a:rect l="0" t="0" r="0" b="0"/>
            <a:pathLst>
              <a:path w="2671764" h="1349115">
                <a:moveTo>
                  <a:pt x="2671763" y="14092"/>
                </a:moveTo>
                <a:lnTo>
                  <a:pt x="2665612" y="7941"/>
                </a:lnTo>
                <a:lnTo>
                  <a:pt x="2662944" y="7389"/>
                </a:lnTo>
                <a:lnTo>
                  <a:pt x="2580517" y="6948"/>
                </a:lnTo>
                <a:lnTo>
                  <a:pt x="2565897" y="6948"/>
                </a:lnTo>
                <a:lnTo>
                  <a:pt x="2556978" y="4831"/>
                </a:lnTo>
                <a:lnTo>
                  <a:pt x="2545149" y="1294"/>
                </a:lnTo>
                <a:lnTo>
                  <a:pt x="2520916" y="0"/>
                </a:lnTo>
                <a:lnTo>
                  <a:pt x="2457315" y="600"/>
                </a:lnTo>
                <a:lnTo>
                  <a:pt x="2434346" y="5459"/>
                </a:lnTo>
                <a:lnTo>
                  <a:pt x="2393010" y="8934"/>
                </a:lnTo>
                <a:lnTo>
                  <a:pt x="2350281" y="19293"/>
                </a:lnTo>
                <a:lnTo>
                  <a:pt x="2328860" y="22777"/>
                </a:lnTo>
                <a:lnTo>
                  <a:pt x="2286000" y="33542"/>
                </a:lnTo>
                <a:lnTo>
                  <a:pt x="2253632" y="38924"/>
                </a:lnTo>
                <a:lnTo>
                  <a:pt x="2215004" y="47828"/>
                </a:lnTo>
                <a:lnTo>
                  <a:pt x="2193262" y="51339"/>
                </a:lnTo>
                <a:lnTo>
                  <a:pt x="2173856" y="55291"/>
                </a:lnTo>
                <a:lnTo>
                  <a:pt x="2155935" y="58578"/>
                </a:lnTo>
                <a:lnTo>
                  <a:pt x="2142469" y="61645"/>
                </a:lnTo>
                <a:lnTo>
                  <a:pt x="2122293" y="64165"/>
                </a:lnTo>
                <a:lnTo>
                  <a:pt x="2100851" y="69609"/>
                </a:lnTo>
                <a:lnTo>
                  <a:pt x="2021354" y="77384"/>
                </a:lnTo>
                <a:lnTo>
                  <a:pt x="1943172" y="79174"/>
                </a:lnTo>
                <a:lnTo>
                  <a:pt x="1920037" y="84039"/>
                </a:lnTo>
                <a:lnTo>
                  <a:pt x="1878664" y="87515"/>
                </a:lnTo>
                <a:lnTo>
                  <a:pt x="1857333" y="91145"/>
                </a:lnTo>
                <a:lnTo>
                  <a:pt x="1814510" y="94655"/>
                </a:lnTo>
                <a:lnTo>
                  <a:pt x="1793081" y="98288"/>
                </a:lnTo>
                <a:lnTo>
                  <a:pt x="1771650" y="101480"/>
                </a:lnTo>
                <a:lnTo>
                  <a:pt x="1756569" y="104525"/>
                </a:lnTo>
                <a:lnTo>
                  <a:pt x="1715493" y="110432"/>
                </a:lnTo>
                <a:lnTo>
                  <a:pt x="1678912" y="119275"/>
                </a:lnTo>
                <a:lnTo>
                  <a:pt x="1596704" y="131855"/>
                </a:lnTo>
                <a:lnTo>
                  <a:pt x="1510291" y="142747"/>
                </a:lnTo>
                <a:lnTo>
                  <a:pt x="1459820" y="149097"/>
                </a:lnTo>
                <a:lnTo>
                  <a:pt x="1380277" y="149810"/>
                </a:lnTo>
                <a:lnTo>
                  <a:pt x="1189624" y="149823"/>
                </a:lnTo>
                <a:lnTo>
                  <a:pt x="1111025" y="142973"/>
                </a:lnTo>
                <a:lnTo>
                  <a:pt x="1042507" y="140574"/>
                </a:lnTo>
                <a:lnTo>
                  <a:pt x="966769" y="130823"/>
                </a:lnTo>
                <a:lnTo>
                  <a:pt x="884436" y="122336"/>
                </a:lnTo>
                <a:lnTo>
                  <a:pt x="780936" y="114785"/>
                </a:lnTo>
                <a:lnTo>
                  <a:pt x="705596" y="114145"/>
                </a:lnTo>
                <a:lnTo>
                  <a:pt x="623792" y="107956"/>
                </a:lnTo>
                <a:lnTo>
                  <a:pt x="564344" y="109208"/>
                </a:lnTo>
                <a:lnTo>
                  <a:pt x="481012" y="117610"/>
                </a:lnTo>
                <a:lnTo>
                  <a:pt x="397669" y="128311"/>
                </a:lnTo>
                <a:lnTo>
                  <a:pt x="319980" y="140698"/>
                </a:lnTo>
                <a:lnTo>
                  <a:pt x="267445" y="148122"/>
                </a:lnTo>
                <a:lnTo>
                  <a:pt x="228748" y="159218"/>
                </a:lnTo>
                <a:lnTo>
                  <a:pt x="149582" y="185415"/>
                </a:lnTo>
                <a:lnTo>
                  <a:pt x="119417" y="195042"/>
                </a:lnTo>
                <a:lnTo>
                  <a:pt x="63248" y="227139"/>
                </a:lnTo>
                <a:lnTo>
                  <a:pt x="46345" y="240641"/>
                </a:lnTo>
                <a:lnTo>
                  <a:pt x="35075" y="254696"/>
                </a:lnTo>
                <a:lnTo>
                  <a:pt x="24156" y="274461"/>
                </a:lnTo>
                <a:lnTo>
                  <a:pt x="7164" y="315806"/>
                </a:lnTo>
                <a:lnTo>
                  <a:pt x="3184" y="329162"/>
                </a:lnTo>
                <a:lnTo>
                  <a:pt x="420" y="364234"/>
                </a:lnTo>
                <a:lnTo>
                  <a:pt x="83" y="398433"/>
                </a:lnTo>
                <a:lnTo>
                  <a:pt x="0" y="640397"/>
                </a:lnTo>
                <a:lnTo>
                  <a:pt x="3793" y="676090"/>
                </a:lnTo>
                <a:lnTo>
                  <a:pt x="6151" y="711801"/>
                </a:lnTo>
                <a:lnTo>
                  <a:pt x="6850" y="747518"/>
                </a:lnTo>
                <a:lnTo>
                  <a:pt x="7144" y="948622"/>
                </a:lnTo>
                <a:lnTo>
                  <a:pt x="12798" y="999444"/>
                </a:lnTo>
                <a:lnTo>
                  <a:pt x="13994" y="1037934"/>
                </a:lnTo>
                <a:lnTo>
                  <a:pt x="19903" y="1085641"/>
                </a:lnTo>
                <a:lnTo>
                  <a:pt x="24922" y="1123752"/>
                </a:lnTo>
                <a:lnTo>
                  <a:pt x="35865" y="1165725"/>
                </a:lnTo>
                <a:lnTo>
                  <a:pt x="40790" y="1191135"/>
                </a:lnTo>
                <a:lnTo>
                  <a:pt x="42735" y="1205560"/>
                </a:lnTo>
                <a:lnTo>
                  <a:pt x="46245" y="1217262"/>
                </a:lnTo>
                <a:lnTo>
                  <a:pt x="68453" y="1258722"/>
                </a:lnTo>
                <a:lnTo>
                  <a:pt x="76815" y="1273547"/>
                </a:lnTo>
                <a:lnTo>
                  <a:pt x="98026" y="1297556"/>
                </a:lnTo>
                <a:lnTo>
                  <a:pt x="126241" y="1320007"/>
                </a:lnTo>
                <a:lnTo>
                  <a:pt x="130992" y="1322852"/>
                </a:lnTo>
                <a:lnTo>
                  <a:pt x="179013" y="1338263"/>
                </a:lnTo>
                <a:lnTo>
                  <a:pt x="242899" y="1348861"/>
                </a:lnTo>
                <a:lnTo>
                  <a:pt x="305080" y="1349114"/>
                </a:lnTo>
                <a:lnTo>
                  <a:pt x="381011" y="1343121"/>
                </a:lnTo>
                <a:lnTo>
                  <a:pt x="454952" y="1342053"/>
                </a:lnTo>
                <a:lnTo>
                  <a:pt x="535929" y="1336128"/>
                </a:lnTo>
                <a:lnTo>
                  <a:pt x="619134" y="1329561"/>
                </a:lnTo>
                <a:lnTo>
                  <a:pt x="696714" y="1328631"/>
                </a:lnTo>
                <a:lnTo>
                  <a:pt x="986133" y="1328542"/>
                </a:lnTo>
                <a:lnTo>
                  <a:pt x="1057314" y="1322887"/>
                </a:lnTo>
                <a:lnTo>
                  <a:pt x="1128718" y="1320801"/>
                </a:lnTo>
                <a:lnTo>
                  <a:pt x="1200151" y="1315273"/>
                </a:lnTo>
                <a:lnTo>
                  <a:pt x="1271588" y="1312272"/>
                </a:lnTo>
                <a:lnTo>
                  <a:pt x="1343025" y="1302881"/>
                </a:lnTo>
                <a:lnTo>
                  <a:pt x="1414463" y="1296558"/>
                </a:lnTo>
                <a:lnTo>
                  <a:pt x="1503981" y="1283208"/>
                </a:lnTo>
                <a:lnTo>
                  <a:pt x="1590404" y="1269003"/>
                </a:lnTo>
                <a:lnTo>
                  <a:pt x="1664144" y="1260641"/>
                </a:lnTo>
                <a:lnTo>
                  <a:pt x="1707253" y="1253125"/>
                </a:lnTo>
                <a:lnTo>
                  <a:pt x="1787418" y="1242468"/>
                </a:lnTo>
                <a:lnTo>
                  <a:pt x="1869676" y="1230615"/>
                </a:lnTo>
                <a:lnTo>
                  <a:pt x="1954890" y="1222501"/>
                </a:lnTo>
                <a:lnTo>
                  <a:pt x="2037550" y="1221451"/>
                </a:lnTo>
                <a:lnTo>
                  <a:pt x="2116808" y="1221388"/>
                </a:lnTo>
                <a:lnTo>
                  <a:pt x="2149304" y="1225502"/>
                </a:lnTo>
                <a:lnTo>
                  <a:pt x="2222738" y="1219361"/>
                </a:lnTo>
                <a:lnTo>
                  <a:pt x="2250485" y="1211461"/>
                </a:lnTo>
                <a:lnTo>
                  <a:pt x="2262544" y="1204804"/>
                </a:lnTo>
                <a:lnTo>
                  <a:pt x="2301580" y="1173626"/>
                </a:lnTo>
                <a:lnTo>
                  <a:pt x="2310917" y="1162059"/>
                </a:lnTo>
                <a:lnTo>
                  <a:pt x="2319299" y="1148981"/>
                </a:lnTo>
                <a:lnTo>
                  <a:pt x="2341967" y="1119065"/>
                </a:lnTo>
                <a:lnTo>
                  <a:pt x="2361967" y="1082817"/>
                </a:lnTo>
                <a:lnTo>
                  <a:pt x="2376419" y="1050770"/>
                </a:lnTo>
                <a:lnTo>
                  <a:pt x="2386962" y="1012347"/>
                </a:lnTo>
                <a:lnTo>
                  <a:pt x="2398906" y="974593"/>
                </a:lnTo>
                <a:lnTo>
                  <a:pt x="2412500" y="938271"/>
                </a:lnTo>
                <a:lnTo>
                  <a:pt x="2422789" y="898581"/>
                </a:lnTo>
                <a:lnTo>
                  <a:pt x="2434656" y="856658"/>
                </a:lnTo>
                <a:lnTo>
                  <a:pt x="2448227" y="817867"/>
                </a:lnTo>
                <a:lnTo>
                  <a:pt x="2458510" y="777445"/>
                </a:lnTo>
                <a:lnTo>
                  <a:pt x="2470377" y="735306"/>
                </a:lnTo>
                <a:lnTo>
                  <a:pt x="2488608" y="678400"/>
                </a:lnTo>
                <a:lnTo>
                  <a:pt x="2498021" y="649859"/>
                </a:lnTo>
                <a:lnTo>
                  <a:pt x="2505379" y="621299"/>
                </a:lnTo>
                <a:lnTo>
                  <a:pt x="2512090" y="592730"/>
                </a:lnTo>
                <a:lnTo>
                  <a:pt x="2520363" y="564158"/>
                </a:lnTo>
                <a:lnTo>
                  <a:pt x="2527216" y="535585"/>
                </a:lnTo>
                <a:lnTo>
                  <a:pt x="2532907" y="507010"/>
                </a:lnTo>
                <a:lnTo>
                  <a:pt x="2538083" y="478435"/>
                </a:lnTo>
                <a:lnTo>
                  <a:pt x="2545145" y="447744"/>
                </a:lnTo>
                <a:lnTo>
                  <a:pt x="2552782" y="416376"/>
                </a:lnTo>
                <a:lnTo>
                  <a:pt x="2558822" y="386560"/>
                </a:lnTo>
                <a:lnTo>
                  <a:pt x="2566685" y="342998"/>
                </a:lnTo>
                <a:lnTo>
                  <a:pt x="2573732" y="314260"/>
                </a:lnTo>
                <a:lnTo>
                  <a:pt x="2581363" y="285613"/>
                </a:lnTo>
                <a:lnTo>
                  <a:pt x="2589327" y="244296"/>
                </a:lnTo>
                <a:lnTo>
                  <a:pt x="2592039" y="210447"/>
                </a:lnTo>
                <a:lnTo>
                  <a:pt x="2592844" y="177222"/>
                </a:lnTo>
                <a:lnTo>
                  <a:pt x="2592288" y="151591"/>
                </a:lnTo>
                <a:lnTo>
                  <a:pt x="2587018" y="118130"/>
                </a:lnTo>
                <a:lnTo>
                  <a:pt x="2585104" y="112819"/>
                </a:lnTo>
                <a:lnTo>
                  <a:pt x="2574859" y="95006"/>
                </a:lnTo>
                <a:lnTo>
                  <a:pt x="2573822" y="91847"/>
                </a:lnTo>
                <a:lnTo>
                  <a:pt x="2572338" y="89741"/>
                </a:lnTo>
                <a:lnTo>
                  <a:pt x="2570555" y="88337"/>
                </a:lnTo>
                <a:lnTo>
                  <a:pt x="2568572" y="87401"/>
                </a:lnTo>
                <a:lnTo>
                  <a:pt x="2557463" y="7838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12x</a:t>
            </a:r>
            <a:r>
              <a:rPr lang="en-US" baseline="30000" dirty="0" smtClean="0"/>
              <a:t>2</a:t>
            </a:r>
            <a:r>
              <a:rPr lang="en-US" dirty="0" smtClean="0"/>
              <a:t> + 4x + 5 = 0 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367"/>
          <p:cNvSpPr/>
          <p:nvPr/>
        </p:nvSpPr>
        <p:spPr>
          <a:xfrm>
            <a:off x="792956" y="1557337"/>
            <a:ext cx="278607" cy="285751"/>
          </a:xfrm>
          <a:custGeom>
            <a:avLst/>
            <a:gdLst/>
            <a:ahLst/>
            <a:cxnLst/>
            <a:rect l="0" t="0" r="0" b="0"/>
            <a:pathLst>
              <a:path w="278607" h="285751">
                <a:moveTo>
                  <a:pt x="0" y="0"/>
                </a:moveTo>
                <a:lnTo>
                  <a:pt x="0" y="10642"/>
                </a:lnTo>
                <a:lnTo>
                  <a:pt x="794" y="12651"/>
                </a:lnTo>
                <a:lnTo>
                  <a:pt x="4909" y="19271"/>
                </a:lnTo>
                <a:lnTo>
                  <a:pt x="7275" y="26259"/>
                </a:lnTo>
                <a:lnTo>
                  <a:pt x="12651" y="33357"/>
                </a:lnTo>
                <a:lnTo>
                  <a:pt x="19270" y="41281"/>
                </a:lnTo>
                <a:lnTo>
                  <a:pt x="23910" y="49039"/>
                </a:lnTo>
                <a:lnTo>
                  <a:pt x="26502" y="55662"/>
                </a:lnTo>
                <a:lnTo>
                  <a:pt x="27193" y="58539"/>
                </a:lnTo>
                <a:lnTo>
                  <a:pt x="32194" y="65969"/>
                </a:lnTo>
                <a:lnTo>
                  <a:pt x="38914" y="73770"/>
                </a:lnTo>
                <a:lnTo>
                  <a:pt x="44547" y="79882"/>
                </a:lnTo>
                <a:lnTo>
                  <a:pt x="49697" y="87362"/>
                </a:lnTo>
                <a:lnTo>
                  <a:pt x="55425" y="95977"/>
                </a:lnTo>
                <a:lnTo>
                  <a:pt x="59175" y="100497"/>
                </a:lnTo>
                <a:lnTo>
                  <a:pt x="63262" y="105098"/>
                </a:lnTo>
                <a:lnTo>
                  <a:pt x="66781" y="109753"/>
                </a:lnTo>
                <a:lnTo>
                  <a:pt x="69921" y="114444"/>
                </a:lnTo>
                <a:lnTo>
                  <a:pt x="72807" y="119158"/>
                </a:lnTo>
                <a:lnTo>
                  <a:pt x="76319" y="123889"/>
                </a:lnTo>
                <a:lnTo>
                  <a:pt x="80248" y="128630"/>
                </a:lnTo>
                <a:lnTo>
                  <a:pt x="84455" y="133378"/>
                </a:lnTo>
                <a:lnTo>
                  <a:pt x="88053" y="138131"/>
                </a:lnTo>
                <a:lnTo>
                  <a:pt x="91246" y="142888"/>
                </a:lnTo>
                <a:lnTo>
                  <a:pt x="94168" y="147646"/>
                </a:lnTo>
                <a:lnTo>
                  <a:pt x="97704" y="152405"/>
                </a:lnTo>
                <a:lnTo>
                  <a:pt x="101648" y="157166"/>
                </a:lnTo>
                <a:lnTo>
                  <a:pt x="109471" y="165895"/>
                </a:lnTo>
                <a:lnTo>
                  <a:pt x="115593" y="172421"/>
                </a:lnTo>
                <a:lnTo>
                  <a:pt x="127295" y="184349"/>
                </a:lnTo>
                <a:lnTo>
                  <a:pt x="131694" y="187987"/>
                </a:lnTo>
                <a:lnTo>
                  <a:pt x="136215" y="191206"/>
                </a:lnTo>
                <a:lnTo>
                  <a:pt x="140816" y="194146"/>
                </a:lnTo>
                <a:lnTo>
                  <a:pt x="145471" y="197693"/>
                </a:lnTo>
                <a:lnTo>
                  <a:pt x="150162" y="201645"/>
                </a:lnTo>
                <a:lnTo>
                  <a:pt x="154877" y="205868"/>
                </a:lnTo>
                <a:lnTo>
                  <a:pt x="159607" y="209476"/>
                </a:lnTo>
                <a:lnTo>
                  <a:pt x="164349" y="212676"/>
                </a:lnTo>
                <a:lnTo>
                  <a:pt x="169097" y="215603"/>
                </a:lnTo>
                <a:lnTo>
                  <a:pt x="173850" y="218348"/>
                </a:lnTo>
                <a:lnTo>
                  <a:pt x="183364" y="223514"/>
                </a:lnTo>
                <a:lnTo>
                  <a:pt x="197646" y="230886"/>
                </a:lnTo>
                <a:lnTo>
                  <a:pt x="205053" y="235701"/>
                </a:lnTo>
                <a:lnTo>
                  <a:pt x="211784" y="240487"/>
                </a:lnTo>
                <a:lnTo>
                  <a:pt x="220068" y="245260"/>
                </a:lnTo>
                <a:lnTo>
                  <a:pt x="226925" y="250028"/>
                </a:lnTo>
                <a:lnTo>
                  <a:pt x="233411" y="254792"/>
                </a:lnTo>
                <a:lnTo>
                  <a:pt x="241586" y="259555"/>
                </a:lnTo>
                <a:lnTo>
                  <a:pt x="244401" y="261937"/>
                </a:lnTo>
                <a:lnTo>
                  <a:pt x="246278" y="264319"/>
                </a:lnTo>
                <a:lnTo>
                  <a:pt x="249157" y="269081"/>
                </a:lnTo>
                <a:lnTo>
                  <a:pt x="253082" y="273844"/>
                </a:lnTo>
                <a:lnTo>
                  <a:pt x="255240" y="275431"/>
                </a:lnTo>
                <a:lnTo>
                  <a:pt x="262070" y="278459"/>
                </a:lnTo>
                <a:lnTo>
                  <a:pt x="269120" y="283237"/>
                </a:lnTo>
                <a:lnTo>
                  <a:pt x="277669" y="285529"/>
                </a:lnTo>
                <a:lnTo>
                  <a:pt x="278606" y="2857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368"/>
          <p:cNvSpPr/>
          <p:nvPr/>
        </p:nvSpPr>
        <p:spPr>
          <a:xfrm>
            <a:off x="785936" y="1578795"/>
            <a:ext cx="210907" cy="214287"/>
          </a:xfrm>
          <a:custGeom>
            <a:avLst/>
            <a:gdLst/>
            <a:ahLst/>
            <a:cxnLst/>
            <a:rect l="0" t="0" r="0" b="0"/>
            <a:pathLst>
              <a:path w="210907" h="214287">
                <a:moveTo>
                  <a:pt x="192757" y="14261"/>
                </a:moveTo>
                <a:lnTo>
                  <a:pt x="196550" y="14261"/>
                </a:lnTo>
                <a:lnTo>
                  <a:pt x="198460" y="13467"/>
                </a:lnTo>
                <a:lnTo>
                  <a:pt x="204149" y="9351"/>
                </a:lnTo>
                <a:lnTo>
                  <a:pt x="205758" y="8110"/>
                </a:lnTo>
                <a:lnTo>
                  <a:pt x="208589" y="7558"/>
                </a:lnTo>
                <a:lnTo>
                  <a:pt x="210456" y="7411"/>
                </a:lnTo>
                <a:lnTo>
                  <a:pt x="210906" y="6519"/>
                </a:lnTo>
                <a:lnTo>
                  <a:pt x="210413" y="5131"/>
                </a:lnTo>
                <a:lnTo>
                  <a:pt x="207710" y="992"/>
                </a:lnTo>
                <a:lnTo>
                  <a:pt x="206694" y="653"/>
                </a:lnTo>
                <a:lnTo>
                  <a:pt x="200213" y="0"/>
                </a:lnTo>
                <a:lnTo>
                  <a:pt x="199963" y="5682"/>
                </a:lnTo>
                <a:lnTo>
                  <a:pt x="199928" y="9919"/>
                </a:lnTo>
                <a:lnTo>
                  <a:pt x="199125" y="12160"/>
                </a:lnTo>
                <a:lnTo>
                  <a:pt x="196117" y="16767"/>
                </a:lnTo>
                <a:lnTo>
                  <a:pt x="192134" y="21460"/>
                </a:lnTo>
                <a:lnTo>
                  <a:pt x="187718" y="26985"/>
                </a:lnTo>
                <a:lnTo>
                  <a:pt x="185429" y="30681"/>
                </a:lnTo>
                <a:lnTo>
                  <a:pt x="183109" y="34733"/>
                </a:lnTo>
                <a:lnTo>
                  <a:pt x="178415" y="41351"/>
                </a:lnTo>
                <a:lnTo>
                  <a:pt x="172889" y="47732"/>
                </a:lnTo>
                <a:lnTo>
                  <a:pt x="165142" y="55860"/>
                </a:lnTo>
                <a:lnTo>
                  <a:pt x="137864" y="83415"/>
                </a:lnTo>
                <a:lnTo>
                  <a:pt x="132349" y="88145"/>
                </a:lnTo>
                <a:lnTo>
                  <a:pt x="126291" y="92886"/>
                </a:lnTo>
                <a:lnTo>
                  <a:pt x="119872" y="97634"/>
                </a:lnTo>
                <a:lnTo>
                  <a:pt x="114798" y="103180"/>
                </a:lnTo>
                <a:lnTo>
                  <a:pt x="110622" y="109259"/>
                </a:lnTo>
                <a:lnTo>
                  <a:pt x="107044" y="115693"/>
                </a:lnTo>
                <a:lnTo>
                  <a:pt x="102278" y="121570"/>
                </a:lnTo>
                <a:lnTo>
                  <a:pt x="96719" y="127075"/>
                </a:lnTo>
                <a:lnTo>
                  <a:pt x="85780" y="136632"/>
                </a:lnTo>
                <a:lnTo>
                  <a:pt x="78272" y="143525"/>
                </a:lnTo>
                <a:lnTo>
                  <a:pt x="75159" y="147268"/>
                </a:lnTo>
                <a:lnTo>
                  <a:pt x="72290" y="151351"/>
                </a:lnTo>
                <a:lnTo>
                  <a:pt x="69583" y="155660"/>
                </a:lnTo>
                <a:lnTo>
                  <a:pt x="66191" y="160121"/>
                </a:lnTo>
                <a:lnTo>
                  <a:pt x="62342" y="164682"/>
                </a:lnTo>
                <a:lnTo>
                  <a:pt x="58189" y="169311"/>
                </a:lnTo>
                <a:lnTo>
                  <a:pt x="53833" y="173190"/>
                </a:lnTo>
                <a:lnTo>
                  <a:pt x="49341" y="176570"/>
                </a:lnTo>
                <a:lnTo>
                  <a:pt x="44759" y="179617"/>
                </a:lnTo>
                <a:lnTo>
                  <a:pt x="40910" y="182442"/>
                </a:lnTo>
                <a:lnTo>
                  <a:pt x="34518" y="187697"/>
                </a:lnTo>
                <a:lnTo>
                  <a:pt x="29031" y="192679"/>
                </a:lnTo>
                <a:lnTo>
                  <a:pt x="23946" y="197539"/>
                </a:lnTo>
                <a:lnTo>
                  <a:pt x="11816" y="209513"/>
                </a:lnTo>
                <a:lnTo>
                  <a:pt x="9424" y="211104"/>
                </a:lnTo>
                <a:lnTo>
                  <a:pt x="3058" y="213343"/>
                </a:lnTo>
                <a:lnTo>
                  <a:pt x="0" y="214249"/>
                </a:lnTo>
                <a:lnTo>
                  <a:pt x="7020" y="21428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369"/>
          <p:cNvSpPr/>
          <p:nvPr/>
        </p:nvSpPr>
        <p:spPr>
          <a:xfrm>
            <a:off x="1178718" y="1657350"/>
            <a:ext cx="214314" cy="7144"/>
          </a:xfrm>
          <a:custGeom>
            <a:avLst/>
            <a:gdLst/>
            <a:ahLst/>
            <a:cxnLst/>
            <a:rect l="0" t="0" r="0" b="0"/>
            <a:pathLst>
              <a:path w="214314" h="7144">
                <a:moveTo>
                  <a:pt x="0" y="7143"/>
                </a:moveTo>
                <a:lnTo>
                  <a:pt x="0" y="3351"/>
                </a:lnTo>
                <a:lnTo>
                  <a:pt x="794" y="2234"/>
                </a:lnTo>
                <a:lnTo>
                  <a:pt x="2117" y="1489"/>
                </a:lnTo>
                <a:lnTo>
                  <a:pt x="3793" y="992"/>
                </a:lnTo>
                <a:lnTo>
                  <a:pt x="5703" y="662"/>
                </a:lnTo>
                <a:lnTo>
                  <a:pt x="7771" y="441"/>
                </a:lnTo>
                <a:lnTo>
                  <a:pt x="9943" y="294"/>
                </a:lnTo>
                <a:lnTo>
                  <a:pt x="14474" y="130"/>
                </a:lnTo>
                <a:lnTo>
                  <a:pt x="23603" y="38"/>
                </a:lnTo>
                <a:lnTo>
                  <a:pt x="214313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370"/>
          <p:cNvSpPr/>
          <p:nvPr/>
        </p:nvSpPr>
        <p:spPr>
          <a:xfrm>
            <a:off x="1214437" y="1721643"/>
            <a:ext cx="221457" cy="7144"/>
          </a:xfrm>
          <a:custGeom>
            <a:avLst/>
            <a:gdLst/>
            <a:ahLst/>
            <a:cxnLst/>
            <a:rect l="0" t="0" r="0" b="0"/>
            <a:pathLst>
              <a:path w="221457" h="7144">
                <a:moveTo>
                  <a:pt x="0" y="0"/>
                </a:moveTo>
                <a:lnTo>
                  <a:pt x="4116" y="0"/>
                </a:lnTo>
                <a:lnTo>
                  <a:pt x="2358" y="0"/>
                </a:lnTo>
                <a:lnTo>
                  <a:pt x="2366" y="794"/>
                </a:lnTo>
                <a:lnTo>
                  <a:pt x="3165" y="2117"/>
                </a:lnTo>
                <a:lnTo>
                  <a:pt x="4491" y="3793"/>
                </a:lnTo>
                <a:lnTo>
                  <a:pt x="6169" y="4910"/>
                </a:lnTo>
                <a:lnTo>
                  <a:pt x="8081" y="5655"/>
                </a:lnTo>
                <a:lnTo>
                  <a:pt x="10150" y="6151"/>
                </a:lnTo>
                <a:lnTo>
                  <a:pt x="12323" y="6482"/>
                </a:lnTo>
                <a:lnTo>
                  <a:pt x="14565" y="6703"/>
                </a:lnTo>
                <a:lnTo>
                  <a:pt x="16854" y="6850"/>
                </a:lnTo>
                <a:lnTo>
                  <a:pt x="23630" y="7013"/>
                </a:lnTo>
                <a:lnTo>
                  <a:pt x="76298" y="7143"/>
                </a:lnTo>
                <a:lnTo>
                  <a:pt x="81028" y="6350"/>
                </a:lnTo>
                <a:lnTo>
                  <a:pt x="85769" y="5027"/>
                </a:lnTo>
                <a:lnTo>
                  <a:pt x="90517" y="3352"/>
                </a:lnTo>
                <a:lnTo>
                  <a:pt x="96063" y="2234"/>
                </a:lnTo>
                <a:lnTo>
                  <a:pt x="102142" y="1490"/>
                </a:lnTo>
                <a:lnTo>
                  <a:pt x="108576" y="993"/>
                </a:lnTo>
                <a:lnTo>
                  <a:pt x="114453" y="662"/>
                </a:lnTo>
                <a:lnTo>
                  <a:pt x="125216" y="294"/>
                </a:lnTo>
                <a:lnTo>
                  <a:pt x="145061" y="58"/>
                </a:lnTo>
                <a:lnTo>
                  <a:pt x="221456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371"/>
          <p:cNvSpPr/>
          <p:nvPr/>
        </p:nvSpPr>
        <p:spPr>
          <a:xfrm>
            <a:off x="1660377" y="1650206"/>
            <a:ext cx="232298" cy="21432"/>
          </a:xfrm>
          <a:custGeom>
            <a:avLst/>
            <a:gdLst/>
            <a:ahLst/>
            <a:cxnLst/>
            <a:rect l="0" t="0" r="0" b="0"/>
            <a:pathLst>
              <a:path w="232298" h="21432">
                <a:moveTo>
                  <a:pt x="4116" y="21431"/>
                </a:moveTo>
                <a:lnTo>
                  <a:pt x="0" y="21431"/>
                </a:lnTo>
                <a:lnTo>
                  <a:pt x="81434" y="21431"/>
                </a:lnTo>
                <a:lnTo>
                  <a:pt x="85030" y="20637"/>
                </a:lnTo>
                <a:lnTo>
                  <a:pt x="88221" y="19314"/>
                </a:lnTo>
                <a:lnTo>
                  <a:pt x="91143" y="17639"/>
                </a:lnTo>
                <a:lnTo>
                  <a:pt x="94678" y="16521"/>
                </a:lnTo>
                <a:lnTo>
                  <a:pt x="98622" y="15777"/>
                </a:lnTo>
                <a:lnTo>
                  <a:pt x="102839" y="15280"/>
                </a:lnTo>
                <a:lnTo>
                  <a:pt x="107237" y="14949"/>
                </a:lnTo>
                <a:lnTo>
                  <a:pt x="111758" y="14729"/>
                </a:lnTo>
                <a:lnTo>
                  <a:pt x="121013" y="14483"/>
                </a:lnTo>
                <a:lnTo>
                  <a:pt x="162546" y="14290"/>
                </a:lnTo>
                <a:lnTo>
                  <a:pt x="166092" y="13495"/>
                </a:lnTo>
                <a:lnTo>
                  <a:pt x="170044" y="12172"/>
                </a:lnTo>
                <a:lnTo>
                  <a:pt x="174266" y="10496"/>
                </a:lnTo>
                <a:lnTo>
                  <a:pt x="178668" y="9378"/>
                </a:lnTo>
                <a:lnTo>
                  <a:pt x="183191" y="8633"/>
                </a:lnTo>
                <a:lnTo>
                  <a:pt x="187793" y="8137"/>
                </a:lnTo>
                <a:lnTo>
                  <a:pt x="195023" y="7585"/>
                </a:lnTo>
                <a:lnTo>
                  <a:pt x="200883" y="7340"/>
                </a:lnTo>
                <a:lnTo>
                  <a:pt x="208644" y="7202"/>
                </a:lnTo>
                <a:lnTo>
                  <a:pt x="232297" y="7144"/>
                </a:lnTo>
                <a:lnTo>
                  <a:pt x="231643" y="6350"/>
                </a:lnTo>
                <a:lnTo>
                  <a:pt x="230413" y="5027"/>
                </a:lnTo>
                <a:lnTo>
                  <a:pt x="225573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372"/>
          <p:cNvSpPr/>
          <p:nvPr/>
        </p:nvSpPr>
        <p:spPr>
          <a:xfrm>
            <a:off x="2043115" y="1500187"/>
            <a:ext cx="228598" cy="128589"/>
          </a:xfrm>
          <a:custGeom>
            <a:avLst/>
            <a:gdLst/>
            <a:ahLst/>
            <a:cxnLst/>
            <a:rect l="0" t="0" r="0" b="0"/>
            <a:pathLst>
              <a:path w="228598" h="128589">
                <a:moveTo>
                  <a:pt x="14285" y="0"/>
                </a:moveTo>
                <a:lnTo>
                  <a:pt x="20435" y="6151"/>
                </a:lnTo>
                <a:lnTo>
                  <a:pt x="20987" y="8819"/>
                </a:lnTo>
                <a:lnTo>
                  <a:pt x="21134" y="10642"/>
                </a:lnTo>
                <a:lnTo>
                  <a:pt x="22026" y="12651"/>
                </a:lnTo>
                <a:lnTo>
                  <a:pt x="23414" y="14784"/>
                </a:lnTo>
                <a:lnTo>
                  <a:pt x="25133" y="17000"/>
                </a:lnTo>
                <a:lnTo>
                  <a:pt x="26280" y="19271"/>
                </a:lnTo>
                <a:lnTo>
                  <a:pt x="27044" y="21578"/>
                </a:lnTo>
                <a:lnTo>
                  <a:pt x="27553" y="23911"/>
                </a:lnTo>
                <a:lnTo>
                  <a:pt x="27893" y="26259"/>
                </a:lnTo>
                <a:lnTo>
                  <a:pt x="28119" y="28619"/>
                </a:lnTo>
                <a:lnTo>
                  <a:pt x="28270" y="30985"/>
                </a:lnTo>
                <a:lnTo>
                  <a:pt x="28371" y="33357"/>
                </a:lnTo>
                <a:lnTo>
                  <a:pt x="28483" y="38109"/>
                </a:lnTo>
                <a:lnTo>
                  <a:pt x="28546" y="45246"/>
                </a:lnTo>
                <a:lnTo>
                  <a:pt x="27761" y="48420"/>
                </a:lnTo>
                <a:lnTo>
                  <a:pt x="26444" y="52124"/>
                </a:lnTo>
                <a:lnTo>
                  <a:pt x="24772" y="56181"/>
                </a:lnTo>
                <a:lnTo>
                  <a:pt x="23657" y="59679"/>
                </a:lnTo>
                <a:lnTo>
                  <a:pt x="22914" y="62805"/>
                </a:lnTo>
                <a:lnTo>
                  <a:pt x="22419" y="65682"/>
                </a:lnTo>
                <a:lnTo>
                  <a:pt x="21295" y="68394"/>
                </a:lnTo>
                <a:lnTo>
                  <a:pt x="19752" y="70996"/>
                </a:lnTo>
                <a:lnTo>
                  <a:pt x="17929" y="73524"/>
                </a:lnTo>
                <a:lnTo>
                  <a:pt x="16714" y="76004"/>
                </a:lnTo>
                <a:lnTo>
                  <a:pt x="15905" y="78450"/>
                </a:lnTo>
                <a:lnTo>
                  <a:pt x="15364" y="80875"/>
                </a:lnTo>
                <a:lnTo>
                  <a:pt x="14211" y="83286"/>
                </a:lnTo>
                <a:lnTo>
                  <a:pt x="12648" y="85686"/>
                </a:lnTo>
                <a:lnTo>
                  <a:pt x="10812" y="88080"/>
                </a:lnTo>
                <a:lnTo>
                  <a:pt x="8795" y="90470"/>
                </a:lnTo>
                <a:lnTo>
                  <a:pt x="6656" y="92857"/>
                </a:lnTo>
                <a:lnTo>
                  <a:pt x="4436" y="95242"/>
                </a:lnTo>
                <a:lnTo>
                  <a:pt x="2957" y="97626"/>
                </a:lnTo>
                <a:lnTo>
                  <a:pt x="1970" y="100009"/>
                </a:lnTo>
                <a:lnTo>
                  <a:pt x="387" y="105744"/>
                </a:lnTo>
                <a:lnTo>
                  <a:pt x="170" y="108646"/>
                </a:lnTo>
                <a:lnTo>
                  <a:pt x="7" y="113969"/>
                </a:lnTo>
                <a:lnTo>
                  <a:pt x="0" y="117994"/>
                </a:lnTo>
                <a:lnTo>
                  <a:pt x="793" y="119144"/>
                </a:lnTo>
                <a:lnTo>
                  <a:pt x="2115" y="119911"/>
                </a:lnTo>
                <a:lnTo>
                  <a:pt x="6148" y="121141"/>
                </a:lnTo>
                <a:lnTo>
                  <a:pt x="12648" y="121384"/>
                </a:lnTo>
                <a:lnTo>
                  <a:pt x="23908" y="121436"/>
                </a:lnTo>
                <a:lnTo>
                  <a:pt x="30732" y="119324"/>
                </a:lnTo>
                <a:lnTo>
                  <a:pt x="34775" y="117649"/>
                </a:lnTo>
                <a:lnTo>
                  <a:pt x="39057" y="116533"/>
                </a:lnTo>
                <a:lnTo>
                  <a:pt x="43500" y="115789"/>
                </a:lnTo>
                <a:lnTo>
                  <a:pt x="48049" y="115292"/>
                </a:lnTo>
                <a:lnTo>
                  <a:pt x="51875" y="114962"/>
                </a:lnTo>
                <a:lnTo>
                  <a:pt x="58244" y="114594"/>
                </a:lnTo>
                <a:lnTo>
                  <a:pt x="67953" y="114431"/>
                </a:lnTo>
                <a:lnTo>
                  <a:pt x="165264" y="114300"/>
                </a:lnTo>
                <a:lnTo>
                  <a:pt x="168913" y="115094"/>
                </a:lnTo>
                <a:lnTo>
                  <a:pt x="172933" y="116417"/>
                </a:lnTo>
                <a:lnTo>
                  <a:pt x="177200" y="118093"/>
                </a:lnTo>
                <a:lnTo>
                  <a:pt x="184058" y="119954"/>
                </a:lnTo>
                <a:lnTo>
                  <a:pt x="189752" y="120782"/>
                </a:lnTo>
                <a:lnTo>
                  <a:pt x="194929" y="121150"/>
                </a:lnTo>
                <a:lnTo>
                  <a:pt x="197420" y="122041"/>
                </a:lnTo>
                <a:lnTo>
                  <a:pt x="202305" y="125149"/>
                </a:lnTo>
                <a:lnTo>
                  <a:pt x="209239" y="127059"/>
                </a:lnTo>
                <a:lnTo>
                  <a:pt x="219041" y="128286"/>
                </a:lnTo>
                <a:lnTo>
                  <a:pt x="225886" y="128528"/>
                </a:lnTo>
                <a:lnTo>
                  <a:pt x="228597" y="12858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373"/>
          <p:cNvSpPr/>
          <p:nvPr/>
        </p:nvSpPr>
        <p:spPr>
          <a:xfrm>
            <a:off x="2207444" y="1521618"/>
            <a:ext cx="57125" cy="307183"/>
          </a:xfrm>
          <a:custGeom>
            <a:avLst/>
            <a:gdLst/>
            <a:ahLst/>
            <a:cxnLst/>
            <a:rect l="0" t="0" r="0" b="0"/>
            <a:pathLst>
              <a:path w="57125" h="307183">
                <a:moveTo>
                  <a:pt x="7118" y="0"/>
                </a:moveTo>
                <a:lnTo>
                  <a:pt x="61" y="0"/>
                </a:lnTo>
                <a:lnTo>
                  <a:pt x="0" y="3793"/>
                </a:lnTo>
                <a:lnTo>
                  <a:pt x="785" y="5703"/>
                </a:lnTo>
                <a:lnTo>
                  <a:pt x="2102" y="7771"/>
                </a:lnTo>
                <a:lnTo>
                  <a:pt x="3774" y="9943"/>
                </a:lnTo>
                <a:lnTo>
                  <a:pt x="4889" y="12185"/>
                </a:lnTo>
                <a:lnTo>
                  <a:pt x="6127" y="16793"/>
                </a:lnTo>
                <a:lnTo>
                  <a:pt x="6922" y="26219"/>
                </a:lnTo>
                <a:lnTo>
                  <a:pt x="7060" y="34139"/>
                </a:lnTo>
                <a:lnTo>
                  <a:pt x="7117" y="77230"/>
                </a:lnTo>
                <a:lnTo>
                  <a:pt x="7911" y="81649"/>
                </a:lnTo>
                <a:lnTo>
                  <a:pt x="9235" y="86183"/>
                </a:lnTo>
                <a:lnTo>
                  <a:pt x="10910" y="90793"/>
                </a:lnTo>
                <a:lnTo>
                  <a:pt x="12027" y="95454"/>
                </a:lnTo>
                <a:lnTo>
                  <a:pt x="13269" y="104866"/>
                </a:lnTo>
                <a:lnTo>
                  <a:pt x="13820" y="114340"/>
                </a:lnTo>
                <a:lnTo>
                  <a:pt x="13967" y="119089"/>
                </a:lnTo>
                <a:lnTo>
                  <a:pt x="14859" y="123843"/>
                </a:lnTo>
                <a:lnTo>
                  <a:pt x="16248" y="128600"/>
                </a:lnTo>
                <a:lnTo>
                  <a:pt x="17967" y="133358"/>
                </a:lnTo>
                <a:lnTo>
                  <a:pt x="19113" y="138118"/>
                </a:lnTo>
                <a:lnTo>
                  <a:pt x="20387" y="147640"/>
                </a:lnTo>
                <a:lnTo>
                  <a:pt x="20953" y="157164"/>
                </a:lnTo>
                <a:lnTo>
                  <a:pt x="21104" y="161926"/>
                </a:lnTo>
                <a:lnTo>
                  <a:pt x="21998" y="166688"/>
                </a:lnTo>
                <a:lnTo>
                  <a:pt x="23388" y="171450"/>
                </a:lnTo>
                <a:lnTo>
                  <a:pt x="25108" y="176213"/>
                </a:lnTo>
                <a:lnTo>
                  <a:pt x="27049" y="180976"/>
                </a:lnTo>
                <a:lnTo>
                  <a:pt x="29137" y="185738"/>
                </a:lnTo>
                <a:lnTo>
                  <a:pt x="31322" y="190500"/>
                </a:lnTo>
                <a:lnTo>
                  <a:pt x="32779" y="195263"/>
                </a:lnTo>
                <a:lnTo>
                  <a:pt x="34398" y="204788"/>
                </a:lnTo>
                <a:lnTo>
                  <a:pt x="35623" y="209550"/>
                </a:lnTo>
                <a:lnTo>
                  <a:pt x="37234" y="214313"/>
                </a:lnTo>
                <a:lnTo>
                  <a:pt x="39102" y="219075"/>
                </a:lnTo>
                <a:lnTo>
                  <a:pt x="40347" y="223044"/>
                </a:lnTo>
                <a:lnTo>
                  <a:pt x="41730" y="229570"/>
                </a:lnTo>
                <a:lnTo>
                  <a:pt x="42345" y="237233"/>
                </a:lnTo>
                <a:lnTo>
                  <a:pt x="42618" y="245137"/>
                </a:lnTo>
                <a:lnTo>
                  <a:pt x="42739" y="251296"/>
                </a:lnTo>
                <a:lnTo>
                  <a:pt x="43566" y="254843"/>
                </a:lnTo>
                <a:lnTo>
                  <a:pt x="44910" y="258795"/>
                </a:lnTo>
                <a:lnTo>
                  <a:pt x="46600" y="263018"/>
                </a:lnTo>
                <a:lnTo>
                  <a:pt x="47727" y="266627"/>
                </a:lnTo>
                <a:lnTo>
                  <a:pt x="49313" y="275498"/>
                </a:lnTo>
                <a:lnTo>
                  <a:pt x="49783" y="283154"/>
                </a:lnTo>
                <a:lnTo>
                  <a:pt x="49922" y="290449"/>
                </a:lnTo>
                <a:lnTo>
                  <a:pt x="49978" y="299617"/>
                </a:lnTo>
                <a:lnTo>
                  <a:pt x="50773" y="300551"/>
                </a:lnTo>
                <a:lnTo>
                  <a:pt x="52096" y="301967"/>
                </a:lnTo>
                <a:lnTo>
                  <a:pt x="57124" y="30718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374"/>
          <p:cNvSpPr/>
          <p:nvPr/>
        </p:nvSpPr>
        <p:spPr>
          <a:xfrm>
            <a:off x="2600619" y="1550193"/>
            <a:ext cx="56857" cy="221458"/>
          </a:xfrm>
          <a:custGeom>
            <a:avLst/>
            <a:gdLst/>
            <a:ahLst/>
            <a:cxnLst/>
            <a:rect l="0" t="0" r="0" b="0"/>
            <a:pathLst>
              <a:path w="56857" h="221458">
                <a:moveTo>
                  <a:pt x="6849" y="0"/>
                </a:moveTo>
                <a:lnTo>
                  <a:pt x="0" y="6850"/>
                </a:lnTo>
                <a:lnTo>
                  <a:pt x="696" y="6948"/>
                </a:lnTo>
                <a:lnTo>
                  <a:pt x="1953" y="7013"/>
                </a:lnTo>
                <a:lnTo>
                  <a:pt x="3585" y="7057"/>
                </a:lnTo>
                <a:lnTo>
                  <a:pt x="4673" y="7880"/>
                </a:lnTo>
                <a:lnTo>
                  <a:pt x="5398" y="9222"/>
                </a:lnTo>
                <a:lnTo>
                  <a:pt x="6205" y="12830"/>
                </a:lnTo>
                <a:lnTo>
                  <a:pt x="6563" y="17079"/>
                </a:lnTo>
                <a:lnTo>
                  <a:pt x="6722" y="23731"/>
                </a:lnTo>
                <a:lnTo>
                  <a:pt x="6764" y="27727"/>
                </a:lnTo>
                <a:lnTo>
                  <a:pt x="7586" y="31185"/>
                </a:lnTo>
                <a:lnTo>
                  <a:pt x="8928" y="34284"/>
                </a:lnTo>
                <a:lnTo>
                  <a:pt x="10616" y="37143"/>
                </a:lnTo>
                <a:lnTo>
                  <a:pt x="11742" y="40637"/>
                </a:lnTo>
                <a:lnTo>
                  <a:pt x="12493" y="44554"/>
                </a:lnTo>
                <a:lnTo>
                  <a:pt x="12992" y="48753"/>
                </a:lnTo>
                <a:lnTo>
                  <a:pt x="14120" y="53140"/>
                </a:lnTo>
                <a:lnTo>
                  <a:pt x="15665" y="57651"/>
                </a:lnTo>
                <a:lnTo>
                  <a:pt x="17489" y="62247"/>
                </a:lnTo>
                <a:lnTo>
                  <a:pt x="21632" y="73703"/>
                </a:lnTo>
                <a:lnTo>
                  <a:pt x="23848" y="80092"/>
                </a:lnTo>
                <a:lnTo>
                  <a:pt x="25326" y="85938"/>
                </a:lnTo>
                <a:lnTo>
                  <a:pt x="26311" y="91424"/>
                </a:lnTo>
                <a:lnTo>
                  <a:pt x="26967" y="96668"/>
                </a:lnTo>
                <a:lnTo>
                  <a:pt x="27405" y="102545"/>
                </a:lnTo>
                <a:lnTo>
                  <a:pt x="27697" y="108845"/>
                </a:lnTo>
                <a:lnTo>
                  <a:pt x="28108" y="126971"/>
                </a:lnTo>
                <a:lnTo>
                  <a:pt x="28165" y="132273"/>
                </a:lnTo>
                <a:lnTo>
                  <a:pt x="28998" y="138188"/>
                </a:lnTo>
                <a:lnTo>
                  <a:pt x="30346" y="144513"/>
                </a:lnTo>
                <a:lnTo>
                  <a:pt x="32039" y="151111"/>
                </a:lnTo>
                <a:lnTo>
                  <a:pt x="33167" y="156303"/>
                </a:lnTo>
                <a:lnTo>
                  <a:pt x="33919" y="160558"/>
                </a:lnTo>
                <a:lnTo>
                  <a:pt x="34421" y="164189"/>
                </a:lnTo>
                <a:lnTo>
                  <a:pt x="35549" y="168197"/>
                </a:lnTo>
                <a:lnTo>
                  <a:pt x="37095" y="172456"/>
                </a:lnTo>
                <a:lnTo>
                  <a:pt x="38919" y="176883"/>
                </a:lnTo>
                <a:lnTo>
                  <a:pt x="40136" y="180629"/>
                </a:lnTo>
                <a:lnTo>
                  <a:pt x="41487" y="186907"/>
                </a:lnTo>
                <a:lnTo>
                  <a:pt x="42641" y="189692"/>
                </a:lnTo>
                <a:lnTo>
                  <a:pt x="44204" y="192343"/>
                </a:lnTo>
                <a:lnTo>
                  <a:pt x="46040" y="194903"/>
                </a:lnTo>
                <a:lnTo>
                  <a:pt x="47264" y="197404"/>
                </a:lnTo>
                <a:lnTo>
                  <a:pt x="48624" y="202300"/>
                </a:lnTo>
                <a:lnTo>
                  <a:pt x="49228" y="207122"/>
                </a:lnTo>
                <a:lnTo>
                  <a:pt x="49616" y="212892"/>
                </a:lnTo>
                <a:lnTo>
                  <a:pt x="50442" y="213366"/>
                </a:lnTo>
                <a:lnTo>
                  <a:pt x="51786" y="213681"/>
                </a:lnTo>
                <a:lnTo>
                  <a:pt x="53476" y="213892"/>
                </a:lnTo>
                <a:lnTo>
                  <a:pt x="54602" y="214826"/>
                </a:lnTo>
                <a:lnTo>
                  <a:pt x="55353" y="216242"/>
                </a:lnTo>
                <a:lnTo>
                  <a:pt x="56856" y="22145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375"/>
          <p:cNvSpPr/>
          <p:nvPr/>
        </p:nvSpPr>
        <p:spPr>
          <a:xfrm>
            <a:off x="2500312" y="1607344"/>
            <a:ext cx="264320" cy="21432"/>
          </a:xfrm>
          <a:custGeom>
            <a:avLst/>
            <a:gdLst/>
            <a:ahLst/>
            <a:cxnLst/>
            <a:rect l="0" t="0" r="0" b="0"/>
            <a:pathLst>
              <a:path w="264320" h="21432">
                <a:moveTo>
                  <a:pt x="0" y="21431"/>
                </a:moveTo>
                <a:lnTo>
                  <a:pt x="3792" y="21431"/>
                </a:lnTo>
                <a:lnTo>
                  <a:pt x="5703" y="20637"/>
                </a:lnTo>
                <a:lnTo>
                  <a:pt x="7771" y="19314"/>
                </a:lnTo>
                <a:lnTo>
                  <a:pt x="9943" y="17638"/>
                </a:lnTo>
                <a:lnTo>
                  <a:pt x="12979" y="16521"/>
                </a:lnTo>
                <a:lnTo>
                  <a:pt x="16590" y="15776"/>
                </a:lnTo>
                <a:lnTo>
                  <a:pt x="20585" y="15280"/>
                </a:lnTo>
                <a:lnTo>
                  <a:pt x="24836" y="14949"/>
                </a:lnTo>
                <a:lnTo>
                  <a:pt x="29257" y="14728"/>
                </a:lnTo>
                <a:lnTo>
                  <a:pt x="33793" y="14581"/>
                </a:lnTo>
                <a:lnTo>
                  <a:pt x="39197" y="13689"/>
                </a:lnTo>
                <a:lnTo>
                  <a:pt x="45182" y="12301"/>
                </a:lnTo>
                <a:lnTo>
                  <a:pt x="51552" y="10582"/>
                </a:lnTo>
                <a:lnTo>
                  <a:pt x="57387" y="9435"/>
                </a:lnTo>
                <a:lnTo>
                  <a:pt x="62864" y="8671"/>
                </a:lnTo>
                <a:lnTo>
                  <a:pt x="68103" y="8162"/>
                </a:lnTo>
                <a:lnTo>
                  <a:pt x="74771" y="7822"/>
                </a:lnTo>
                <a:lnTo>
                  <a:pt x="90646" y="7445"/>
                </a:lnTo>
                <a:lnTo>
                  <a:pt x="98531" y="6550"/>
                </a:lnTo>
                <a:lnTo>
                  <a:pt x="106169" y="5161"/>
                </a:lnTo>
                <a:lnTo>
                  <a:pt x="113642" y="3440"/>
                </a:lnTo>
                <a:lnTo>
                  <a:pt x="121005" y="2293"/>
                </a:lnTo>
                <a:lnTo>
                  <a:pt x="128295" y="1529"/>
                </a:lnTo>
                <a:lnTo>
                  <a:pt x="135536" y="1019"/>
                </a:lnTo>
                <a:lnTo>
                  <a:pt x="142745" y="679"/>
                </a:lnTo>
                <a:lnTo>
                  <a:pt x="157105" y="301"/>
                </a:lnTo>
                <a:lnTo>
                  <a:pt x="240676" y="0"/>
                </a:lnTo>
                <a:lnTo>
                  <a:pt x="244589" y="793"/>
                </a:lnTo>
                <a:lnTo>
                  <a:pt x="247990" y="2116"/>
                </a:lnTo>
                <a:lnTo>
                  <a:pt x="251052" y="3792"/>
                </a:lnTo>
                <a:lnTo>
                  <a:pt x="253887" y="4909"/>
                </a:lnTo>
                <a:lnTo>
                  <a:pt x="256570" y="5654"/>
                </a:lnTo>
                <a:lnTo>
                  <a:pt x="264319" y="714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376"/>
          <p:cNvSpPr/>
          <p:nvPr/>
        </p:nvSpPr>
        <p:spPr>
          <a:xfrm>
            <a:off x="2471737" y="1778802"/>
            <a:ext cx="285751" cy="14280"/>
          </a:xfrm>
          <a:custGeom>
            <a:avLst/>
            <a:gdLst/>
            <a:ahLst/>
            <a:cxnLst/>
            <a:rect l="0" t="0" r="0" b="0"/>
            <a:pathLst>
              <a:path w="285751" h="14280">
                <a:moveTo>
                  <a:pt x="0" y="14279"/>
                </a:moveTo>
                <a:lnTo>
                  <a:pt x="72975" y="14279"/>
                </a:lnTo>
                <a:lnTo>
                  <a:pt x="79606" y="13485"/>
                </a:lnTo>
                <a:lnTo>
                  <a:pt x="86408" y="12162"/>
                </a:lnTo>
                <a:lnTo>
                  <a:pt x="93324" y="10487"/>
                </a:lnTo>
                <a:lnTo>
                  <a:pt x="100316" y="9369"/>
                </a:lnTo>
                <a:lnTo>
                  <a:pt x="107359" y="8624"/>
                </a:lnTo>
                <a:lnTo>
                  <a:pt x="114435" y="8128"/>
                </a:lnTo>
                <a:lnTo>
                  <a:pt x="121534" y="7003"/>
                </a:lnTo>
                <a:lnTo>
                  <a:pt x="128647" y="5460"/>
                </a:lnTo>
                <a:lnTo>
                  <a:pt x="135771" y="3637"/>
                </a:lnTo>
                <a:lnTo>
                  <a:pt x="142902" y="2422"/>
                </a:lnTo>
                <a:lnTo>
                  <a:pt x="150037" y="1611"/>
                </a:lnTo>
                <a:lnTo>
                  <a:pt x="157175" y="1071"/>
                </a:lnTo>
                <a:lnTo>
                  <a:pt x="164314" y="711"/>
                </a:lnTo>
                <a:lnTo>
                  <a:pt x="178597" y="311"/>
                </a:lnTo>
                <a:lnTo>
                  <a:pt x="233627" y="4"/>
                </a:lnTo>
                <a:lnTo>
                  <a:pt x="239095" y="0"/>
                </a:lnTo>
                <a:lnTo>
                  <a:pt x="244328" y="791"/>
                </a:lnTo>
                <a:lnTo>
                  <a:pt x="249404" y="2112"/>
                </a:lnTo>
                <a:lnTo>
                  <a:pt x="254376" y="3786"/>
                </a:lnTo>
                <a:lnTo>
                  <a:pt x="259278" y="4902"/>
                </a:lnTo>
                <a:lnTo>
                  <a:pt x="264133" y="5647"/>
                </a:lnTo>
                <a:lnTo>
                  <a:pt x="268957" y="6143"/>
                </a:lnTo>
                <a:lnTo>
                  <a:pt x="272967" y="6474"/>
                </a:lnTo>
                <a:lnTo>
                  <a:pt x="276435" y="6694"/>
                </a:lnTo>
                <a:lnTo>
                  <a:pt x="285750" y="713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377"/>
          <p:cNvSpPr/>
          <p:nvPr/>
        </p:nvSpPr>
        <p:spPr>
          <a:xfrm>
            <a:off x="2864643" y="1335881"/>
            <a:ext cx="2486026" cy="485678"/>
          </a:xfrm>
          <a:custGeom>
            <a:avLst/>
            <a:gdLst/>
            <a:ahLst/>
            <a:cxnLst/>
            <a:rect l="0" t="0" r="0" b="0"/>
            <a:pathLst>
              <a:path w="2486026" h="485678">
                <a:moveTo>
                  <a:pt x="0" y="371475"/>
                </a:moveTo>
                <a:lnTo>
                  <a:pt x="0" y="378324"/>
                </a:lnTo>
                <a:lnTo>
                  <a:pt x="3793" y="382324"/>
                </a:lnTo>
                <a:lnTo>
                  <a:pt x="22944" y="395404"/>
                </a:lnTo>
                <a:lnTo>
                  <a:pt x="26409" y="396952"/>
                </a:lnTo>
                <a:lnTo>
                  <a:pt x="47967" y="403434"/>
                </a:lnTo>
                <a:lnTo>
                  <a:pt x="66743" y="417064"/>
                </a:lnTo>
                <a:lnTo>
                  <a:pt x="85739" y="430339"/>
                </a:lnTo>
                <a:lnTo>
                  <a:pt x="100986" y="444221"/>
                </a:lnTo>
                <a:lnTo>
                  <a:pt x="119769" y="457059"/>
                </a:lnTo>
                <a:lnTo>
                  <a:pt x="137701" y="471475"/>
                </a:lnTo>
                <a:lnTo>
                  <a:pt x="145338" y="475450"/>
                </a:lnTo>
                <a:lnTo>
                  <a:pt x="154100" y="478482"/>
                </a:lnTo>
                <a:lnTo>
                  <a:pt x="161723" y="483261"/>
                </a:lnTo>
                <a:lnTo>
                  <a:pt x="171024" y="485677"/>
                </a:lnTo>
                <a:lnTo>
                  <a:pt x="171324" y="481953"/>
                </a:lnTo>
                <a:lnTo>
                  <a:pt x="171439" y="468979"/>
                </a:lnTo>
                <a:lnTo>
                  <a:pt x="171449" y="451015"/>
                </a:lnTo>
                <a:lnTo>
                  <a:pt x="169333" y="442280"/>
                </a:lnTo>
                <a:lnTo>
                  <a:pt x="166541" y="433106"/>
                </a:lnTo>
                <a:lnTo>
                  <a:pt x="164969" y="418223"/>
                </a:lnTo>
                <a:lnTo>
                  <a:pt x="164601" y="405746"/>
                </a:lnTo>
                <a:lnTo>
                  <a:pt x="162321" y="394379"/>
                </a:lnTo>
                <a:lnTo>
                  <a:pt x="159455" y="383242"/>
                </a:lnTo>
                <a:lnTo>
                  <a:pt x="158181" y="370355"/>
                </a:lnTo>
                <a:lnTo>
                  <a:pt x="155499" y="356690"/>
                </a:lnTo>
                <a:lnTo>
                  <a:pt x="152455" y="343472"/>
                </a:lnTo>
                <a:lnTo>
                  <a:pt x="151101" y="332306"/>
                </a:lnTo>
                <a:lnTo>
                  <a:pt x="148383" y="319935"/>
                </a:lnTo>
                <a:lnTo>
                  <a:pt x="144529" y="306499"/>
                </a:lnTo>
                <a:lnTo>
                  <a:pt x="140171" y="292591"/>
                </a:lnTo>
                <a:lnTo>
                  <a:pt x="137705" y="278472"/>
                </a:lnTo>
                <a:lnTo>
                  <a:pt x="135815" y="264259"/>
                </a:lnTo>
                <a:lnTo>
                  <a:pt x="132329" y="250004"/>
                </a:lnTo>
                <a:lnTo>
                  <a:pt x="130250" y="237848"/>
                </a:lnTo>
                <a:lnTo>
                  <a:pt x="129327" y="226360"/>
                </a:lnTo>
                <a:lnTo>
                  <a:pt x="128916" y="213317"/>
                </a:lnTo>
                <a:lnTo>
                  <a:pt x="128631" y="186233"/>
                </a:lnTo>
                <a:lnTo>
                  <a:pt x="128590" y="156221"/>
                </a:lnTo>
                <a:lnTo>
                  <a:pt x="130706" y="148542"/>
                </a:lnTo>
                <a:lnTo>
                  <a:pt x="133498" y="139837"/>
                </a:lnTo>
                <a:lnTo>
                  <a:pt x="135070" y="126805"/>
                </a:lnTo>
                <a:lnTo>
                  <a:pt x="135644" y="112311"/>
                </a:lnTo>
                <a:lnTo>
                  <a:pt x="135706" y="104891"/>
                </a:lnTo>
                <a:lnTo>
                  <a:pt x="136508" y="102471"/>
                </a:lnTo>
                <a:lnTo>
                  <a:pt x="141880" y="94290"/>
                </a:lnTo>
                <a:lnTo>
                  <a:pt x="146373" y="89497"/>
                </a:lnTo>
                <a:lnTo>
                  <a:pt x="148382" y="88240"/>
                </a:lnTo>
                <a:lnTo>
                  <a:pt x="155002" y="85676"/>
                </a:lnTo>
                <a:lnTo>
                  <a:pt x="161991" y="81036"/>
                </a:lnTo>
                <a:lnTo>
                  <a:pt x="166717" y="79672"/>
                </a:lnTo>
                <a:lnTo>
                  <a:pt x="195543" y="77851"/>
                </a:lnTo>
                <a:lnTo>
                  <a:pt x="214368" y="72939"/>
                </a:lnTo>
                <a:lnTo>
                  <a:pt x="292950" y="65795"/>
                </a:lnTo>
                <a:lnTo>
                  <a:pt x="369546" y="62216"/>
                </a:lnTo>
                <a:lnTo>
                  <a:pt x="394451" y="58651"/>
                </a:lnTo>
                <a:lnTo>
                  <a:pt x="465823" y="53445"/>
                </a:lnTo>
                <a:lnTo>
                  <a:pt x="540623" y="49414"/>
                </a:lnTo>
                <a:lnTo>
                  <a:pt x="614726" y="43542"/>
                </a:lnTo>
                <a:lnTo>
                  <a:pt x="679802" y="42952"/>
                </a:lnTo>
                <a:lnTo>
                  <a:pt x="754539" y="36719"/>
                </a:lnTo>
                <a:lnTo>
                  <a:pt x="822117" y="35850"/>
                </a:lnTo>
                <a:lnTo>
                  <a:pt x="893046" y="34942"/>
                </a:lnTo>
                <a:lnTo>
                  <a:pt x="964417" y="29570"/>
                </a:lnTo>
                <a:lnTo>
                  <a:pt x="1035845" y="23052"/>
                </a:lnTo>
                <a:lnTo>
                  <a:pt x="1107282" y="20851"/>
                </a:lnTo>
                <a:lnTo>
                  <a:pt x="1178719" y="15308"/>
                </a:lnTo>
                <a:lnTo>
                  <a:pt x="1250157" y="8767"/>
                </a:lnTo>
                <a:lnTo>
                  <a:pt x="1326504" y="7357"/>
                </a:lnTo>
                <a:lnTo>
                  <a:pt x="1446743" y="7152"/>
                </a:lnTo>
                <a:lnTo>
                  <a:pt x="1526820" y="1490"/>
                </a:lnTo>
                <a:lnTo>
                  <a:pt x="1589321" y="294"/>
                </a:lnTo>
                <a:lnTo>
                  <a:pt x="1864215" y="0"/>
                </a:lnTo>
                <a:lnTo>
                  <a:pt x="1943687" y="5654"/>
                </a:lnTo>
                <a:lnTo>
                  <a:pt x="2020818" y="6947"/>
                </a:lnTo>
                <a:lnTo>
                  <a:pt x="2135948" y="7136"/>
                </a:lnTo>
                <a:lnTo>
                  <a:pt x="2205298" y="12797"/>
                </a:lnTo>
                <a:lnTo>
                  <a:pt x="2280787" y="14156"/>
                </a:lnTo>
                <a:lnTo>
                  <a:pt x="2437941" y="14287"/>
                </a:lnTo>
                <a:lnTo>
                  <a:pt x="2484381" y="21344"/>
                </a:lnTo>
                <a:lnTo>
                  <a:pt x="2484929" y="22167"/>
                </a:lnTo>
                <a:lnTo>
                  <a:pt x="2486025" y="2857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378"/>
          <p:cNvSpPr/>
          <p:nvPr/>
        </p:nvSpPr>
        <p:spPr>
          <a:xfrm>
            <a:off x="3136193" y="1493043"/>
            <a:ext cx="242801" cy="100014"/>
          </a:xfrm>
          <a:custGeom>
            <a:avLst/>
            <a:gdLst/>
            <a:ahLst/>
            <a:cxnLst/>
            <a:rect l="0" t="0" r="0" b="0"/>
            <a:pathLst>
              <a:path w="242801" h="100014">
                <a:moveTo>
                  <a:pt x="7057" y="0"/>
                </a:moveTo>
                <a:lnTo>
                  <a:pt x="7057" y="7118"/>
                </a:lnTo>
                <a:lnTo>
                  <a:pt x="10849" y="7136"/>
                </a:lnTo>
                <a:lnTo>
                  <a:pt x="11966" y="7933"/>
                </a:lnTo>
                <a:lnTo>
                  <a:pt x="12711" y="9257"/>
                </a:lnTo>
                <a:lnTo>
                  <a:pt x="13906" y="13294"/>
                </a:lnTo>
                <a:lnTo>
                  <a:pt x="14070" y="15963"/>
                </a:lnTo>
                <a:lnTo>
                  <a:pt x="14174" y="20351"/>
                </a:lnTo>
                <a:lnTo>
                  <a:pt x="14198" y="27488"/>
                </a:lnTo>
                <a:lnTo>
                  <a:pt x="12083" y="30208"/>
                </a:lnTo>
                <a:lnTo>
                  <a:pt x="7351" y="35397"/>
                </a:lnTo>
                <a:lnTo>
                  <a:pt x="7187" y="37692"/>
                </a:lnTo>
                <a:lnTo>
                  <a:pt x="7082" y="41841"/>
                </a:lnTo>
                <a:lnTo>
                  <a:pt x="7057" y="63206"/>
                </a:lnTo>
                <a:lnTo>
                  <a:pt x="6263" y="63568"/>
                </a:lnTo>
                <a:lnTo>
                  <a:pt x="3264" y="63971"/>
                </a:lnTo>
                <a:lnTo>
                  <a:pt x="2147" y="64873"/>
                </a:lnTo>
                <a:lnTo>
                  <a:pt x="1402" y="66267"/>
                </a:lnTo>
                <a:lnTo>
                  <a:pt x="207" y="70417"/>
                </a:lnTo>
                <a:lnTo>
                  <a:pt x="44" y="73101"/>
                </a:lnTo>
                <a:lnTo>
                  <a:pt x="0" y="74928"/>
                </a:lnTo>
                <a:lnTo>
                  <a:pt x="765" y="76146"/>
                </a:lnTo>
                <a:lnTo>
                  <a:pt x="2068" y="76958"/>
                </a:lnTo>
                <a:lnTo>
                  <a:pt x="6071" y="78261"/>
                </a:lnTo>
                <a:lnTo>
                  <a:pt x="6400" y="79161"/>
                </a:lnTo>
                <a:lnTo>
                  <a:pt x="6765" y="82279"/>
                </a:lnTo>
                <a:lnTo>
                  <a:pt x="7656" y="83428"/>
                </a:lnTo>
                <a:lnTo>
                  <a:pt x="9043" y="84194"/>
                </a:lnTo>
                <a:lnTo>
                  <a:pt x="12702" y="85044"/>
                </a:lnTo>
                <a:lnTo>
                  <a:pt x="19225" y="85524"/>
                </a:lnTo>
                <a:lnTo>
                  <a:pt x="23842" y="85636"/>
                </a:lnTo>
                <a:lnTo>
                  <a:pt x="34696" y="85699"/>
                </a:lnTo>
                <a:lnTo>
                  <a:pt x="38183" y="84914"/>
                </a:lnTo>
                <a:lnTo>
                  <a:pt x="44174" y="81925"/>
                </a:lnTo>
                <a:lnTo>
                  <a:pt x="48470" y="80810"/>
                </a:lnTo>
                <a:lnTo>
                  <a:pt x="53716" y="80067"/>
                </a:lnTo>
                <a:lnTo>
                  <a:pt x="59594" y="79572"/>
                </a:lnTo>
                <a:lnTo>
                  <a:pt x="65100" y="79242"/>
                </a:lnTo>
                <a:lnTo>
                  <a:pt x="75452" y="78875"/>
                </a:lnTo>
                <a:lnTo>
                  <a:pt x="107609" y="78620"/>
                </a:lnTo>
                <a:lnTo>
                  <a:pt x="164082" y="78582"/>
                </a:lnTo>
                <a:lnTo>
                  <a:pt x="168096" y="79376"/>
                </a:lnTo>
                <a:lnTo>
                  <a:pt x="172360" y="80698"/>
                </a:lnTo>
                <a:lnTo>
                  <a:pt x="176790" y="82374"/>
                </a:lnTo>
                <a:lnTo>
                  <a:pt x="181331" y="83491"/>
                </a:lnTo>
                <a:lnTo>
                  <a:pt x="185946" y="84236"/>
                </a:lnTo>
                <a:lnTo>
                  <a:pt x="190610" y="84732"/>
                </a:lnTo>
                <a:lnTo>
                  <a:pt x="195307" y="85063"/>
                </a:lnTo>
                <a:lnTo>
                  <a:pt x="200025" y="85284"/>
                </a:lnTo>
                <a:lnTo>
                  <a:pt x="211420" y="85638"/>
                </a:lnTo>
                <a:lnTo>
                  <a:pt x="213149" y="86461"/>
                </a:lnTo>
                <a:lnTo>
                  <a:pt x="217187" y="89492"/>
                </a:lnTo>
                <a:lnTo>
                  <a:pt x="219375" y="90618"/>
                </a:lnTo>
                <a:lnTo>
                  <a:pt x="223922" y="91868"/>
                </a:lnTo>
                <a:lnTo>
                  <a:pt x="230945" y="92573"/>
                </a:lnTo>
                <a:lnTo>
                  <a:pt x="234260" y="92781"/>
                </a:lnTo>
                <a:lnTo>
                  <a:pt x="237153" y="94947"/>
                </a:lnTo>
                <a:lnTo>
                  <a:pt x="242800" y="10001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379"/>
          <p:cNvSpPr/>
          <p:nvPr/>
        </p:nvSpPr>
        <p:spPr>
          <a:xfrm>
            <a:off x="3286125" y="1500187"/>
            <a:ext cx="50007" cy="335757"/>
          </a:xfrm>
          <a:custGeom>
            <a:avLst/>
            <a:gdLst/>
            <a:ahLst/>
            <a:cxnLst/>
            <a:rect l="0" t="0" r="0" b="0"/>
            <a:pathLst>
              <a:path w="50007" h="335757">
                <a:moveTo>
                  <a:pt x="0" y="0"/>
                </a:moveTo>
                <a:lnTo>
                  <a:pt x="0" y="9943"/>
                </a:lnTo>
                <a:lnTo>
                  <a:pt x="793" y="12979"/>
                </a:lnTo>
                <a:lnTo>
                  <a:pt x="2116" y="16590"/>
                </a:lnTo>
                <a:lnTo>
                  <a:pt x="3792" y="20585"/>
                </a:lnTo>
                <a:lnTo>
                  <a:pt x="4909" y="24836"/>
                </a:lnTo>
                <a:lnTo>
                  <a:pt x="6150" y="33792"/>
                </a:lnTo>
                <a:lnTo>
                  <a:pt x="7275" y="38403"/>
                </a:lnTo>
                <a:lnTo>
                  <a:pt x="8819" y="43065"/>
                </a:lnTo>
                <a:lnTo>
                  <a:pt x="10641" y="47760"/>
                </a:lnTo>
                <a:lnTo>
                  <a:pt x="11857" y="52477"/>
                </a:lnTo>
                <a:lnTo>
                  <a:pt x="13207" y="61953"/>
                </a:lnTo>
                <a:lnTo>
                  <a:pt x="13807" y="71455"/>
                </a:lnTo>
                <a:lnTo>
                  <a:pt x="14868" y="81764"/>
                </a:lnTo>
                <a:lnTo>
                  <a:pt x="16262" y="87847"/>
                </a:lnTo>
                <a:lnTo>
                  <a:pt x="17985" y="94283"/>
                </a:lnTo>
                <a:lnTo>
                  <a:pt x="19133" y="100956"/>
                </a:lnTo>
                <a:lnTo>
                  <a:pt x="19899" y="107785"/>
                </a:lnTo>
                <a:lnTo>
                  <a:pt x="20409" y="114719"/>
                </a:lnTo>
                <a:lnTo>
                  <a:pt x="20750" y="121723"/>
                </a:lnTo>
                <a:lnTo>
                  <a:pt x="21128" y="135855"/>
                </a:lnTo>
                <a:lnTo>
                  <a:pt x="22023" y="142958"/>
                </a:lnTo>
                <a:lnTo>
                  <a:pt x="23413" y="150074"/>
                </a:lnTo>
                <a:lnTo>
                  <a:pt x="25134" y="157199"/>
                </a:lnTo>
                <a:lnTo>
                  <a:pt x="26280" y="164331"/>
                </a:lnTo>
                <a:lnTo>
                  <a:pt x="27045" y="171466"/>
                </a:lnTo>
                <a:lnTo>
                  <a:pt x="27555" y="178605"/>
                </a:lnTo>
                <a:lnTo>
                  <a:pt x="27895" y="185745"/>
                </a:lnTo>
                <a:lnTo>
                  <a:pt x="28273" y="200028"/>
                </a:lnTo>
                <a:lnTo>
                  <a:pt x="27580" y="207171"/>
                </a:lnTo>
                <a:lnTo>
                  <a:pt x="26323" y="214314"/>
                </a:lnTo>
                <a:lnTo>
                  <a:pt x="24693" y="221457"/>
                </a:lnTo>
                <a:lnTo>
                  <a:pt x="23605" y="227807"/>
                </a:lnTo>
                <a:lnTo>
                  <a:pt x="22881" y="233628"/>
                </a:lnTo>
                <a:lnTo>
                  <a:pt x="22397" y="239095"/>
                </a:lnTo>
                <a:lnTo>
                  <a:pt x="22869" y="245122"/>
                </a:lnTo>
                <a:lnTo>
                  <a:pt x="23977" y="251521"/>
                </a:lnTo>
                <a:lnTo>
                  <a:pt x="25510" y="258168"/>
                </a:lnTo>
                <a:lnTo>
                  <a:pt x="26531" y="264187"/>
                </a:lnTo>
                <a:lnTo>
                  <a:pt x="27213" y="269787"/>
                </a:lnTo>
                <a:lnTo>
                  <a:pt x="27969" y="280243"/>
                </a:lnTo>
                <a:lnTo>
                  <a:pt x="28306" y="290182"/>
                </a:lnTo>
                <a:lnTo>
                  <a:pt x="29189" y="294261"/>
                </a:lnTo>
                <a:lnTo>
                  <a:pt x="30572" y="297774"/>
                </a:lnTo>
                <a:lnTo>
                  <a:pt x="32287" y="300910"/>
                </a:lnTo>
                <a:lnTo>
                  <a:pt x="33431" y="304588"/>
                </a:lnTo>
                <a:lnTo>
                  <a:pt x="34702" y="312908"/>
                </a:lnTo>
                <a:lnTo>
                  <a:pt x="35417" y="322724"/>
                </a:lnTo>
                <a:lnTo>
                  <a:pt x="36311" y="325481"/>
                </a:lnTo>
                <a:lnTo>
                  <a:pt x="37701" y="328112"/>
                </a:lnTo>
                <a:lnTo>
                  <a:pt x="41843" y="334246"/>
                </a:lnTo>
                <a:lnTo>
                  <a:pt x="42976" y="334750"/>
                </a:lnTo>
                <a:lnTo>
                  <a:pt x="44525" y="335085"/>
                </a:lnTo>
                <a:lnTo>
                  <a:pt x="49987" y="335754"/>
                </a:lnTo>
                <a:lnTo>
                  <a:pt x="50006" y="33575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380"/>
          <p:cNvSpPr/>
          <p:nvPr/>
        </p:nvSpPr>
        <p:spPr>
          <a:xfrm>
            <a:off x="3436143" y="1435930"/>
            <a:ext cx="192883" cy="154081"/>
          </a:xfrm>
          <a:custGeom>
            <a:avLst/>
            <a:gdLst/>
            <a:ahLst/>
            <a:cxnLst/>
            <a:rect l="0" t="0" r="0" b="0"/>
            <a:pathLst>
              <a:path w="192883" h="154081">
                <a:moveTo>
                  <a:pt x="0" y="49970"/>
                </a:moveTo>
                <a:lnTo>
                  <a:pt x="0" y="39328"/>
                </a:lnTo>
                <a:lnTo>
                  <a:pt x="794" y="37319"/>
                </a:lnTo>
                <a:lnTo>
                  <a:pt x="3793" y="32970"/>
                </a:lnTo>
                <a:lnTo>
                  <a:pt x="6151" y="29851"/>
                </a:lnTo>
                <a:lnTo>
                  <a:pt x="10936" y="27005"/>
                </a:lnTo>
                <a:lnTo>
                  <a:pt x="14435" y="25135"/>
                </a:lnTo>
                <a:lnTo>
                  <a:pt x="20439" y="20940"/>
                </a:lnTo>
                <a:lnTo>
                  <a:pt x="23151" y="18710"/>
                </a:lnTo>
                <a:lnTo>
                  <a:pt x="26546" y="16430"/>
                </a:lnTo>
                <a:lnTo>
                  <a:pt x="30398" y="14116"/>
                </a:lnTo>
                <a:lnTo>
                  <a:pt x="34553" y="11780"/>
                </a:lnTo>
                <a:lnTo>
                  <a:pt x="43403" y="7067"/>
                </a:lnTo>
                <a:lnTo>
                  <a:pt x="47985" y="4699"/>
                </a:lnTo>
                <a:lnTo>
                  <a:pt x="52628" y="3120"/>
                </a:lnTo>
                <a:lnTo>
                  <a:pt x="57310" y="2068"/>
                </a:lnTo>
                <a:lnTo>
                  <a:pt x="62019" y="1367"/>
                </a:lnTo>
                <a:lnTo>
                  <a:pt x="66747" y="899"/>
                </a:lnTo>
                <a:lnTo>
                  <a:pt x="71485" y="587"/>
                </a:lnTo>
                <a:lnTo>
                  <a:pt x="76232" y="379"/>
                </a:lnTo>
                <a:lnTo>
                  <a:pt x="85740" y="148"/>
                </a:lnTo>
                <a:lnTo>
                  <a:pt x="100986" y="0"/>
                </a:lnTo>
                <a:lnTo>
                  <a:pt x="103836" y="781"/>
                </a:lnTo>
                <a:lnTo>
                  <a:pt x="109121" y="3767"/>
                </a:lnTo>
                <a:lnTo>
                  <a:pt x="114115" y="7739"/>
                </a:lnTo>
                <a:lnTo>
                  <a:pt x="118981" y="12150"/>
                </a:lnTo>
                <a:lnTo>
                  <a:pt x="123788" y="16757"/>
                </a:lnTo>
                <a:lnTo>
                  <a:pt x="138110" y="30930"/>
                </a:lnTo>
                <a:lnTo>
                  <a:pt x="139698" y="33308"/>
                </a:lnTo>
                <a:lnTo>
                  <a:pt x="141463" y="38066"/>
                </a:lnTo>
                <a:lnTo>
                  <a:pt x="142248" y="42827"/>
                </a:lnTo>
                <a:lnTo>
                  <a:pt x="142457" y="45208"/>
                </a:lnTo>
                <a:lnTo>
                  <a:pt x="141802" y="48383"/>
                </a:lnTo>
                <a:lnTo>
                  <a:pt x="140573" y="52087"/>
                </a:lnTo>
                <a:lnTo>
                  <a:pt x="138959" y="56143"/>
                </a:lnTo>
                <a:lnTo>
                  <a:pt x="137883" y="59642"/>
                </a:lnTo>
                <a:lnTo>
                  <a:pt x="137166" y="62768"/>
                </a:lnTo>
                <a:lnTo>
                  <a:pt x="136688" y="65645"/>
                </a:lnTo>
                <a:lnTo>
                  <a:pt x="135575" y="68358"/>
                </a:lnTo>
                <a:lnTo>
                  <a:pt x="134040" y="70959"/>
                </a:lnTo>
                <a:lnTo>
                  <a:pt x="132222" y="73488"/>
                </a:lnTo>
                <a:lnTo>
                  <a:pt x="130217" y="75967"/>
                </a:lnTo>
                <a:lnTo>
                  <a:pt x="128087" y="78414"/>
                </a:lnTo>
                <a:lnTo>
                  <a:pt x="125872" y="80839"/>
                </a:lnTo>
                <a:lnTo>
                  <a:pt x="119179" y="87766"/>
                </a:lnTo>
                <a:lnTo>
                  <a:pt x="72762" y="134370"/>
                </a:lnTo>
                <a:lnTo>
                  <a:pt x="72321" y="135605"/>
                </a:lnTo>
                <a:lnTo>
                  <a:pt x="71699" y="140342"/>
                </a:lnTo>
                <a:lnTo>
                  <a:pt x="71453" y="144809"/>
                </a:lnTo>
                <a:lnTo>
                  <a:pt x="71441" y="148960"/>
                </a:lnTo>
                <a:lnTo>
                  <a:pt x="72233" y="149301"/>
                </a:lnTo>
                <a:lnTo>
                  <a:pt x="77142" y="149780"/>
                </a:lnTo>
                <a:lnTo>
                  <a:pt x="81381" y="149892"/>
                </a:lnTo>
                <a:lnTo>
                  <a:pt x="83623" y="150716"/>
                </a:lnTo>
                <a:lnTo>
                  <a:pt x="88231" y="153748"/>
                </a:lnTo>
                <a:lnTo>
                  <a:pt x="90571" y="154080"/>
                </a:lnTo>
                <a:lnTo>
                  <a:pt x="92924" y="153508"/>
                </a:lnTo>
                <a:lnTo>
                  <a:pt x="95287" y="152333"/>
                </a:lnTo>
                <a:lnTo>
                  <a:pt x="98450" y="151549"/>
                </a:lnTo>
                <a:lnTo>
                  <a:pt x="102146" y="151027"/>
                </a:lnTo>
                <a:lnTo>
                  <a:pt x="106197" y="150679"/>
                </a:lnTo>
                <a:lnTo>
                  <a:pt x="110486" y="150446"/>
                </a:lnTo>
                <a:lnTo>
                  <a:pt x="119484" y="150188"/>
                </a:lnTo>
                <a:lnTo>
                  <a:pt x="157179" y="149990"/>
                </a:lnTo>
                <a:lnTo>
                  <a:pt x="161936" y="149987"/>
                </a:lnTo>
                <a:lnTo>
                  <a:pt x="167489" y="149192"/>
                </a:lnTo>
                <a:lnTo>
                  <a:pt x="173572" y="147868"/>
                </a:lnTo>
                <a:lnTo>
                  <a:pt x="192882" y="14283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381"/>
          <p:cNvSpPr/>
          <p:nvPr/>
        </p:nvSpPr>
        <p:spPr>
          <a:xfrm>
            <a:off x="3736181" y="1685925"/>
            <a:ext cx="192882" cy="21432"/>
          </a:xfrm>
          <a:custGeom>
            <a:avLst/>
            <a:gdLst/>
            <a:ahLst/>
            <a:cxnLst/>
            <a:rect l="0" t="0" r="0" b="0"/>
            <a:pathLst>
              <a:path w="192882" h="21432">
                <a:moveTo>
                  <a:pt x="0" y="21431"/>
                </a:moveTo>
                <a:lnTo>
                  <a:pt x="3792" y="21431"/>
                </a:lnTo>
                <a:lnTo>
                  <a:pt x="5703" y="20637"/>
                </a:lnTo>
                <a:lnTo>
                  <a:pt x="7771" y="19314"/>
                </a:lnTo>
                <a:lnTo>
                  <a:pt x="13000" y="15280"/>
                </a:lnTo>
                <a:lnTo>
                  <a:pt x="15832" y="14728"/>
                </a:lnTo>
                <a:lnTo>
                  <a:pt x="20530" y="14483"/>
                </a:lnTo>
                <a:lnTo>
                  <a:pt x="34365" y="14326"/>
                </a:lnTo>
                <a:lnTo>
                  <a:pt x="37197" y="14313"/>
                </a:lnTo>
                <a:lnTo>
                  <a:pt x="39879" y="13510"/>
                </a:lnTo>
                <a:lnTo>
                  <a:pt x="42461" y="12182"/>
                </a:lnTo>
                <a:lnTo>
                  <a:pt x="44976" y="10502"/>
                </a:lnTo>
                <a:lnTo>
                  <a:pt x="49034" y="9383"/>
                </a:lnTo>
                <a:lnTo>
                  <a:pt x="54121" y="8636"/>
                </a:lnTo>
                <a:lnTo>
                  <a:pt x="59893" y="8139"/>
                </a:lnTo>
                <a:lnTo>
                  <a:pt x="65329" y="7807"/>
                </a:lnTo>
                <a:lnTo>
                  <a:pt x="75601" y="7438"/>
                </a:lnTo>
                <a:lnTo>
                  <a:pt x="86518" y="7231"/>
                </a:lnTo>
                <a:lnTo>
                  <a:pt x="91016" y="6408"/>
                </a:lnTo>
                <a:lnTo>
                  <a:pt x="96396" y="5065"/>
                </a:lnTo>
                <a:lnTo>
                  <a:pt x="102364" y="3377"/>
                </a:lnTo>
                <a:lnTo>
                  <a:pt x="107136" y="2251"/>
                </a:lnTo>
                <a:lnTo>
                  <a:pt x="111112" y="1501"/>
                </a:lnTo>
                <a:lnTo>
                  <a:pt x="114556" y="1000"/>
                </a:lnTo>
                <a:lnTo>
                  <a:pt x="118439" y="667"/>
                </a:lnTo>
                <a:lnTo>
                  <a:pt x="122616" y="444"/>
                </a:lnTo>
                <a:lnTo>
                  <a:pt x="131489" y="197"/>
                </a:lnTo>
                <a:lnTo>
                  <a:pt x="168990" y="1"/>
                </a:lnTo>
                <a:lnTo>
                  <a:pt x="192881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382"/>
          <p:cNvSpPr/>
          <p:nvPr/>
        </p:nvSpPr>
        <p:spPr>
          <a:xfrm>
            <a:off x="4100809" y="1485900"/>
            <a:ext cx="235448" cy="121444"/>
          </a:xfrm>
          <a:custGeom>
            <a:avLst/>
            <a:gdLst/>
            <a:ahLst/>
            <a:cxnLst/>
            <a:rect l="0" t="0" r="0" b="0"/>
            <a:pathLst>
              <a:path w="235448" h="121444">
                <a:moveTo>
                  <a:pt x="42566" y="0"/>
                </a:moveTo>
                <a:lnTo>
                  <a:pt x="42566" y="48977"/>
                </a:lnTo>
                <a:lnTo>
                  <a:pt x="41772" y="52495"/>
                </a:lnTo>
                <a:lnTo>
                  <a:pt x="40449" y="55634"/>
                </a:lnTo>
                <a:lnTo>
                  <a:pt x="38773" y="58521"/>
                </a:lnTo>
                <a:lnTo>
                  <a:pt x="36862" y="61238"/>
                </a:lnTo>
                <a:lnTo>
                  <a:pt x="34795" y="63844"/>
                </a:lnTo>
                <a:lnTo>
                  <a:pt x="32623" y="66375"/>
                </a:lnTo>
                <a:lnTo>
                  <a:pt x="30381" y="69650"/>
                </a:lnTo>
                <a:lnTo>
                  <a:pt x="28092" y="73421"/>
                </a:lnTo>
                <a:lnTo>
                  <a:pt x="25773" y="77522"/>
                </a:lnTo>
                <a:lnTo>
                  <a:pt x="24227" y="81050"/>
                </a:lnTo>
                <a:lnTo>
                  <a:pt x="23196" y="84196"/>
                </a:lnTo>
                <a:lnTo>
                  <a:pt x="22509" y="87086"/>
                </a:lnTo>
                <a:lnTo>
                  <a:pt x="21257" y="89807"/>
                </a:lnTo>
                <a:lnTo>
                  <a:pt x="19629" y="92415"/>
                </a:lnTo>
                <a:lnTo>
                  <a:pt x="17750" y="94947"/>
                </a:lnTo>
                <a:lnTo>
                  <a:pt x="15703" y="97429"/>
                </a:lnTo>
                <a:lnTo>
                  <a:pt x="13544" y="99878"/>
                </a:lnTo>
                <a:lnTo>
                  <a:pt x="11312" y="102304"/>
                </a:lnTo>
                <a:lnTo>
                  <a:pt x="9823" y="104715"/>
                </a:lnTo>
                <a:lnTo>
                  <a:pt x="8832" y="107116"/>
                </a:lnTo>
                <a:lnTo>
                  <a:pt x="7239" y="112881"/>
                </a:lnTo>
                <a:lnTo>
                  <a:pt x="7021" y="115786"/>
                </a:lnTo>
                <a:lnTo>
                  <a:pt x="6963" y="117671"/>
                </a:lnTo>
                <a:lnTo>
                  <a:pt x="6131" y="118929"/>
                </a:lnTo>
                <a:lnTo>
                  <a:pt x="4782" y="119767"/>
                </a:lnTo>
                <a:lnTo>
                  <a:pt x="0" y="121345"/>
                </a:lnTo>
                <a:lnTo>
                  <a:pt x="6996" y="121438"/>
                </a:lnTo>
                <a:lnTo>
                  <a:pt x="34481" y="121443"/>
                </a:lnTo>
                <a:lnTo>
                  <a:pt x="37969" y="120650"/>
                </a:lnTo>
                <a:lnTo>
                  <a:pt x="43962" y="117651"/>
                </a:lnTo>
                <a:lnTo>
                  <a:pt x="48259" y="116534"/>
                </a:lnTo>
                <a:lnTo>
                  <a:pt x="53505" y="115789"/>
                </a:lnTo>
                <a:lnTo>
                  <a:pt x="59384" y="115293"/>
                </a:lnTo>
                <a:lnTo>
                  <a:pt x="64890" y="114962"/>
                </a:lnTo>
                <a:lnTo>
                  <a:pt x="75242" y="114594"/>
                </a:lnTo>
                <a:lnTo>
                  <a:pt x="94822" y="114358"/>
                </a:lnTo>
                <a:lnTo>
                  <a:pt x="212714" y="114300"/>
                </a:lnTo>
                <a:lnTo>
                  <a:pt x="216323" y="113506"/>
                </a:lnTo>
                <a:lnTo>
                  <a:pt x="222449" y="110507"/>
                </a:lnTo>
                <a:lnTo>
                  <a:pt x="226569" y="108149"/>
                </a:lnTo>
                <a:lnTo>
                  <a:pt x="229649" y="107597"/>
                </a:lnTo>
                <a:lnTo>
                  <a:pt x="235447" y="10715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383"/>
          <p:cNvSpPr/>
          <p:nvPr/>
        </p:nvSpPr>
        <p:spPr>
          <a:xfrm>
            <a:off x="4286250" y="1464468"/>
            <a:ext cx="42863" cy="300039"/>
          </a:xfrm>
          <a:custGeom>
            <a:avLst/>
            <a:gdLst/>
            <a:ahLst/>
            <a:cxnLst/>
            <a:rect l="0" t="0" r="0" b="0"/>
            <a:pathLst>
              <a:path w="42863" h="300039">
                <a:moveTo>
                  <a:pt x="0" y="0"/>
                </a:moveTo>
                <a:lnTo>
                  <a:pt x="3792" y="3793"/>
                </a:lnTo>
                <a:lnTo>
                  <a:pt x="4909" y="5703"/>
                </a:lnTo>
                <a:lnTo>
                  <a:pt x="6150" y="9943"/>
                </a:lnTo>
                <a:lnTo>
                  <a:pt x="7275" y="12185"/>
                </a:lnTo>
                <a:lnTo>
                  <a:pt x="8819" y="14474"/>
                </a:lnTo>
                <a:lnTo>
                  <a:pt x="10641" y="16793"/>
                </a:lnTo>
                <a:lnTo>
                  <a:pt x="11857" y="19133"/>
                </a:lnTo>
                <a:lnTo>
                  <a:pt x="12667" y="21487"/>
                </a:lnTo>
                <a:lnTo>
                  <a:pt x="13567" y="27012"/>
                </a:lnTo>
                <a:lnTo>
                  <a:pt x="13967" y="34760"/>
                </a:lnTo>
                <a:lnTo>
                  <a:pt x="14145" y="43495"/>
                </a:lnTo>
                <a:lnTo>
                  <a:pt x="14286" y="121778"/>
                </a:lnTo>
                <a:lnTo>
                  <a:pt x="13492" y="128811"/>
                </a:lnTo>
                <a:lnTo>
                  <a:pt x="12170" y="135880"/>
                </a:lnTo>
                <a:lnTo>
                  <a:pt x="10495" y="142974"/>
                </a:lnTo>
                <a:lnTo>
                  <a:pt x="9377" y="149291"/>
                </a:lnTo>
                <a:lnTo>
                  <a:pt x="8633" y="155090"/>
                </a:lnTo>
                <a:lnTo>
                  <a:pt x="8136" y="160544"/>
                </a:lnTo>
                <a:lnTo>
                  <a:pt x="8599" y="166560"/>
                </a:lnTo>
                <a:lnTo>
                  <a:pt x="9701" y="172953"/>
                </a:lnTo>
                <a:lnTo>
                  <a:pt x="11230" y="179596"/>
                </a:lnTo>
                <a:lnTo>
                  <a:pt x="12249" y="185612"/>
                </a:lnTo>
                <a:lnTo>
                  <a:pt x="12928" y="191210"/>
                </a:lnTo>
                <a:lnTo>
                  <a:pt x="13381" y="196530"/>
                </a:lnTo>
                <a:lnTo>
                  <a:pt x="13683" y="201664"/>
                </a:lnTo>
                <a:lnTo>
                  <a:pt x="14018" y="211601"/>
                </a:lnTo>
                <a:lnTo>
                  <a:pt x="14208" y="226121"/>
                </a:lnTo>
                <a:lnTo>
                  <a:pt x="15028" y="230123"/>
                </a:lnTo>
                <a:lnTo>
                  <a:pt x="16369" y="233584"/>
                </a:lnTo>
                <a:lnTo>
                  <a:pt x="18056" y="236685"/>
                </a:lnTo>
                <a:lnTo>
                  <a:pt x="19181" y="240340"/>
                </a:lnTo>
                <a:lnTo>
                  <a:pt x="20431" y="248635"/>
                </a:lnTo>
                <a:lnTo>
                  <a:pt x="21558" y="252275"/>
                </a:lnTo>
                <a:lnTo>
                  <a:pt x="23103" y="255496"/>
                </a:lnTo>
                <a:lnTo>
                  <a:pt x="24927" y="258437"/>
                </a:lnTo>
                <a:lnTo>
                  <a:pt x="26143" y="261191"/>
                </a:lnTo>
                <a:lnTo>
                  <a:pt x="26953" y="263822"/>
                </a:lnTo>
                <a:lnTo>
                  <a:pt x="28094" y="271315"/>
                </a:lnTo>
                <a:lnTo>
                  <a:pt x="28254" y="273746"/>
                </a:lnTo>
                <a:lnTo>
                  <a:pt x="29155" y="276160"/>
                </a:lnTo>
                <a:lnTo>
                  <a:pt x="30549" y="278563"/>
                </a:lnTo>
                <a:lnTo>
                  <a:pt x="32272" y="280959"/>
                </a:lnTo>
                <a:lnTo>
                  <a:pt x="33421" y="283350"/>
                </a:lnTo>
                <a:lnTo>
                  <a:pt x="34697" y="288123"/>
                </a:lnTo>
                <a:lnTo>
                  <a:pt x="35416" y="291481"/>
                </a:lnTo>
                <a:lnTo>
                  <a:pt x="36310" y="291952"/>
                </a:lnTo>
                <a:lnTo>
                  <a:pt x="37700" y="292266"/>
                </a:lnTo>
                <a:lnTo>
                  <a:pt x="39421" y="292475"/>
                </a:lnTo>
                <a:lnTo>
                  <a:pt x="40568" y="293409"/>
                </a:lnTo>
                <a:lnTo>
                  <a:pt x="41333" y="294825"/>
                </a:lnTo>
                <a:lnTo>
                  <a:pt x="42862" y="30003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384"/>
          <p:cNvSpPr/>
          <p:nvPr/>
        </p:nvSpPr>
        <p:spPr>
          <a:xfrm>
            <a:off x="4401876" y="1421606"/>
            <a:ext cx="134406" cy="350045"/>
          </a:xfrm>
          <a:custGeom>
            <a:avLst/>
            <a:gdLst/>
            <a:ahLst/>
            <a:cxnLst/>
            <a:rect l="0" t="0" r="0" b="0"/>
            <a:pathLst>
              <a:path w="134406" h="350045">
                <a:moveTo>
                  <a:pt x="112974" y="0"/>
                </a:moveTo>
                <a:lnTo>
                  <a:pt x="109181" y="3792"/>
                </a:lnTo>
                <a:lnTo>
                  <a:pt x="108064" y="5703"/>
                </a:lnTo>
                <a:lnTo>
                  <a:pt x="105698" y="12185"/>
                </a:lnTo>
                <a:lnTo>
                  <a:pt x="102332" y="16792"/>
                </a:lnTo>
                <a:lnTo>
                  <a:pt x="98190" y="23603"/>
                </a:lnTo>
                <a:lnTo>
                  <a:pt x="95974" y="27641"/>
                </a:lnTo>
                <a:lnTo>
                  <a:pt x="93703" y="32715"/>
                </a:lnTo>
                <a:lnTo>
                  <a:pt x="91395" y="38479"/>
                </a:lnTo>
                <a:lnTo>
                  <a:pt x="89063" y="44702"/>
                </a:lnTo>
                <a:lnTo>
                  <a:pt x="85921" y="50439"/>
                </a:lnTo>
                <a:lnTo>
                  <a:pt x="82239" y="55851"/>
                </a:lnTo>
                <a:lnTo>
                  <a:pt x="78196" y="61046"/>
                </a:lnTo>
                <a:lnTo>
                  <a:pt x="74707" y="66891"/>
                </a:lnTo>
                <a:lnTo>
                  <a:pt x="71588" y="73169"/>
                </a:lnTo>
                <a:lnTo>
                  <a:pt x="68715" y="79736"/>
                </a:lnTo>
                <a:lnTo>
                  <a:pt x="65211" y="85701"/>
                </a:lnTo>
                <a:lnTo>
                  <a:pt x="61288" y="91265"/>
                </a:lnTo>
                <a:lnTo>
                  <a:pt x="57085" y="96562"/>
                </a:lnTo>
                <a:lnTo>
                  <a:pt x="53490" y="102475"/>
                </a:lnTo>
                <a:lnTo>
                  <a:pt x="50299" y="108797"/>
                </a:lnTo>
                <a:lnTo>
                  <a:pt x="47378" y="115394"/>
                </a:lnTo>
                <a:lnTo>
                  <a:pt x="43844" y="122173"/>
                </a:lnTo>
                <a:lnTo>
                  <a:pt x="39899" y="129074"/>
                </a:lnTo>
                <a:lnTo>
                  <a:pt x="35682" y="136055"/>
                </a:lnTo>
                <a:lnTo>
                  <a:pt x="32077" y="142297"/>
                </a:lnTo>
                <a:lnTo>
                  <a:pt x="25955" y="153466"/>
                </a:lnTo>
                <a:lnTo>
                  <a:pt x="23212" y="159461"/>
                </a:lnTo>
                <a:lnTo>
                  <a:pt x="20588" y="165838"/>
                </a:lnTo>
                <a:lnTo>
                  <a:pt x="18046" y="172471"/>
                </a:lnTo>
                <a:lnTo>
                  <a:pt x="16351" y="179275"/>
                </a:lnTo>
                <a:lnTo>
                  <a:pt x="15221" y="186191"/>
                </a:lnTo>
                <a:lnTo>
                  <a:pt x="14467" y="193184"/>
                </a:lnTo>
                <a:lnTo>
                  <a:pt x="13171" y="199433"/>
                </a:lnTo>
                <a:lnTo>
                  <a:pt x="11514" y="205186"/>
                </a:lnTo>
                <a:lnTo>
                  <a:pt x="3150" y="229619"/>
                </a:lnTo>
                <a:lnTo>
                  <a:pt x="1658" y="235630"/>
                </a:lnTo>
                <a:lnTo>
                  <a:pt x="0" y="246541"/>
                </a:lnTo>
                <a:lnTo>
                  <a:pt x="1380" y="256682"/>
                </a:lnTo>
                <a:lnTo>
                  <a:pt x="3845" y="266481"/>
                </a:lnTo>
                <a:lnTo>
                  <a:pt x="4941" y="276127"/>
                </a:lnTo>
                <a:lnTo>
                  <a:pt x="6027" y="280129"/>
                </a:lnTo>
                <a:lnTo>
                  <a:pt x="9350" y="286691"/>
                </a:lnTo>
                <a:lnTo>
                  <a:pt x="13473" y="294370"/>
                </a:lnTo>
                <a:lnTo>
                  <a:pt x="15683" y="298640"/>
                </a:lnTo>
                <a:lnTo>
                  <a:pt x="17951" y="302281"/>
                </a:lnTo>
                <a:lnTo>
                  <a:pt x="20257" y="305502"/>
                </a:lnTo>
                <a:lnTo>
                  <a:pt x="22587" y="308443"/>
                </a:lnTo>
                <a:lnTo>
                  <a:pt x="24935" y="311991"/>
                </a:lnTo>
                <a:lnTo>
                  <a:pt x="27293" y="315944"/>
                </a:lnTo>
                <a:lnTo>
                  <a:pt x="29660" y="320167"/>
                </a:lnTo>
                <a:lnTo>
                  <a:pt x="32825" y="322982"/>
                </a:lnTo>
                <a:lnTo>
                  <a:pt x="36522" y="324859"/>
                </a:lnTo>
                <a:lnTo>
                  <a:pt x="40575" y="326110"/>
                </a:lnTo>
                <a:lnTo>
                  <a:pt x="44070" y="327738"/>
                </a:lnTo>
                <a:lnTo>
                  <a:pt x="47194" y="329617"/>
                </a:lnTo>
                <a:lnTo>
                  <a:pt x="50071" y="331663"/>
                </a:lnTo>
                <a:lnTo>
                  <a:pt x="52782" y="333821"/>
                </a:lnTo>
                <a:lnTo>
                  <a:pt x="55384" y="336054"/>
                </a:lnTo>
                <a:lnTo>
                  <a:pt x="57911" y="338336"/>
                </a:lnTo>
                <a:lnTo>
                  <a:pt x="61184" y="339857"/>
                </a:lnTo>
                <a:lnTo>
                  <a:pt x="64953" y="340871"/>
                </a:lnTo>
                <a:lnTo>
                  <a:pt x="69054" y="341548"/>
                </a:lnTo>
                <a:lnTo>
                  <a:pt x="72581" y="342792"/>
                </a:lnTo>
                <a:lnTo>
                  <a:pt x="75727" y="344415"/>
                </a:lnTo>
                <a:lnTo>
                  <a:pt x="78617" y="346291"/>
                </a:lnTo>
                <a:lnTo>
                  <a:pt x="82132" y="347542"/>
                </a:lnTo>
                <a:lnTo>
                  <a:pt x="86062" y="348376"/>
                </a:lnTo>
                <a:lnTo>
                  <a:pt x="90270" y="348932"/>
                </a:lnTo>
                <a:lnTo>
                  <a:pt x="93869" y="349302"/>
                </a:lnTo>
                <a:lnTo>
                  <a:pt x="97062" y="349550"/>
                </a:lnTo>
                <a:lnTo>
                  <a:pt x="99985" y="349714"/>
                </a:lnTo>
                <a:lnTo>
                  <a:pt x="105349" y="349897"/>
                </a:lnTo>
                <a:lnTo>
                  <a:pt x="115259" y="350014"/>
                </a:lnTo>
                <a:lnTo>
                  <a:pt x="134405" y="3500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385"/>
          <p:cNvSpPr/>
          <p:nvPr/>
        </p:nvSpPr>
        <p:spPr>
          <a:xfrm>
            <a:off x="4579143" y="1507331"/>
            <a:ext cx="42864" cy="200026"/>
          </a:xfrm>
          <a:custGeom>
            <a:avLst/>
            <a:gdLst/>
            <a:ahLst/>
            <a:cxnLst/>
            <a:rect l="0" t="0" r="0" b="0"/>
            <a:pathLst>
              <a:path w="42864" h="200026">
                <a:moveTo>
                  <a:pt x="0" y="0"/>
                </a:moveTo>
                <a:lnTo>
                  <a:pt x="0" y="17778"/>
                </a:lnTo>
                <a:lnTo>
                  <a:pt x="794" y="19789"/>
                </a:lnTo>
                <a:lnTo>
                  <a:pt x="2117" y="21924"/>
                </a:lnTo>
                <a:lnTo>
                  <a:pt x="3793" y="24141"/>
                </a:lnTo>
                <a:lnTo>
                  <a:pt x="4910" y="27206"/>
                </a:lnTo>
                <a:lnTo>
                  <a:pt x="5655" y="30837"/>
                </a:lnTo>
                <a:lnTo>
                  <a:pt x="6151" y="34846"/>
                </a:lnTo>
                <a:lnTo>
                  <a:pt x="6482" y="38312"/>
                </a:lnTo>
                <a:lnTo>
                  <a:pt x="6850" y="44279"/>
                </a:lnTo>
                <a:lnTo>
                  <a:pt x="7742" y="46982"/>
                </a:lnTo>
                <a:lnTo>
                  <a:pt x="9130" y="49578"/>
                </a:lnTo>
                <a:lnTo>
                  <a:pt x="10849" y="52102"/>
                </a:lnTo>
                <a:lnTo>
                  <a:pt x="11996" y="54578"/>
                </a:lnTo>
                <a:lnTo>
                  <a:pt x="13269" y="59447"/>
                </a:lnTo>
                <a:lnTo>
                  <a:pt x="13835" y="64256"/>
                </a:lnTo>
                <a:lnTo>
                  <a:pt x="13986" y="66650"/>
                </a:lnTo>
                <a:lnTo>
                  <a:pt x="14880" y="69833"/>
                </a:lnTo>
                <a:lnTo>
                  <a:pt x="16270" y="73543"/>
                </a:lnTo>
                <a:lnTo>
                  <a:pt x="17991" y="77603"/>
                </a:lnTo>
                <a:lnTo>
                  <a:pt x="19137" y="81104"/>
                </a:lnTo>
                <a:lnTo>
                  <a:pt x="20412" y="87111"/>
                </a:lnTo>
                <a:lnTo>
                  <a:pt x="20752" y="90618"/>
                </a:lnTo>
                <a:lnTo>
                  <a:pt x="20978" y="94543"/>
                </a:lnTo>
                <a:lnTo>
                  <a:pt x="21230" y="102344"/>
                </a:lnTo>
                <a:lnTo>
                  <a:pt x="21392" y="113820"/>
                </a:lnTo>
                <a:lnTo>
                  <a:pt x="21431" y="138104"/>
                </a:lnTo>
                <a:lnTo>
                  <a:pt x="22224" y="141282"/>
                </a:lnTo>
                <a:lnTo>
                  <a:pt x="23548" y="144988"/>
                </a:lnTo>
                <a:lnTo>
                  <a:pt x="27582" y="154758"/>
                </a:lnTo>
                <a:lnTo>
                  <a:pt x="28281" y="160242"/>
                </a:lnTo>
                <a:lnTo>
                  <a:pt x="28444" y="164616"/>
                </a:lnTo>
                <a:lnTo>
                  <a:pt x="28558" y="171344"/>
                </a:lnTo>
                <a:lnTo>
                  <a:pt x="28567" y="174842"/>
                </a:lnTo>
                <a:lnTo>
                  <a:pt x="29364" y="176093"/>
                </a:lnTo>
                <a:lnTo>
                  <a:pt x="30689" y="176926"/>
                </a:lnTo>
                <a:lnTo>
                  <a:pt x="32366" y="177482"/>
                </a:lnTo>
                <a:lnTo>
                  <a:pt x="33483" y="178646"/>
                </a:lnTo>
                <a:lnTo>
                  <a:pt x="34229" y="180216"/>
                </a:lnTo>
                <a:lnTo>
                  <a:pt x="35632" y="185414"/>
                </a:lnTo>
                <a:lnTo>
                  <a:pt x="35693" y="189434"/>
                </a:lnTo>
                <a:lnTo>
                  <a:pt x="36496" y="190583"/>
                </a:lnTo>
                <a:lnTo>
                  <a:pt x="37824" y="191349"/>
                </a:lnTo>
                <a:lnTo>
                  <a:pt x="42568" y="192791"/>
                </a:lnTo>
                <a:lnTo>
                  <a:pt x="42837" y="199024"/>
                </a:lnTo>
                <a:lnTo>
                  <a:pt x="42863" y="200025"/>
                </a:lnTo>
                <a:lnTo>
                  <a:pt x="35719" y="20002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386"/>
          <p:cNvSpPr/>
          <p:nvPr/>
        </p:nvSpPr>
        <p:spPr>
          <a:xfrm>
            <a:off x="4693443" y="1528770"/>
            <a:ext cx="192883" cy="170413"/>
          </a:xfrm>
          <a:custGeom>
            <a:avLst/>
            <a:gdLst/>
            <a:ahLst/>
            <a:cxnLst/>
            <a:rect l="0" t="0" r="0" b="0"/>
            <a:pathLst>
              <a:path w="192883" h="170413">
                <a:moveTo>
                  <a:pt x="0" y="7136"/>
                </a:moveTo>
                <a:lnTo>
                  <a:pt x="10642" y="7136"/>
                </a:lnTo>
                <a:lnTo>
                  <a:pt x="12651" y="6342"/>
                </a:lnTo>
                <a:lnTo>
                  <a:pt x="17000" y="3343"/>
                </a:lnTo>
                <a:lnTo>
                  <a:pt x="21579" y="1482"/>
                </a:lnTo>
                <a:lnTo>
                  <a:pt x="27053" y="654"/>
                </a:lnTo>
                <a:lnTo>
                  <a:pt x="30736" y="433"/>
                </a:lnTo>
                <a:lnTo>
                  <a:pt x="39060" y="188"/>
                </a:lnTo>
                <a:lnTo>
                  <a:pt x="76238" y="0"/>
                </a:lnTo>
                <a:lnTo>
                  <a:pt x="80194" y="791"/>
                </a:lnTo>
                <a:lnTo>
                  <a:pt x="83625" y="2112"/>
                </a:lnTo>
                <a:lnTo>
                  <a:pt x="89554" y="5697"/>
                </a:lnTo>
                <a:lnTo>
                  <a:pt x="94836" y="9936"/>
                </a:lnTo>
                <a:lnTo>
                  <a:pt x="99828" y="14466"/>
                </a:lnTo>
                <a:lnTo>
                  <a:pt x="102272" y="16785"/>
                </a:lnTo>
                <a:lnTo>
                  <a:pt x="103900" y="19125"/>
                </a:lnTo>
                <a:lnTo>
                  <a:pt x="105709" y="23841"/>
                </a:lnTo>
                <a:lnTo>
                  <a:pt x="106514" y="28583"/>
                </a:lnTo>
                <a:lnTo>
                  <a:pt x="106727" y="30959"/>
                </a:lnTo>
                <a:lnTo>
                  <a:pt x="106077" y="34131"/>
                </a:lnTo>
                <a:lnTo>
                  <a:pt x="104849" y="37832"/>
                </a:lnTo>
                <a:lnTo>
                  <a:pt x="103237" y="41888"/>
                </a:lnTo>
                <a:lnTo>
                  <a:pt x="101369" y="46179"/>
                </a:lnTo>
                <a:lnTo>
                  <a:pt x="97176" y="55180"/>
                </a:lnTo>
                <a:lnTo>
                  <a:pt x="94947" y="59009"/>
                </a:lnTo>
                <a:lnTo>
                  <a:pt x="92667" y="62355"/>
                </a:lnTo>
                <a:lnTo>
                  <a:pt x="90353" y="65380"/>
                </a:lnTo>
                <a:lnTo>
                  <a:pt x="88017" y="68984"/>
                </a:lnTo>
                <a:lnTo>
                  <a:pt x="85665" y="72974"/>
                </a:lnTo>
                <a:lnTo>
                  <a:pt x="83304" y="77222"/>
                </a:lnTo>
                <a:lnTo>
                  <a:pt x="78564" y="86175"/>
                </a:lnTo>
                <a:lnTo>
                  <a:pt x="76188" y="90785"/>
                </a:lnTo>
                <a:lnTo>
                  <a:pt x="73017" y="95445"/>
                </a:lnTo>
                <a:lnTo>
                  <a:pt x="69316" y="100140"/>
                </a:lnTo>
                <a:lnTo>
                  <a:pt x="65261" y="104857"/>
                </a:lnTo>
                <a:lnTo>
                  <a:pt x="62557" y="108796"/>
                </a:lnTo>
                <a:lnTo>
                  <a:pt x="60755" y="112215"/>
                </a:lnTo>
                <a:lnTo>
                  <a:pt x="59554" y="115289"/>
                </a:lnTo>
                <a:lnTo>
                  <a:pt x="57959" y="118925"/>
                </a:lnTo>
                <a:lnTo>
                  <a:pt x="54070" y="127199"/>
                </a:lnTo>
                <a:lnTo>
                  <a:pt x="52716" y="130834"/>
                </a:lnTo>
                <a:lnTo>
                  <a:pt x="51813" y="134052"/>
                </a:lnTo>
                <a:lnTo>
                  <a:pt x="51211" y="136990"/>
                </a:lnTo>
                <a:lnTo>
                  <a:pt x="50809" y="139743"/>
                </a:lnTo>
                <a:lnTo>
                  <a:pt x="50363" y="144918"/>
                </a:lnTo>
                <a:lnTo>
                  <a:pt x="50165" y="149864"/>
                </a:lnTo>
                <a:lnTo>
                  <a:pt x="50054" y="157111"/>
                </a:lnTo>
                <a:lnTo>
                  <a:pt x="50038" y="159507"/>
                </a:lnTo>
                <a:lnTo>
                  <a:pt x="50821" y="161104"/>
                </a:lnTo>
                <a:lnTo>
                  <a:pt x="52137" y="162169"/>
                </a:lnTo>
                <a:lnTo>
                  <a:pt x="58078" y="164812"/>
                </a:lnTo>
                <a:lnTo>
                  <a:pt x="64441" y="167966"/>
                </a:lnTo>
                <a:lnTo>
                  <a:pt x="70445" y="169897"/>
                </a:lnTo>
                <a:lnTo>
                  <a:pt x="73157" y="170412"/>
                </a:lnTo>
                <a:lnTo>
                  <a:pt x="75759" y="169962"/>
                </a:lnTo>
                <a:lnTo>
                  <a:pt x="80767" y="167345"/>
                </a:lnTo>
                <a:lnTo>
                  <a:pt x="84007" y="166329"/>
                </a:lnTo>
                <a:lnTo>
                  <a:pt x="87755" y="165652"/>
                </a:lnTo>
                <a:lnTo>
                  <a:pt x="91841" y="165201"/>
                </a:lnTo>
                <a:lnTo>
                  <a:pt x="96152" y="164106"/>
                </a:lnTo>
                <a:lnTo>
                  <a:pt x="100614" y="162583"/>
                </a:lnTo>
                <a:lnTo>
                  <a:pt x="105176" y="160773"/>
                </a:lnTo>
                <a:lnTo>
                  <a:pt x="109805" y="158773"/>
                </a:lnTo>
                <a:lnTo>
                  <a:pt x="119181" y="154434"/>
                </a:lnTo>
                <a:lnTo>
                  <a:pt x="123904" y="152960"/>
                </a:lnTo>
                <a:lnTo>
                  <a:pt x="128640" y="151977"/>
                </a:lnTo>
                <a:lnTo>
                  <a:pt x="133385" y="151322"/>
                </a:lnTo>
                <a:lnTo>
                  <a:pt x="138136" y="150091"/>
                </a:lnTo>
                <a:lnTo>
                  <a:pt x="142891" y="148477"/>
                </a:lnTo>
                <a:lnTo>
                  <a:pt x="147648" y="146607"/>
                </a:lnTo>
                <a:lnTo>
                  <a:pt x="151613" y="144566"/>
                </a:lnTo>
                <a:lnTo>
                  <a:pt x="155050" y="142412"/>
                </a:lnTo>
                <a:lnTo>
                  <a:pt x="158136" y="140183"/>
                </a:lnTo>
                <a:lnTo>
                  <a:pt x="161781" y="137903"/>
                </a:lnTo>
                <a:lnTo>
                  <a:pt x="165798" y="135589"/>
                </a:lnTo>
                <a:lnTo>
                  <a:pt x="170063" y="133252"/>
                </a:lnTo>
                <a:lnTo>
                  <a:pt x="173701" y="130901"/>
                </a:lnTo>
                <a:lnTo>
                  <a:pt x="176919" y="128540"/>
                </a:lnTo>
                <a:lnTo>
                  <a:pt x="179859" y="126172"/>
                </a:lnTo>
                <a:lnTo>
                  <a:pt x="185242" y="123541"/>
                </a:lnTo>
                <a:lnTo>
                  <a:pt x="192882" y="12143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387"/>
          <p:cNvSpPr/>
          <p:nvPr/>
        </p:nvSpPr>
        <p:spPr>
          <a:xfrm>
            <a:off x="4843462" y="1443037"/>
            <a:ext cx="149591" cy="292895"/>
          </a:xfrm>
          <a:custGeom>
            <a:avLst/>
            <a:gdLst/>
            <a:ahLst/>
            <a:cxnLst/>
            <a:rect l="0" t="0" r="0" b="0"/>
            <a:pathLst>
              <a:path w="149591" h="292895">
                <a:moveTo>
                  <a:pt x="0" y="0"/>
                </a:moveTo>
                <a:lnTo>
                  <a:pt x="17491" y="0"/>
                </a:lnTo>
                <a:lnTo>
                  <a:pt x="20392" y="794"/>
                </a:lnTo>
                <a:lnTo>
                  <a:pt x="23914" y="2117"/>
                </a:lnTo>
                <a:lnTo>
                  <a:pt x="27849" y="3792"/>
                </a:lnTo>
                <a:lnTo>
                  <a:pt x="32060" y="4910"/>
                </a:lnTo>
                <a:lnTo>
                  <a:pt x="36454" y="5654"/>
                </a:lnTo>
                <a:lnTo>
                  <a:pt x="40972" y="6151"/>
                </a:lnTo>
                <a:lnTo>
                  <a:pt x="45570" y="7276"/>
                </a:lnTo>
                <a:lnTo>
                  <a:pt x="50224" y="8819"/>
                </a:lnTo>
                <a:lnTo>
                  <a:pt x="54914" y="10642"/>
                </a:lnTo>
                <a:lnTo>
                  <a:pt x="60422" y="13445"/>
                </a:lnTo>
                <a:lnTo>
                  <a:pt x="66475" y="16901"/>
                </a:lnTo>
                <a:lnTo>
                  <a:pt x="72892" y="20792"/>
                </a:lnTo>
                <a:lnTo>
                  <a:pt x="78757" y="24180"/>
                </a:lnTo>
                <a:lnTo>
                  <a:pt x="89507" y="30061"/>
                </a:lnTo>
                <a:lnTo>
                  <a:pt x="104485" y="37835"/>
                </a:lnTo>
                <a:lnTo>
                  <a:pt x="109344" y="41098"/>
                </a:lnTo>
                <a:lnTo>
                  <a:pt x="114171" y="44861"/>
                </a:lnTo>
                <a:lnTo>
                  <a:pt x="118976" y="48958"/>
                </a:lnTo>
                <a:lnTo>
                  <a:pt x="122974" y="54070"/>
                </a:lnTo>
                <a:lnTo>
                  <a:pt x="126433" y="59859"/>
                </a:lnTo>
                <a:lnTo>
                  <a:pt x="137687" y="82468"/>
                </a:lnTo>
                <a:lnTo>
                  <a:pt x="140210" y="88316"/>
                </a:lnTo>
                <a:lnTo>
                  <a:pt x="142686" y="94596"/>
                </a:lnTo>
                <a:lnTo>
                  <a:pt x="145130" y="101164"/>
                </a:lnTo>
                <a:lnTo>
                  <a:pt x="146760" y="107924"/>
                </a:lnTo>
                <a:lnTo>
                  <a:pt x="147846" y="114812"/>
                </a:lnTo>
                <a:lnTo>
                  <a:pt x="148570" y="121785"/>
                </a:lnTo>
                <a:lnTo>
                  <a:pt x="149053" y="128815"/>
                </a:lnTo>
                <a:lnTo>
                  <a:pt x="149375" y="135883"/>
                </a:lnTo>
                <a:lnTo>
                  <a:pt x="149590" y="142976"/>
                </a:lnTo>
                <a:lnTo>
                  <a:pt x="148939" y="150086"/>
                </a:lnTo>
                <a:lnTo>
                  <a:pt x="147711" y="157207"/>
                </a:lnTo>
                <a:lnTo>
                  <a:pt x="146099" y="164336"/>
                </a:lnTo>
                <a:lnTo>
                  <a:pt x="144231" y="171470"/>
                </a:lnTo>
                <a:lnTo>
                  <a:pt x="142191" y="178607"/>
                </a:lnTo>
                <a:lnTo>
                  <a:pt x="137809" y="192887"/>
                </a:lnTo>
                <a:lnTo>
                  <a:pt x="133215" y="207172"/>
                </a:lnTo>
                <a:lnTo>
                  <a:pt x="130879" y="213520"/>
                </a:lnTo>
                <a:lnTo>
                  <a:pt x="128527" y="219341"/>
                </a:lnTo>
                <a:lnTo>
                  <a:pt x="126166" y="224809"/>
                </a:lnTo>
                <a:lnTo>
                  <a:pt x="121426" y="235117"/>
                </a:lnTo>
                <a:lnTo>
                  <a:pt x="111915" y="254670"/>
                </a:lnTo>
                <a:lnTo>
                  <a:pt x="104774" y="269045"/>
                </a:lnTo>
                <a:lnTo>
                  <a:pt x="102393" y="273026"/>
                </a:lnTo>
                <a:lnTo>
                  <a:pt x="100012" y="276473"/>
                </a:lnTo>
                <a:lnTo>
                  <a:pt x="97631" y="279565"/>
                </a:lnTo>
                <a:lnTo>
                  <a:pt x="95250" y="281627"/>
                </a:lnTo>
                <a:lnTo>
                  <a:pt x="92869" y="283001"/>
                </a:lnTo>
                <a:lnTo>
                  <a:pt x="90488" y="283918"/>
                </a:lnTo>
                <a:lnTo>
                  <a:pt x="88900" y="285322"/>
                </a:lnTo>
                <a:lnTo>
                  <a:pt x="87842" y="287052"/>
                </a:lnTo>
                <a:lnTo>
                  <a:pt x="85725" y="29289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388"/>
          <p:cNvSpPr/>
          <p:nvPr/>
        </p:nvSpPr>
        <p:spPr>
          <a:xfrm>
            <a:off x="5068013" y="1421606"/>
            <a:ext cx="132638" cy="300038"/>
          </a:xfrm>
          <a:custGeom>
            <a:avLst/>
            <a:gdLst/>
            <a:ahLst/>
            <a:cxnLst/>
            <a:rect l="0" t="0" r="0" b="0"/>
            <a:pathLst>
              <a:path w="132638" h="300038">
                <a:moveTo>
                  <a:pt x="75487" y="0"/>
                </a:moveTo>
                <a:lnTo>
                  <a:pt x="71694" y="0"/>
                </a:lnTo>
                <a:lnTo>
                  <a:pt x="70577" y="794"/>
                </a:lnTo>
                <a:lnTo>
                  <a:pt x="69832" y="2116"/>
                </a:lnTo>
                <a:lnTo>
                  <a:pt x="69336" y="3792"/>
                </a:lnTo>
                <a:lnTo>
                  <a:pt x="66668" y="7771"/>
                </a:lnTo>
                <a:lnTo>
                  <a:pt x="62836" y="12185"/>
                </a:lnTo>
                <a:lnTo>
                  <a:pt x="58487" y="16792"/>
                </a:lnTo>
                <a:lnTo>
                  <a:pt x="56216" y="19926"/>
                </a:lnTo>
                <a:lnTo>
                  <a:pt x="53908" y="23603"/>
                </a:lnTo>
                <a:lnTo>
                  <a:pt x="51576" y="27641"/>
                </a:lnTo>
                <a:lnTo>
                  <a:pt x="46868" y="36362"/>
                </a:lnTo>
                <a:lnTo>
                  <a:pt x="37378" y="54896"/>
                </a:lnTo>
                <a:lnTo>
                  <a:pt x="35794" y="59616"/>
                </a:lnTo>
                <a:lnTo>
                  <a:pt x="34737" y="64350"/>
                </a:lnTo>
                <a:lnTo>
                  <a:pt x="34033" y="69094"/>
                </a:lnTo>
                <a:lnTo>
                  <a:pt x="31976" y="73844"/>
                </a:lnTo>
                <a:lnTo>
                  <a:pt x="29017" y="78598"/>
                </a:lnTo>
                <a:lnTo>
                  <a:pt x="25457" y="83355"/>
                </a:lnTo>
                <a:lnTo>
                  <a:pt x="22289" y="88907"/>
                </a:lnTo>
                <a:lnTo>
                  <a:pt x="19384" y="94990"/>
                </a:lnTo>
                <a:lnTo>
                  <a:pt x="16654" y="101427"/>
                </a:lnTo>
                <a:lnTo>
                  <a:pt x="14834" y="108099"/>
                </a:lnTo>
                <a:lnTo>
                  <a:pt x="13620" y="114928"/>
                </a:lnTo>
                <a:lnTo>
                  <a:pt x="12811" y="121862"/>
                </a:lnTo>
                <a:lnTo>
                  <a:pt x="11478" y="128073"/>
                </a:lnTo>
                <a:lnTo>
                  <a:pt x="9795" y="133800"/>
                </a:lnTo>
                <a:lnTo>
                  <a:pt x="7880" y="139207"/>
                </a:lnTo>
                <a:lnTo>
                  <a:pt x="6603" y="145192"/>
                </a:lnTo>
                <a:lnTo>
                  <a:pt x="5752" y="151563"/>
                </a:lnTo>
                <a:lnTo>
                  <a:pt x="5184" y="158192"/>
                </a:lnTo>
                <a:lnTo>
                  <a:pt x="4806" y="164199"/>
                </a:lnTo>
                <a:lnTo>
                  <a:pt x="4385" y="175106"/>
                </a:lnTo>
                <a:lnTo>
                  <a:pt x="3480" y="180237"/>
                </a:lnTo>
                <a:lnTo>
                  <a:pt x="2082" y="185246"/>
                </a:lnTo>
                <a:lnTo>
                  <a:pt x="356" y="190172"/>
                </a:lnTo>
                <a:lnTo>
                  <a:pt x="0" y="195044"/>
                </a:lnTo>
                <a:lnTo>
                  <a:pt x="556" y="199879"/>
                </a:lnTo>
                <a:lnTo>
                  <a:pt x="1720" y="204690"/>
                </a:lnTo>
                <a:lnTo>
                  <a:pt x="2496" y="209485"/>
                </a:lnTo>
                <a:lnTo>
                  <a:pt x="3014" y="214269"/>
                </a:lnTo>
                <a:lnTo>
                  <a:pt x="3589" y="223024"/>
                </a:lnTo>
                <a:lnTo>
                  <a:pt x="3844" y="229561"/>
                </a:lnTo>
                <a:lnTo>
                  <a:pt x="6075" y="237229"/>
                </a:lnTo>
                <a:lnTo>
                  <a:pt x="9712" y="245135"/>
                </a:lnTo>
                <a:lnTo>
                  <a:pt x="11793" y="248355"/>
                </a:lnTo>
                <a:lnTo>
                  <a:pt x="13974" y="251294"/>
                </a:lnTo>
                <a:lnTo>
                  <a:pt x="16222" y="254049"/>
                </a:lnTo>
                <a:lnTo>
                  <a:pt x="18514" y="256678"/>
                </a:lnTo>
                <a:lnTo>
                  <a:pt x="20836" y="259225"/>
                </a:lnTo>
                <a:lnTo>
                  <a:pt x="25533" y="264171"/>
                </a:lnTo>
                <a:lnTo>
                  <a:pt x="42152" y="280979"/>
                </a:lnTo>
                <a:lnTo>
                  <a:pt x="45326" y="283363"/>
                </a:lnTo>
                <a:lnTo>
                  <a:pt x="49030" y="285746"/>
                </a:lnTo>
                <a:lnTo>
                  <a:pt x="53086" y="288128"/>
                </a:lnTo>
                <a:lnTo>
                  <a:pt x="57378" y="289717"/>
                </a:lnTo>
                <a:lnTo>
                  <a:pt x="61827" y="290776"/>
                </a:lnTo>
                <a:lnTo>
                  <a:pt x="66380" y="291482"/>
                </a:lnTo>
                <a:lnTo>
                  <a:pt x="70209" y="291952"/>
                </a:lnTo>
                <a:lnTo>
                  <a:pt x="73556" y="292266"/>
                </a:lnTo>
                <a:lnTo>
                  <a:pt x="76581" y="292475"/>
                </a:lnTo>
                <a:lnTo>
                  <a:pt x="80185" y="293408"/>
                </a:lnTo>
                <a:lnTo>
                  <a:pt x="84175" y="294824"/>
                </a:lnTo>
                <a:lnTo>
                  <a:pt x="88422" y="296562"/>
                </a:lnTo>
                <a:lnTo>
                  <a:pt x="92048" y="297721"/>
                </a:lnTo>
                <a:lnTo>
                  <a:pt x="95259" y="298493"/>
                </a:lnTo>
                <a:lnTo>
                  <a:pt x="98193" y="299008"/>
                </a:lnTo>
                <a:lnTo>
                  <a:pt x="101737" y="299351"/>
                </a:lnTo>
                <a:lnTo>
                  <a:pt x="105687" y="299580"/>
                </a:lnTo>
                <a:lnTo>
                  <a:pt x="113515" y="299834"/>
                </a:lnTo>
                <a:lnTo>
                  <a:pt x="125008" y="299997"/>
                </a:lnTo>
                <a:lnTo>
                  <a:pt x="132637" y="30003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389"/>
          <p:cNvSpPr/>
          <p:nvPr/>
        </p:nvSpPr>
        <p:spPr>
          <a:xfrm>
            <a:off x="5186391" y="1500187"/>
            <a:ext cx="182163" cy="178595"/>
          </a:xfrm>
          <a:custGeom>
            <a:avLst/>
            <a:gdLst/>
            <a:ahLst/>
            <a:cxnLst/>
            <a:rect l="0" t="0" r="0" b="0"/>
            <a:pathLst>
              <a:path w="182163" h="178595">
                <a:moveTo>
                  <a:pt x="135702" y="14288"/>
                </a:moveTo>
                <a:lnTo>
                  <a:pt x="129551" y="8137"/>
                </a:lnTo>
                <a:lnTo>
                  <a:pt x="126883" y="7585"/>
                </a:lnTo>
                <a:lnTo>
                  <a:pt x="125060" y="7438"/>
                </a:lnTo>
                <a:lnTo>
                  <a:pt x="123051" y="6546"/>
                </a:lnTo>
                <a:lnTo>
                  <a:pt x="118703" y="3439"/>
                </a:lnTo>
                <a:lnTo>
                  <a:pt x="115638" y="2292"/>
                </a:lnTo>
                <a:lnTo>
                  <a:pt x="112007" y="1528"/>
                </a:lnTo>
                <a:lnTo>
                  <a:pt x="107999" y="1019"/>
                </a:lnTo>
                <a:lnTo>
                  <a:pt x="104534" y="679"/>
                </a:lnTo>
                <a:lnTo>
                  <a:pt x="101429" y="453"/>
                </a:lnTo>
                <a:lnTo>
                  <a:pt x="98567" y="302"/>
                </a:lnTo>
                <a:lnTo>
                  <a:pt x="91151" y="134"/>
                </a:lnTo>
                <a:lnTo>
                  <a:pt x="44168" y="0"/>
                </a:lnTo>
                <a:lnTo>
                  <a:pt x="43723" y="794"/>
                </a:lnTo>
                <a:lnTo>
                  <a:pt x="42951" y="6151"/>
                </a:lnTo>
                <a:lnTo>
                  <a:pt x="39076" y="10642"/>
                </a:lnTo>
                <a:lnTo>
                  <a:pt x="37947" y="12651"/>
                </a:lnTo>
                <a:lnTo>
                  <a:pt x="36693" y="17000"/>
                </a:lnTo>
                <a:lnTo>
                  <a:pt x="36136" y="21578"/>
                </a:lnTo>
                <a:lnTo>
                  <a:pt x="35987" y="23911"/>
                </a:lnTo>
                <a:lnTo>
                  <a:pt x="35094" y="26259"/>
                </a:lnTo>
                <a:lnTo>
                  <a:pt x="31986" y="30985"/>
                </a:lnTo>
                <a:lnTo>
                  <a:pt x="30839" y="34151"/>
                </a:lnTo>
                <a:lnTo>
                  <a:pt x="30075" y="37848"/>
                </a:lnTo>
                <a:lnTo>
                  <a:pt x="29565" y="41901"/>
                </a:lnTo>
                <a:lnTo>
                  <a:pt x="28432" y="45396"/>
                </a:lnTo>
                <a:lnTo>
                  <a:pt x="26882" y="48520"/>
                </a:lnTo>
                <a:lnTo>
                  <a:pt x="25056" y="51397"/>
                </a:lnTo>
                <a:lnTo>
                  <a:pt x="20910" y="56710"/>
                </a:lnTo>
                <a:lnTo>
                  <a:pt x="18692" y="59238"/>
                </a:lnTo>
                <a:lnTo>
                  <a:pt x="16421" y="62511"/>
                </a:lnTo>
                <a:lnTo>
                  <a:pt x="14112" y="66280"/>
                </a:lnTo>
                <a:lnTo>
                  <a:pt x="11780" y="70380"/>
                </a:lnTo>
                <a:lnTo>
                  <a:pt x="10225" y="73908"/>
                </a:lnTo>
                <a:lnTo>
                  <a:pt x="9188" y="77053"/>
                </a:lnTo>
                <a:lnTo>
                  <a:pt x="8497" y="79944"/>
                </a:lnTo>
                <a:lnTo>
                  <a:pt x="5613" y="85272"/>
                </a:lnTo>
                <a:lnTo>
                  <a:pt x="3732" y="87804"/>
                </a:lnTo>
                <a:lnTo>
                  <a:pt x="1643" y="92735"/>
                </a:lnTo>
                <a:lnTo>
                  <a:pt x="714" y="97572"/>
                </a:lnTo>
                <a:lnTo>
                  <a:pt x="301" y="102367"/>
                </a:lnTo>
                <a:lnTo>
                  <a:pt x="0" y="106736"/>
                </a:lnTo>
                <a:lnTo>
                  <a:pt x="5629" y="107101"/>
                </a:lnTo>
                <a:lnTo>
                  <a:pt x="10614" y="107145"/>
                </a:lnTo>
                <a:lnTo>
                  <a:pt x="20764" y="107153"/>
                </a:lnTo>
                <a:lnTo>
                  <a:pt x="24945" y="106360"/>
                </a:lnTo>
                <a:lnTo>
                  <a:pt x="29320" y="105038"/>
                </a:lnTo>
                <a:lnTo>
                  <a:pt x="33825" y="103363"/>
                </a:lnTo>
                <a:lnTo>
                  <a:pt x="51541" y="97213"/>
                </a:lnTo>
                <a:lnTo>
                  <a:pt x="57370" y="95765"/>
                </a:lnTo>
                <a:lnTo>
                  <a:pt x="62843" y="94799"/>
                </a:lnTo>
                <a:lnTo>
                  <a:pt x="68080" y="94156"/>
                </a:lnTo>
                <a:lnTo>
                  <a:pt x="73952" y="93727"/>
                </a:lnTo>
                <a:lnTo>
                  <a:pt x="80248" y="93441"/>
                </a:lnTo>
                <a:lnTo>
                  <a:pt x="93593" y="93123"/>
                </a:lnTo>
                <a:lnTo>
                  <a:pt x="143868" y="92879"/>
                </a:lnTo>
                <a:lnTo>
                  <a:pt x="149084" y="93669"/>
                </a:lnTo>
                <a:lnTo>
                  <a:pt x="153355" y="94990"/>
                </a:lnTo>
                <a:lnTo>
                  <a:pt x="161010" y="98574"/>
                </a:lnTo>
                <a:lnTo>
                  <a:pt x="169704" y="102813"/>
                </a:lnTo>
                <a:lnTo>
                  <a:pt x="172658" y="105054"/>
                </a:lnTo>
                <a:lnTo>
                  <a:pt x="174627" y="107342"/>
                </a:lnTo>
                <a:lnTo>
                  <a:pt x="177609" y="112795"/>
                </a:lnTo>
                <a:lnTo>
                  <a:pt x="181579" y="120510"/>
                </a:lnTo>
                <a:lnTo>
                  <a:pt x="182162" y="123996"/>
                </a:lnTo>
                <a:lnTo>
                  <a:pt x="181757" y="127114"/>
                </a:lnTo>
                <a:lnTo>
                  <a:pt x="180693" y="129987"/>
                </a:lnTo>
                <a:lnTo>
                  <a:pt x="177394" y="135295"/>
                </a:lnTo>
                <a:lnTo>
                  <a:pt x="173282" y="140300"/>
                </a:lnTo>
                <a:lnTo>
                  <a:pt x="168808" y="145170"/>
                </a:lnTo>
                <a:lnTo>
                  <a:pt x="161828" y="152374"/>
                </a:lnTo>
                <a:lnTo>
                  <a:pt x="154732" y="159536"/>
                </a:lnTo>
                <a:lnTo>
                  <a:pt x="151564" y="161920"/>
                </a:lnTo>
                <a:lnTo>
                  <a:pt x="147864" y="164303"/>
                </a:lnTo>
                <a:lnTo>
                  <a:pt x="143810" y="166685"/>
                </a:lnTo>
                <a:lnTo>
                  <a:pt x="139520" y="169067"/>
                </a:lnTo>
                <a:lnTo>
                  <a:pt x="130520" y="173831"/>
                </a:lnTo>
                <a:lnTo>
                  <a:pt x="125897" y="175418"/>
                </a:lnTo>
                <a:lnTo>
                  <a:pt x="121228" y="176477"/>
                </a:lnTo>
                <a:lnTo>
                  <a:pt x="116528" y="177183"/>
                </a:lnTo>
                <a:lnTo>
                  <a:pt x="112601" y="177653"/>
                </a:lnTo>
                <a:lnTo>
                  <a:pt x="109189" y="177966"/>
                </a:lnTo>
                <a:lnTo>
                  <a:pt x="106120" y="178176"/>
                </a:lnTo>
                <a:lnTo>
                  <a:pt x="100594" y="178408"/>
                </a:lnTo>
                <a:lnTo>
                  <a:pt x="93021" y="178539"/>
                </a:lnTo>
                <a:lnTo>
                  <a:pt x="78552" y="17859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390"/>
          <p:cNvSpPr/>
          <p:nvPr/>
        </p:nvSpPr>
        <p:spPr>
          <a:xfrm>
            <a:off x="5364956" y="1400182"/>
            <a:ext cx="171324" cy="342894"/>
          </a:xfrm>
          <a:custGeom>
            <a:avLst/>
            <a:gdLst/>
            <a:ahLst/>
            <a:cxnLst/>
            <a:rect l="0" t="0" r="0" b="0"/>
            <a:pathLst>
              <a:path w="171324" h="342894">
                <a:moveTo>
                  <a:pt x="0" y="7136"/>
                </a:moveTo>
                <a:lnTo>
                  <a:pt x="0" y="985"/>
                </a:lnTo>
                <a:lnTo>
                  <a:pt x="794" y="654"/>
                </a:lnTo>
                <a:lnTo>
                  <a:pt x="5703" y="189"/>
                </a:lnTo>
                <a:lnTo>
                  <a:pt x="9943" y="80"/>
                </a:lnTo>
                <a:lnTo>
                  <a:pt x="29999" y="0"/>
                </a:lnTo>
                <a:lnTo>
                  <a:pt x="34288" y="791"/>
                </a:lnTo>
                <a:lnTo>
                  <a:pt x="39527" y="2113"/>
                </a:lnTo>
                <a:lnTo>
                  <a:pt x="45401" y="3787"/>
                </a:lnTo>
                <a:lnTo>
                  <a:pt x="50905" y="5697"/>
                </a:lnTo>
                <a:lnTo>
                  <a:pt x="56162" y="7764"/>
                </a:lnTo>
                <a:lnTo>
                  <a:pt x="61253" y="9936"/>
                </a:lnTo>
                <a:lnTo>
                  <a:pt x="71145" y="14466"/>
                </a:lnTo>
                <a:lnTo>
                  <a:pt x="76004" y="16785"/>
                </a:lnTo>
                <a:lnTo>
                  <a:pt x="81626" y="19919"/>
                </a:lnTo>
                <a:lnTo>
                  <a:pt x="87755" y="23596"/>
                </a:lnTo>
                <a:lnTo>
                  <a:pt x="94222" y="27634"/>
                </a:lnTo>
                <a:lnTo>
                  <a:pt x="100121" y="31914"/>
                </a:lnTo>
                <a:lnTo>
                  <a:pt x="105641" y="36355"/>
                </a:lnTo>
                <a:lnTo>
                  <a:pt x="110908" y="40903"/>
                </a:lnTo>
                <a:lnTo>
                  <a:pt x="116008" y="45522"/>
                </a:lnTo>
                <a:lnTo>
                  <a:pt x="125907" y="54888"/>
                </a:lnTo>
                <a:lnTo>
                  <a:pt x="140405" y="69087"/>
                </a:lnTo>
                <a:lnTo>
                  <a:pt x="144403" y="74630"/>
                </a:lnTo>
                <a:lnTo>
                  <a:pt x="147862" y="80707"/>
                </a:lnTo>
                <a:lnTo>
                  <a:pt x="159118" y="103778"/>
                </a:lnTo>
                <a:lnTo>
                  <a:pt x="161641" y="109664"/>
                </a:lnTo>
                <a:lnTo>
                  <a:pt x="164117" y="115969"/>
                </a:lnTo>
                <a:lnTo>
                  <a:pt x="166561" y="122554"/>
                </a:lnTo>
                <a:lnTo>
                  <a:pt x="168191" y="129325"/>
                </a:lnTo>
                <a:lnTo>
                  <a:pt x="169277" y="136221"/>
                </a:lnTo>
                <a:lnTo>
                  <a:pt x="170001" y="143199"/>
                </a:lnTo>
                <a:lnTo>
                  <a:pt x="170484" y="150232"/>
                </a:lnTo>
                <a:lnTo>
                  <a:pt x="170806" y="157302"/>
                </a:lnTo>
                <a:lnTo>
                  <a:pt x="171259" y="176513"/>
                </a:lnTo>
                <a:lnTo>
                  <a:pt x="171323" y="181967"/>
                </a:lnTo>
                <a:lnTo>
                  <a:pt x="170571" y="187984"/>
                </a:lnTo>
                <a:lnTo>
                  <a:pt x="169277" y="194376"/>
                </a:lnTo>
                <a:lnTo>
                  <a:pt x="167620" y="201019"/>
                </a:lnTo>
                <a:lnTo>
                  <a:pt x="165721" y="207035"/>
                </a:lnTo>
                <a:lnTo>
                  <a:pt x="163662" y="212633"/>
                </a:lnTo>
                <a:lnTo>
                  <a:pt x="161495" y="217953"/>
                </a:lnTo>
                <a:lnTo>
                  <a:pt x="159257" y="223881"/>
                </a:lnTo>
                <a:lnTo>
                  <a:pt x="154654" y="236817"/>
                </a:lnTo>
                <a:lnTo>
                  <a:pt x="151522" y="242807"/>
                </a:lnTo>
                <a:lnTo>
                  <a:pt x="147845" y="248388"/>
                </a:lnTo>
                <a:lnTo>
                  <a:pt x="143807" y="253695"/>
                </a:lnTo>
                <a:lnTo>
                  <a:pt x="140321" y="258821"/>
                </a:lnTo>
                <a:lnTo>
                  <a:pt x="137204" y="263826"/>
                </a:lnTo>
                <a:lnTo>
                  <a:pt x="134332" y="268751"/>
                </a:lnTo>
                <a:lnTo>
                  <a:pt x="129024" y="278455"/>
                </a:lnTo>
                <a:lnTo>
                  <a:pt x="126497" y="283266"/>
                </a:lnTo>
                <a:lnTo>
                  <a:pt x="123225" y="288060"/>
                </a:lnTo>
                <a:lnTo>
                  <a:pt x="119456" y="292844"/>
                </a:lnTo>
                <a:lnTo>
                  <a:pt x="115356" y="297620"/>
                </a:lnTo>
                <a:lnTo>
                  <a:pt x="111829" y="301599"/>
                </a:lnTo>
                <a:lnTo>
                  <a:pt x="105793" y="308136"/>
                </a:lnTo>
                <a:lnTo>
                  <a:pt x="100465" y="315803"/>
                </a:lnTo>
                <a:lnTo>
                  <a:pt x="97933" y="320071"/>
                </a:lnTo>
                <a:lnTo>
                  <a:pt x="94657" y="323709"/>
                </a:lnTo>
                <a:lnTo>
                  <a:pt x="90886" y="326929"/>
                </a:lnTo>
                <a:lnTo>
                  <a:pt x="86784" y="329868"/>
                </a:lnTo>
                <a:lnTo>
                  <a:pt x="82463" y="332623"/>
                </a:lnTo>
                <a:lnTo>
                  <a:pt x="77994" y="335252"/>
                </a:lnTo>
                <a:lnTo>
                  <a:pt x="64294" y="34289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391"/>
          <p:cNvSpPr/>
          <p:nvPr/>
        </p:nvSpPr>
        <p:spPr>
          <a:xfrm>
            <a:off x="1957474" y="1858375"/>
            <a:ext cx="3478920" cy="84726"/>
          </a:xfrm>
          <a:custGeom>
            <a:avLst/>
            <a:gdLst/>
            <a:ahLst/>
            <a:cxnLst/>
            <a:rect l="0" t="0" r="0" b="0"/>
            <a:pathLst>
              <a:path w="3478920" h="84726">
                <a:moveTo>
                  <a:pt x="7057" y="84725"/>
                </a:moveTo>
                <a:lnTo>
                  <a:pt x="3265" y="84725"/>
                </a:lnTo>
                <a:lnTo>
                  <a:pt x="2147" y="83931"/>
                </a:lnTo>
                <a:lnTo>
                  <a:pt x="1402" y="82608"/>
                </a:lnTo>
                <a:lnTo>
                  <a:pt x="0" y="77875"/>
                </a:lnTo>
                <a:lnTo>
                  <a:pt x="63215" y="75464"/>
                </a:lnTo>
                <a:lnTo>
                  <a:pt x="68308" y="73789"/>
                </a:lnTo>
                <a:lnTo>
                  <a:pt x="83061" y="71430"/>
                </a:lnTo>
                <a:lnTo>
                  <a:pt x="122286" y="69701"/>
                </a:lnTo>
                <a:lnTo>
                  <a:pt x="129120" y="68359"/>
                </a:lnTo>
                <a:lnTo>
                  <a:pt x="136057" y="66670"/>
                </a:lnTo>
                <a:lnTo>
                  <a:pt x="157198" y="64294"/>
                </a:lnTo>
                <a:lnTo>
                  <a:pt x="229309" y="62517"/>
                </a:lnTo>
                <a:lnTo>
                  <a:pt x="237775" y="61188"/>
                </a:lnTo>
                <a:lnTo>
                  <a:pt x="246594" y="59509"/>
                </a:lnTo>
                <a:lnTo>
                  <a:pt x="274175" y="57145"/>
                </a:lnTo>
                <a:lnTo>
                  <a:pt x="311146" y="55552"/>
                </a:lnTo>
                <a:lnTo>
                  <a:pt x="319320" y="54164"/>
                </a:lnTo>
                <a:lnTo>
                  <a:pt x="327151" y="52445"/>
                </a:lnTo>
                <a:lnTo>
                  <a:pt x="353342" y="50025"/>
                </a:lnTo>
                <a:lnTo>
                  <a:pt x="395546" y="48413"/>
                </a:lnTo>
                <a:lnTo>
                  <a:pt x="405749" y="47023"/>
                </a:lnTo>
                <a:lnTo>
                  <a:pt x="415727" y="45303"/>
                </a:lnTo>
                <a:lnTo>
                  <a:pt x="460256" y="41748"/>
                </a:lnTo>
                <a:lnTo>
                  <a:pt x="471908" y="40199"/>
                </a:lnTo>
                <a:lnTo>
                  <a:pt x="483645" y="38372"/>
                </a:lnTo>
                <a:lnTo>
                  <a:pt x="526883" y="34646"/>
                </a:lnTo>
                <a:lnTo>
                  <a:pt x="539345" y="33083"/>
                </a:lnTo>
                <a:lnTo>
                  <a:pt x="552416" y="31247"/>
                </a:lnTo>
                <a:lnTo>
                  <a:pt x="577522" y="27090"/>
                </a:lnTo>
                <a:lnTo>
                  <a:pt x="589773" y="24870"/>
                </a:lnTo>
                <a:lnTo>
                  <a:pt x="613969" y="22404"/>
                </a:lnTo>
                <a:lnTo>
                  <a:pt x="637952" y="20514"/>
                </a:lnTo>
                <a:lnTo>
                  <a:pt x="649904" y="18899"/>
                </a:lnTo>
                <a:lnTo>
                  <a:pt x="661840" y="17028"/>
                </a:lnTo>
                <a:lnTo>
                  <a:pt x="697601" y="14396"/>
                </a:lnTo>
                <a:lnTo>
                  <a:pt x="793147" y="12558"/>
                </a:lnTo>
                <a:lnTo>
                  <a:pt x="807342" y="11213"/>
                </a:lnTo>
                <a:lnTo>
                  <a:pt x="821568" y="9523"/>
                </a:lnTo>
                <a:lnTo>
                  <a:pt x="864343" y="7145"/>
                </a:lnTo>
                <a:lnTo>
                  <a:pt x="959412" y="5408"/>
                </a:lnTo>
                <a:lnTo>
                  <a:pt x="972954" y="4066"/>
                </a:lnTo>
                <a:lnTo>
                  <a:pt x="986745" y="2377"/>
                </a:lnTo>
                <a:lnTo>
                  <a:pt x="1028908" y="0"/>
                </a:lnTo>
                <a:lnTo>
                  <a:pt x="1102206" y="1248"/>
                </a:lnTo>
                <a:lnTo>
                  <a:pt x="1118156" y="2880"/>
                </a:lnTo>
                <a:lnTo>
                  <a:pt x="1173065" y="5499"/>
                </a:lnTo>
                <a:lnTo>
                  <a:pt x="1273710" y="6105"/>
                </a:lnTo>
                <a:lnTo>
                  <a:pt x="1320044" y="8249"/>
                </a:lnTo>
                <a:lnTo>
                  <a:pt x="1334819" y="9928"/>
                </a:lnTo>
                <a:lnTo>
                  <a:pt x="1378368" y="12292"/>
                </a:lnTo>
                <a:lnTo>
                  <a:pt x="1435750" y="13884"/>
                </a:lnTo>
                <a:lnTo>
                  <a:pt x="1450056" y="15273"/>
                </a:lnTo>
                <a:lnTo>
                  <a:pt x="1464357" y="16992"/>
                </a:lnTo>
                <a:lnTo>
                  <a:pt x="1521527" y="20545"/>
                </a:lnTo>
                <a:lnTo>
                  <a:pt x="1535816" y="22095"/>
                </a:lnTo>
                <a:lnTo>
                  <a:pt x="1550104" y="23921"/>
                </a:lnTo>
                <a:lnTo>
                  <a:pt x="1611372" y="27647"/>
                </a:lnTo>
                <a:lnTo>
                  <a:pt x="1625082" y="29210"/>
                </a:lnTo>
                <a:lnTo>
                  <a:pt x="1638190" y="31046"/>
                </a:lnTo>
                <a:lnTo>
                  <a:pt x="1698357" y="34787"/>
                </a:lnTo>
                <a:lnTo>
                  <a:pt x="1713234" y="36351"/>
                </a:lnTo>
                <a:lnTo>
                  <a:pt x="1727915" y="38188"/>
                </a:lnTo>
                <a:lnTo>
                  <a:pt x="1786489" y="41930"/>
                </a:lnTo>
                <a:lnTo>
                  <a:pt x="1802151" y="43495"/>
                </a:lnTo>
                <a:lnTo>
                  <a:pt x="1818149" y="45332"/>
                </a:lnTo>
                <a:lnTo>
                  <a:pt x="1878837" y="49074"/>
                </a:lnTo>
                <a:lnTo>
                  <a:pt x="1894673" y="50639"/>
                </a:lnTo>
                <a:lnTo>
                  <a:pt x="1910786" y="52476"/>
                </a:lnTo>
                <a:lnTo>
                  <a:pt x="1956219" y="55061"/>
                </a:lnTo>
                <a:lnTo>
                  <a:pt x="2052874" y="56054"/>
                </a:lnTo>
                <a:lnTo>
                  <a:pt x="2135937" y="54020"/>
                </a:lnTo>
                <a:lnTo>
                  <a:pt x="2152592" y="52349"/>
                </a:lnTo>
                <a:lnTo>
                  <a:pt x="2198785" y="49996"/>
                </a:lnTo>
                <a:lnTo>
                  <a:pt x="2295733" y="49093"/>
                </a:lnTo>
                <a:lnTo>
                  <a:pt x="2378821" y="46901"/>
                </a:lnTo>
                <a:lnTo>
                  <a:pt x="2395476" y="45221"/>
                </a:lnTo>
                <a:lnTo>
                  <a:pt x="2441672" y="42857"/>
                </a:lnTo>
                <a:lnTo>
                  <a:pt x="2547916" y="41921"/>
                </a:lnTo>
                <a:lnTo>
                  <a:pt x="2609041" y="39757"/>
                </a:lnTo>
                <a:lnTo>
                  <a:pt x="2625157" y="38077"/>
                </a:lnTo>
                <a:lnTo>
                  <a:pt x="2666800" y="35714"/>
                </a:lnTo>
                <a:lnTo>
                  <a:pt x="2768793" y="34777"/>
                </a:lnTo>
                <a:lnTo>
                  <a:pt x="2915619" y="34719"/>
                </a:lnTo>
                <a:lnTo>
                  <a:pt x="2941491" y="36835"/>
                </a:lnTo>
                <a:lnTo>
                  <a:pt x="2953946" y="38511"/>
                </a:lnTo>
                <a:lnTo>
                  <a:pt x="2990438" y="40869"/>
                </a:lnTo>
                <a:lnTo>
                  <a:pt x="3097911" y="41836"/>
                </a:lnTo>
                <a:lnTo>
                  <a:pt x="3295171" y="41862"/>
                </a:lnTo>
                <a:lnTo>
                  <a:pt x="3314439" y="39745"/>
                </a:lnTo>
                <a:lnTo>
                  <a:pt x="3332792" y="37746"/>
                </a:lnTo>
                <a:lnTo>
                  <a:pt x="3366094" y="40814"/>
                </a:lnTo>
                <a:lnTo>
                  <a:pt x="3473700" y="41862"/>
                </a:lnTo>
                <a:lnTo>
                  <a:pt x="3478919" y="4186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392"/>
          <p:cNvSpPr/>
          <p:nvPr/>
        </p:nvSpPr>
        <p:spPr>
          <a:xfrm>
            <a:off x="3143261" y="2028923"/>
            <a:ext cx="192871" cy="207071"/>
          </a:xfrm>
          <a:custGeom>
            <a:avLst/>
            <a:gdLst/>
            <a:ahLst/>
            <a:cxnLst/>
            <a:rect l="0" t="0" r="0" b="0"/>
            <a:pathLst>
              <a:path w="192871" h="207071">
                <a:moveTo>
                  <a:pt x="21420" y="49908"/>
                </a:moveTo>
                <a:lnTo>
                  <a:pt x="13835" y="46116"/>
                </a:lnTo>
                <a:lnTo>
                  <a:pt x="12395" y="44998"/>
                </a:lnTo>
                <a:lnTo>
                  <a:pt x="12228" y="44253"/>
                </a:lnTo>
                <a:lnTo>
                  <a:pt x="12911" y="43757"/>
                </a:lnTo>
                <a:lnTo>
                  <a:pt x="12572" y="43426"/>
                </a:lnTo>
                <a:lnTo>
                  <a:pt x="10079" y="43058"/>
                </a:lnTo>
                <a:lnTo>
                  <a:pt x="9097" y="42166"/>
                </a:lnTo>
                <a:lnTo>
                  <a:pt x="8442" y="40778"/>
                </a:lnTo>
                <a:lnTo>
                  <a:pt x="7391" y="36639"/>
                </a:lnTo>
                <a:lnTo>
                  <a:pt x="9364" y="33956"/>
                </a:lnTo>
                <a:lnTo>
                  <a:pt x="14937" y="27984"/>
                </a:lnTo>
                <a:lnTo>
                  <a:pt x="23932" y="18854"/>
                </a:lnTo>
                <a:lnTo>
                  <a:pt x="27063" y="16505"/>
                </a:lnTo>
                <a:lnTo>
                  <a:pt x="30738" y="14146"/>
                </a:lnTo>
                <a:lnTo>
                  <a:pt x="34776" y="11779"/>
                </a:lnTo>
                <a:lnTo>
                  <a:pt x="39849" y="10201"/>
                </a:lnTo>
                <a:lnTo>
                  <a:pt x="45612" y="9149"/>
                </a:lnTo>
                <a:lnTo>
                  <a:pt x="51835" y="8448"/>
                </a:lnTo>
                <a:lnTo>
                  <a:pt x="57572" y="7187"/>
                </a:lnTo>
                <a:lnTo>
                  <a:pt x="62984" y="5552"/>
                </a:lnTo>
                <a:lnTo>
                  <a:pt x="68179" y="3669"/>
                </a:lnTo>
                <a:lnTo>
                  <a:pt x="74024" y="2413"/>
                </a:lnTo>
                <a:lnTo>
                  <a:pt x="80302" y="1576"/>
                </a:lnTo>
                <a:lnTo>
                  <a:pt x="86868" y="1018"/>
                </a:lnTo>
                <a:lnTo>
                  <a:pt x="93627" y="646"/>
                </a:lnTo>
                <a:lnTo>
                  <a:pt x="107487" y="232"/>
                </a:lnTo>
                <a:lnTo>
                  <a:pt x="124885" y="0"/>
                </a:lnTo>
                <a:lnTo>
                  <a:pt x="130084" y="761"/>
                </a:lnTo>
                <a:lnTo>
                  <a:pt x="135138" y="2062"/>
                </a:lnTo>
                <a:lnTo>
                  <a:pt x="158447" y="9853"/>
                </a:lnTo>
                <a:lnTo>
                  <a:pt x="163572" y="12092"/>
                </a:lnTo>
                <a:lnTo>
                  <a:pt x="167781" y="14379"/>
                </a:lnTo>
                <a:lnTo>
                  <a:pt x="171382" y="16697"/>
                </a:lnTo>
                <a:lnTo>
                  <a:pt x="174576" y="19830"/>
                </a:lnTo>
                <a:lnTo>
                  <a:pt x="177499" y="23506"/>
                </a:lnTo>
                <a:lnTo>
                  <a:pt x="180241" y="27544"/>
                </a:lnTo>
                <a:lnTo>
                  <a:pt x="182863" y="32617"/>
                </a:lnTo>
                <a:lnTo>
                  <a:pt x="185405" y="38381"/>
                </a:lnTo>
                <a:lnTo>
                  <a:pt x="187893" y="44604"/>
                </a:lnTo>
                <a:lnTo>
                  <a:pt x="188758" y="50341"/>
                </a:lnTo>
                <a:lnTo>
                  <a:pt x="188541" y="55753"/>
                </a:lnTo>
                <a:lnTo>
                  <a:pt x="187603" y="60948"/>
                </a:lnTo>
                <a:lnTo>
                  <a:pt x="186977" y="66793"/>
                </a:lnTo>
                <a:lnTo>
                  <a:pt x="186560" y="73071"/>
                </a:lnTo>
                <a:lnTo>
                  <a:pt x="186282" y="79637"/>
                </a:lnTo>
                <a:lnTo>
                  <a:pt x="185303" y="85602"/>
                </a:lnTo>
                <a:lnTo>
                  <a:pt x="183857" y="91167"/>
                </a:lnTo>
                <a:lnTo>
                  <a:pt x="182098" y="96464"/>
                </a:lnTo>
                <a:lnTo>
                  <a:pt x="179339" y="102376"/>
                </a:lnTo>
                <a:lnTo>
                  <a:pt x="175911" y="108699"/>
                </a:lnTo>
                <a:lnTo>
                  <a:pt x="172039" y="115296"/>
                </a:lnTo>
                <a:lnTo>
                  <a:pt x="167871" y="121281"/>
                </a:lnTo>
                <a:lnTo>
                  <a:pt x="163503" y="126859"/>
                </a:lnTo>
                <a:lnTo>
                  <a:pt x="159005" y="132165"/>
                </a:lnTo>
                <a:lnTo>
                  <a:pt x="154418" y="138083"/>
                </a:lnTo>
                <a:lnTo>
                  <a:pt x="149773" y="144410"/>
                </a:lnTo>
                <a:lnTo>
                  <a:pt x="145089" y="151009"/>
                </a:lnTo>
                <a:lnTo>
                  <a:pt x="139584" y="156996"/>
                </a:lnTo>
                <a:lnTo>
                  <a:pt x="133534" y="162575"/>
                </a:lnTo>
                <a:lnTo>
                  <a:pt x="127118" y="167882"/>
                </a:lnTo>
                <a:lnTo>
                  <a:pt x="121254" y="172213"/>
                </a:lnTo>
                <a:lnTo>
                  <a:pt x="115757" y="175895"/>
                </a:lnTo>
                <a:lnTo>
                  <a:pt x="110505" y="179143"/>
                </a:lnTo>
                <a:lnTo>
                  <a:pt x="105416" y="182102"/>
                </a:lnTo>
                <a:lnTo>
                  <a:pt x="95529" y="187507"/>
                </a:lnTo>
                <a:lnTo>
                  <a:pt x="81037" y="195012"/>
                </a:lnTo>
                <a:lnTo>
                  <a:pt x="77040" y="197444"/>
                </a:lnTo>
                <a:lnTo>
                  <a:pt x="73581" y="199859"/>
                </a:lnTo>
                <a:lnTo>
                  <a:pt x="70481" y="202263"/>
                </a:lnTo>
                <a:lnTo>
                  <a:pt x="66827" y="203865"/>
                </a:lnTo>
                <a:lnTo>
                  <a:pt x="62804" y="204934"/>
                </a:lnTo>
                <a:lnTo>
                  <a:pt x="58534" y="205646"/>
                </a:lnTo>
                <a:lnTo>
                  <a:pt x="54894" y="206121"/>
                </a:lnTo>
                <a:lnTo>
                  <a:pt x="51673" y="206437"/>
                </a:lnTo>
                <a:lnTo>
                  <a:pt x="48733" y="206648"/>
                </a:lnTo>
                <a:lnTo>
                  <a:pt x="45185" y="205995"/>
                </a:lnTo>
                <a:lnTo>
                  <a:pt x="41232" y="204766"/>
                </a:lnTo>
                <a:lnTo>
                  <a:pt x="37009" y="203153"/>
                </a:lnTo>
                <a:lnTo>
                  <a:pt x="32606" y="202077"/>
                </a:lnTo>
                <a:lnTo>
                  <a:pt x="28084" y="201360"/>
                </a:lnTo>
                <a:lnTo>
                  <a:pt x="23481" y="200882"/>
                </a:lnTo>
                <a:lnTo>
                  <a:pt x="19619" y="199770"/>
                </a:lnTo>
                <a:lnTo>
                  <a:pt x="16250" y="198235"/>
                </a:lnTo>
                <a:lnTo>
                  <a:pt x="10391" y="195206"/>
                </a:lnTo>
                <a:lnTo>
                  <a:pt x="5141" y="193860"/>
                </a:lnTo>
                <a:lnTo>
                  <a:pt x="3424" y="192707"/>
                </a:lnTo>
                <a:lnTo>
                  <a:pt x="2278" y="191145"/>
                </a:lnTo>
                <a:lnTo>
                  <a:pt x="1006" y="187292"/>
                </a:lnTo>
                <a:lnTo>
                  <a:pt x="441" y="182934"/>
                </a:lnTo>
                <a:lnTo>
                  <a:pt x="290" y="179867"/>
                </a:lnTo>
                <a:lnTo>
                  <a:pt x="123" y="172226"/>
                </a:lnTo>
                <a:lnTo>
                  <a:pt x="0" y="158761"/>
                </a:lnTo>
                <a:lnTo>
                  <a:pt x="2110" y="155702"/>
                </a:lnTo>
                <a:lnTo>
                  <a:pt x="3784" y="153774"/>
                </a:lnTo>
                <a:lnTo>
                  <a:pt x="6488" y="151696"/>
                </a:lnTo>
                <a:lnTo>
                  <a:pt x="9878" y="149516"/>
                </a:lnTo>
                <a:lnTo>
                  <a:pt x="19140" y="144108"/>
                </a:lnTo>
                <a:lnTo>
                  <a:pt x="24640" y="143368"/>
                </a:lnTo>
                <a:lnTo>
                  <a:pt x="28329" y="143171"/>
                </a:lnTo>
                <a:lnTo>
                  <a:pt x="32376" y="143833"/>
                </a:lnTo>
                <a:lnTo>
                  <a:pt x="36661" y="145069"/>
                </a:lnTo>
                <a:lnTo>
                  <a:pt x="41106" y="146686"/>
                </a:lnTo>
                <a:lnTo>
                  <a:pt x="45656" y="147764"/>
                </a:lnTo>
                <a:lnTo>
                  <a:pt x="50277" y="148483"/>
                </a:lnTo>
                <a:lnTo>
                  <a:pt x="54946" y="148962"/>
                </a:lnTo>
                <a:lnTo>
                  <a:pt x="59645" y="150075"/>
                </a:lnTo>
                <a:lnTo>
                  <a:pt x="64366" y="151611"/>
                </a:lnTo>
                <a:lnTo>
                  <a:pt x="69101" y="153429"/>
                </a:lnTo>
                <a:lnTo>
                  <a:pt x="73844" y="155434"/>
                </a:lnTo>
                <a:lnTo>
                  <a:pt x="78595" y="157565"/>
                </a:lnTo>
                <a:lnTo>
                  <a:pt x="88106" y="162049"/>
                </a:lnTo>
                <a:lnTo>
                  <a:pt x="126196" y="180885"/>
                </a:lnTo>
                <a:lnTo>
                  <a:pt x="130164" y="183264"/>
                </a:lnTo>
                <a:lnTo>
                  <a:pt x="133603" y="185643"/>
                </a:lnTo>
                <a:lnTo>
                  <a:pt x="136690" y="188023"/>
                </a:lnTo>
                <a:lnTo>
                  <a:pt x="140335" y="190403"/>
                </a:lnTo>
                <a:lnTo>
                  <a:pt x="144353" y="192784"/>
                </a:lnTo>
                <a:lnTo>
                  <a:pt x="148619" y="195165"/>
                </a:lnTo>
                <a:lnTo>
                  <a:pt x="152257" y="196752"/>
                </a:lnTo>
                <a:lnTo>
                  <a:pt x="155476" y="197810"/>
                </a:lnTo>
                <a:lnTo>
                  <a:pt x="158415" y="198516"/>
                </a:lnTo>
                <a:lnTo>
                  <a:pt x="161963" y="199780"/>
                </a:lnTo>
                <a:lnTo>
                  <a:pt x="165915" y="201416"/>
                </a:lnTo>
                <a:lnTo>
                  <a:pt x="170138" y="203301"/>
                </a:lnTo>
                <a:lnTo>
                  <a:pt x="174540" y="204557"/>
                </a:lnTo>
                <a:lnTo>
                  <a:pt x="179062" y="205395"/>
                </a:lnTo>
                <a:lnTo>
                  <a:pt x="192870" y="20707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393"/>
          <p:cNvSpPr/>
          <p:nvPr/>
        </p:nvSpPr>
        <p:spPr>
          <a:xfrm>
            <a:off x="3458578" y="1978818"/>
            <a:ext cx="120441" cy="264196"/>
          </a:xfrm>
          <a:custGeom>
            <a:avLst/>
            <a:gdLst/>
            <a:ahLst/>
            <a:cxnLst/>
            <a:rect l="0" t="0" r="0" b="0"/>
            <a:pathLst>
              <a:path w="120441" h="264196">
                <a:moveTo>
                  <a:pt x="77578" y="0"/>
                </a:moveTo>
                <a:lnTo>
                  <a:pt x="67635" y="0"/>
                </a:lnTo>
                <a:lnTo>
                  <a:pt x="66187" y="794"/>
                </a:lnTo>
                <a:lnTo>
                  <a:pt x="65221" y="2117"/>
                </a:lnTo>
                <a:lnTo>
                  <a:pt x="64578" y="3793"/>
                </a:lnTo>
                <a:lnTo>
                  <a:pt x="61746" y="7771"/>
                </a:lnTo>
                <a:lnTo>
                  <a:pt x="59879" y="9943"/>
                </a:lnTo>
                <a:lnTo>
                  <a:pt x="57841" y="12185"/>
                </a:lnTo>
                <a:lnTo>
                  <a:pt x="53460" y="16793"/>
                </a:lnTo>
                <a:lnTo>
                  <a:pt x="51181" y="19927"/>
                </a:lnTo>
                <a:lnTo>
                  <a:pt x="48867" y="23603"/>
                </a:lnTo>
                <a:lnTo>
                  <a:pt x="46531" y="27642"/>
                </a:lnTo>
                <a:lnTo>
                  <a:pt x="41819" y="36363"/>
                </a:lnTo>
                <a:lnTo>
                  <a:pt x="32326" y="54896"/>
                </a:lnTo>
                <a:lnTo>
                  <a:pt x="29947" y="60410"/>
                </a:lnTo>
                <a:lnTo>
                  <a:pt x="27568" y="66467"/>
                </a:lnTo>
                <a:lnTo>
                  <a:pt x="22807" y="79547"/>
                </a:lnTo>
                <a:lnTo>
                  <a:pt x="10902" y="114428"/>
                </a:lnTo>
                <a:lnTo>
                  <a:pt x="9315" y="121529"/>
                </a:lnTo>
                <a:lnTo>
                  <a:pt x="8257" y="128644"/>
                </a:lnTo>
                <a:lnTo>
                  <a:pt x="7551" y="135769"/>
                </a:lnTo>
                <a:lnTo>
                  <a:pt x="7081" y="142900"/>
                </a:lnTo>
                <a:lnTo>
                  <a:pt x="6767" y="150036"/>
                </a:lnTo>
                <a:lnTo>
                  <a:pt x="6419" y="164314"/>
                </a:lnTo>
                <a:lnTo>
                  <a:pt x="6264" y="178597"/>
                </a:lnTo>
                <a:lnTo>
                  <a:pt x="5429" y="185740"/>
                </a:lnTo>
                <a:lnTo>
                  <a:pt x="4079" y="192883"/>
                </a:lnTo>
                <a:lnTo>
                  <a:pt x="2385" y="200026"/>
                </a:lnTo>
                <a:lnTo>
                  <a:pt x="1255" y="206376"/>
                </a:lnTo>
                <a:lnTo>
                  <a:pt x="502" y="212197"/>
                </a:lnTo>
                <a:lnTo>
                  <a:pt x="0" y="217664"/>
                </a:lnTo>
                <a:lnTo>
                  <a:pt x="460" y="222104"/>
                </a:lnTo>
                <a:lnTo>
                  <a:pt x="1560" y="225857"/>
                </a:lnTo>
                <a:lnTo>
                  <a:pt x="4104" y="232143"/>
                </a:lnTo>
                <a:lnTo>
                  <a:pt x="5236" y="237583"/>
                </a:lnTo>
                <a:lnTo>
                  <a:pt x="7855" y="242647"/>
                </a:lnTo>
                <a:lnTo>
                  <a:pt x="9664" y="245108"/>
                </a:lnTo>
                <a:lnTo>
                  <a:pt x="11665" y="247543"/>
                </a:lnTo>
                <a:lnTo>
                  <a:pt x="13792" y="249960"/>
                </a:lnTo>
                <a:lnTo>
                  <a:pt x="16004" y="252365"/>
                </a:lnTo>
                <a:lnTo>
                  <a:pt x="19066" y="254762"/>
                </a:lnTo>
                <a:lnTo>
                  <a:pt x="22695" y="257154"/>
                </a:lnTo>
                <a:lnTo>
                  <a:pt x="26702" y="259542"/>
                </a:lnTo>
                <a:lnTo>
                  <a:pt x="30167" y="261135"/>
                </a:lnTo>
                <a:lnTo>
                  <a:pt x="33270" y="262196"/>
                </a:lnTo>
                <a:lnTo>
                  <a:pt x="36133" y="262904"/>
                </a:lnTo>
                <a:lnTo>
                  <a:pt x="38836" y="263375"/>
                </a:lnTo>
                <a:lnTo>
                  <a:pt x="41431" y="263690"/>
                </a:lnTo>
                <a:lnTo>
                  <a:pt x="43955" y="263900"/>
                </a:lnTo>
                <a:lnTo>
                  <a:pt x="47225" y="264040"/>
                </a:lnTo>
                <a:lnTo>
                  <a:pt x="55092" y="264195"/>
                </a:lnTo>
                <a:lnTo>
                  <a:pt x="59412" y="263442"/>
                </a:lnTo>
                <a:lnTo>
                  <a:pt x="63880" y="262147"/>
                </a:lnTo>
                <a:lnTo>
                  <a:pt x="68446" y="260490"/>
                </a:lnTo>
                <a:lnTo>
                  <a:pt x="72283" y="258591"/>
                </a:lnTo>
                <a:lnTo>
                  <a:pt x="75636" y="256532"/>
                </a:lnTo>
                <a:lnTo>
                  <a:pt x="78665" y="254365"/>
                </a:lnTo>
                <a:lnTo>
                  <a:pt x="82271" y="252127"/>
                </a:lnTo>
                <a:lnTo>
                  <a:pt x="86263" y="249841"/>
                </a:lnTo>
                <a:lnTo>
                  <a:pt x="90511" y="247523"/>
                </a:lnTo>
                <a:lnTo>
                  <a:pt x="95725" y="244391"/>
                </a:lnTo>
                <a:lnTo>
                  <a:pt x="120440" y="22860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394"/>
          <p:cNvSpPr/>
          <p:nvPr/>
        </p:nvSpPr>
        <p:spPr>
          <a:xfrm>
            <a:off x="3607596" y="2078831"/>
            <a:ext cx="85723" cy="150020"/>
          </a:xfrm>
          <a:custGeom>
            <a:avLst/>
            <a:gdLst/>
            <a:ahLst/>
            <a:cxnLst/>
            <a:rect l="0" t="0" r="0" b="0"/>
            <a:pathLst>
              <a:path w="85723" h="150020">
                <a:moveTo>
                  <a:pt x="7141" y="0"/>
                </a:moveTo>
                <a:lnTo>
                  <a:pt x="5" y="0"/>
                </a:lnTo>
                <a:lnTo>
                  <a:pt x="0" y="3792"/>
                </a:lnTo>
                <a:lnTo>
                  <a:pt x="793" y="5703"/>
                </a:lnTo>
                <a:lnTo>
                  <a:pt x="2115" y="7771"/>
                </a:lnTo>
                <a:lnTo>
                  <a:pt x="3790" y="9943"/>
                </a:lnTo>
                <a:lnTo>
                  <a:pt x="4907" y="12185"/>
                </a:lnTo>
                <a:lnTo>
                  <a:pt x="6148" y="16792"/>
                </a:lnTo>
                <a:lnTo>
                  <a:pt x="7273" y="19926"/>
                </a:lnTo>
                <a:lnTo>
                  <a:pt x="8816" y="23603"/>
                </a:lnTo>
                <a:lnTo>
                  <a:pt x="10639" y="27641"/>
                </a:lnTo>
                <a:lnTo>
                  <a:pt x="11854" y="31128"/>
                </a:lnTo>
                <a:lnTo>
                  <a:pt x="12665" y="34245"/>
                </a:lnTo>
                <a:lnTo>
                  <a:pt x="13205" y="37118"/>
                </a:lnTo>
                <a:lnTo>
                  <a:pt x="14358" y="41414"/>
                </a:lnTo>
                <a:lnTo>
                  <a:pt x="17757" y="52537"/>
                </a:lnTo>
                <a:lnTo>
                  <a:pt x="20568" y="57250"/>
                </a:lnTo>
                <a:lnTo>
                  <a:pt x="24030" y="61185"/>
                </a:lnTo>
                <a:lnTo>
                  <a:pt x="27926" y="64603"/>
                </a:lnTo>
                <a:lnTo>
                  <a:pt x="30523" y="68468"/>
                </a:lnTo>
                <a:lnTo>
                  <a:pt x="32253" y="72633"/>
                </a:lnTo>
                <a:lnTo>
                  <a:pt x="33408" y="76997"/>
                </a:lnTo>
                <a:lnTo>
                  <a:pt x="34971" y="81494"/>
                </a:lnTo>
                <a:lnTo>
                  <a:pt x="36807" y="86079"/>
                </a:lnTo>
                <a:lnTo>
                  <a:pt x="38824" y="90723"/>
                </a:lnTo>
                <a:lnTo>
                  <a:pt x="43183" y="100117"/>
                </a:lnTo>
                <a:lnTo>
                  <a:pt x="45456" y="104845"/>
                </a:lnTo>
                <a:lnTo>
                  <a:pt x="47766" y="108790"/>
                </a:lnTo>
                <a:lnTo>
                  <a:pt x="50100" y="112214"/>
                </a:lnTo>
                <a:lnTo>
                  <a:pt x="52449" y="115291"/>
                </a:lnTo>
                <a:lnTo>
                  <a:pt x="54809" y="118135"/>
                </a:lnTo>
                <a:lnTo>
                  <a:pt x="57176" y="120826"/>
                </a:lnTo>
                <a:lnTo>
                  <a:pt x="61923" y="125931"/>
                </a:lnTo>
                <a:lnTo>
                  <a:pt x="71437" y="135677"/>
                </a:lnTo>
                <a:lnTo>
                  <a:pt x="73818" y="138076"/>
                </a:lnTo>
                <a:lnTo>
                  <a:pt x="76198" y="139676"/>
                </a:lnTo>
                <a:lnTo>
                  <a:pt x="78579" y="140742"/>
                </a:lnTo>
                <a:lnTo>
                  <a:pt x="80961" y="141453"/>
                </a:lnTo>
                <a:lnTo>
                  <a:pt x="82548" y="142721"/>
                </a:lnTo>
                <a:lnTo>
                  <a:pt x="83606" y="144360"/>
                </a:lnTo>
                <a:lnTo>
                  <a:pt x="85722" y="15001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395"/>
          <p:cNvSpPr/>
          <p:nvPr/>
        </p:nvSpPr>
        <p:spPr>
          <a:xfrm>
            <a:off x="3729037" y="2053365"/>
            <a:ext cx="164307" cy="161188"/>
          </a:xfrm>
          <a:custGeom>
            <a:avLst/>
            <a:gdLst/>
            <a:ahLst/>
            <a:cxnLst/>
            <a:rect l="0" t="0" r="0" b="0"/>
            <a:pathLst>
              <a:path w="164307" h="161188">
                <a:moveTo>
                  <a:pt x="0" y="32610"/>
                </a:moveTo>
                <a:lnTo>
                  <a:pt x="0" y="28817"/>
                </a:lnTo>
                <a:lnTo>
                  <a:pt x="794" y="27700"/>
                </a:lnTo>
                <a:lnTo>
                  <a:pt x="2117" y="26955"/>
                </a:lnTo>
                <a:lnTo>
                  <a:pt x="3792" y="26459"/>
                </a:lnTo>
                <a:lnTo>
                  <a:pt x="4910" y="25334"/>
                </a:lnTo>
                <a:lnTo>
                  <a:pt x="5654" y="23790"/>
                </a:lnTo>
                <a:lnTo>
                  <a:pt x="6151" y="21968"/>
                </a:lnTo>
                <a:lnTo>
                  <a:pt x="8819" y="17826"/>
                </a:lnTo>
                <a:lnTo>
                  <a:pt x="12651" y="13339"/>
                </a:lnTo>
                <a:lnTo>
                  <a:pt x="17000" y="8699"/>
                </a:lnTo>
                <a:lnTo>
                  <a:pt x="20064" y="7144"/>
                </a:lnTo>
                <a:lnTo>
                  <a:pt x="23695" y="6108"/>
                </a:lnTo>
                <a:lnTo>
                  <a:pt x="27703" y="5417"/>
                </a:lnTo>
                <a:lnTo>
                  <a:pt x="31169" y="4956"/>
                </a:lnTo>
                <a:lnTo>
                  <a:pt x="34273" y="4649"/>
                </a:lnTo>
                <a:lnTo>
                  <a:pt x="37136" y="4444"/>
                </a:lnTo>
                <a:lnTo>
                  <a:pt x="40632" y="3514"/>
                </a:lnTo>
                <a:lnTo>
                  <a:pt x="44551" y="2100"/>
                </a:lnTo>
                <a:lnTo>
                  <a:pt x="48751" y="364"/>
                </a:lnTo>
                <a:lnTo>
                  <a:pt x="52344" y="0"/>
                </a:lnTo>
                <a:lnTo>
                  <a:pt x="55534" y="551"/>
                </a:lnTo>
                <a:lnTo>
                  <a:pt x="58454" y="1712"/>
                </a:lnTo>
                <a:lnTo>
                  <a:pt x="61988" y="2486"/>
                </a:lnTo>
                <a:lnTo>
                  <a:pt x="65932" y="3002"/>
                </a:lnTo>
                <a:lnTo>
                  <a:pt x="70148" y="3347"/>
                </a:lnTo>
                <a:lnTo>
                  <a:pt x="73753" y="4370"/>
                </a:lnTo>
                <a:lnTo>
                  <a:pt x="76950" y="5845"/>
                </a:lnTo>
                <a:lnTo>
                  <a:pt x="79875" y="7623"/>
                </a:lnTo>
                <a:lnTo>
                  <a:pt x="82619" y="9602"/>
                </a:lnTo>
                <a:lnTo>
                  <a:pt x="85242" y="11715"/>
                </a:lnTo>
                <a:lnTo>
                  <a:pt x="87784" y="13917"/>
                </a:lnTo>
                <a:lnTo>
                  <a:pt x="89479" y="16973"/>
                </a:lnTo>
                <a:lnTo>
                  <a:pt x="90609" y="20598"/>
                </a:lnTo>
                <a:lnTo>
                  <a:pt x="91362" y="24601"/>
                </a:lnTo>
                <a:lnTo>
                  <a:pt x="91864" y="28065"/>
                </a:lnTo>
                <a:lnTo>
                  <a:pt x="92199" y="31167"/>
                </a:lnTo>
                <a:lnTo>
                  <a:pt x="92422" y="34029"/>
                </a:lnTo>
                <a:lnTo>
                  <a:pt x="92571" y="37525"/>
                </a:lnTo>
                <a:lnTo>
                  <a:pt x="92737" y="45642"/>
                </a:lnTo>
                <a:lnTo>
                  <a:pt x="91987" y="50823"/>
                </a:lnTo>
                <a:lnTo>
                  <a:pt x="90693" y="56658"/>
                </a:lnTo>
                <a:lnTo>
                  <a:pt x="89038" y="62929"/>
                </a:lnTo>
                <a:lnTo>
                  <a:pt x="86346" y="68698"/>
                </a:lnTo>
                <a:lnTo>
                  <a:pt x="82964" y="74131"/>
                </a:lnTo>
                <a:lnTo>
                  <a:pt x="79122" y="79340"/>
                </a:lnTo>
                <a:lnTo>
                  <a:pt x="76560" y="84401"/>
                </a:lnTo>
                <a:lnTo>
                  <a:pt x="74853" y="89362"/>
                </a:lnTo>
                <a:lnTo>
                  <a:pt x="73714" y="94257"/>
                </a:lnTo>
                <a:lnTo>
                  <a:pt x="72162" y="98314"/>
                </a:lnTo>
                <a:lnTo>
                  <a:pt x="70333" y="101813"/>
                </a:lnTo>
                <a:lnTo>
                  <a:pt x="68320" y="104939"/>
                </a:lnTo>
                <a:lnTo>
                  <a:pt x="66184" y="108610"/>
                </a:lnTo>
                <a:lnTo>
                  <a:pt x="63967" y="112645"/>
                </a:lnTo>
                <a:lnTo>
                  <a:pt x="61695" y="116923"/>
                </a:lnTo>
                <a:lnTo>
                  <a:pt x="60179" y="120568"/>
                </a:lnTo>
                <a:lnTo>
                  <a:pt x="59170" y="123793"/>
                </a:lnTo>
                <a:lnTo>
                  <a:pt x="58496" y="126736"/>
                </a:lnTo>
                <a:lnTo>
                  <a:pt x="57254" y="130285"/>
                </a:lnTo>
                <a:lnTo>
                  <a:pt x="55632" y="134239"/>
                </a:lnTo>
                <a:lnTo>
                  <a:pt x="51118" y="144407"/>
                </a:lnTo>
                <a:lnTo>
                  <a:pt x="51541" y="146035"/>
                </a:lnTo>
                <a:lnTo>
                  <a:pt x="54128" y="149960"/>
                </a:lnTo>
                <a:lnTo>
                  <a:pt x="55807" y="154351"/>
                </a:lnTo>
                <a:lnTo>
                  <a:pt x="56885" y="159845"/>
                </a:lnTo>
                <a:lnTo>
                  <a:pt x="57767" y="160296"/>
                </a:lnTo>
                <a:lnTo>
                  <a:pt x="62801" y="160930"/>
                </a:lnTo>
                <a:lnTo>
                  <a:pt x="67070" y="161078"/>
                </a:lnTo>
                <a:lnTo>
                  <a:pt x="76278" y="161174"/>
                </a:lnTo>
                <a:lnTo>
                  <a:pt x="80997" y="161187"/>
                </a:lnTo>
                <a:lnTo>
                  <a:pt x="84161" y="160396"/>
                </a:lnTo>
                <a:lnTo>
                  <a:pt x="87857" y="159076"/>
                </a:lnTo>
                <a:lnTo>
                  <a:pt x="91909" y="157402"/>
                </a:lnTo>
                <a:lnTo>
                  <a:pt x="96198" y="155492"/>
                </a:lnTo>
                <a:lnTo>
                  <a:pt x="105196" y="151253"/>
                </a:lnTo>
                <a:lnTo>
                  <a:pt x="109818" y="148218"/>
                </a:lnTo>
                <a:lnTo>
                  <a:pt x="114487" y="144607"/>
                </a:lnTo>
                <a:lnTo>
                  <a:pt x="119187" y="140612"/>
                </a:lnTo>
                <a:lnTo>
                  <a:pt x="123908" y="136361"/>
                </a:lnTo>
                <a:lnTo>
                  <a:pt x="133387" y="127404"/>
                </a:lnTo>
                <a:lnTo>
                  <a:pt x="138137" y="123587"/>
                </a:lnTo>
                <a:lnTo>
                  <a:pt x="142892" y="120249"/>
                </a:lnTo>
                <a:lnTo>
                  <a:pt x="147648" y="117230"/>
                </a:lnTo>
                <a:lnTo>
                  <a:pt x="151614" y="115217"/>
                </a:lnTo>
                <a:lnTo>
                  <a:pt x="155051" y="113875"/>
                </a:lnTo>
                <a:lnTo>
                  <a:pt x="164306" y="11119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396"/>
          <p:cNvSpPr/>
          <p:nvPr/>
        </p:nvSpPr>
        <p:spPr>
          <a:xfrm>
            <a:off x="3893343" y="1950243"/>
            <a:ext cx="171022" cy="264320"/>
          </a:xfrm>
          <a:custGeom>
            <a:avLst/>
            <a:gdLst/>
            <a:ahLst/>
            <a:cxnLst/>
            <a:rect l="0" t="0" r="0" b="0"/>
            <a:pathLst>
              <a:path w="171022" h="264320">
                <a:moveTo>
                  <a:pt x="0" y="0"/>
                </a:moveTo>
                <a:lnTo>
                  <a:pt x="10642" y="0"/>
                </a:lnTo>
                <a:lnTo>
                  <a:pt x="13445" y="794"/>
                </a:lnTo>
                <a:lnTo>
                  <a:pt x="16901" y="2117"/>
                </a:lnTo>
                <a:lnTo>
                  <a:pt x="20792" y="3793"/>
                </a:lnTo>
                <a:lnTo>
                  <a:pt x="24180" y="4910"/>
                </a:lnTo>
                <a:lnTo>
                  <a:pt x="27233" y="5655"/>
                </a:lnTo>
                <a:lnTo>
                  <a:pt x="30062" y="6151"/>
                </a:lnTo>
                <a:lnTo>
                  <a:pt x="34328" y="7276"/>
                </a:lnTo>
                <a:lnTo>
                  <a:pt x="39555" y="8819"/>
                </a:lnTo>
                <a:lnTo>
                  <a:pt x="45420" y="10642"/>
                </a:lnTo>
                <a:lnTo>
                  <a:pt x="50917" y="12651"/>
                </a:lnTo>
                <a:lnTo>
                  <a:pt x="56170" y="14784"/>
                </a:lnTo>
                <a:lnTo>
                  <a:pt x="61259" y="17000"/>
                </a:lnTo>
                <a:lnTo>
                  <a:pt x="67033" y="19271"/>
                </a:lnTo>
                <a:lnTo>
                  <a:pt x="79799" y="23911"/>
                </a:lnTo>
                <a:lnTo>
                  <a:pt x="85743" y="27053"/>
                </a:lnTo>
                <a:lnTo>
                  <a:pt x="91294" y="30736"/>
                </a:lnTo>
                <a:lnTo>
                  <a:pt x="96581" y="34778"/>
                </a:lnTo>
                <a:lnTo>
                  <a:pt x="101694" y="38267"/>
                </a:lnTo>
                <a:lnTo>
                  <a:pt x="106690" y="41386"/>
                </a:lnTo>
                <a:lnTo>
                  <a:pt x="111608" y="44260"/>
                </a:lnTo>
                <a:lnTo>
                  <a:pt x="116474" y="47763"/>
                </a:lnTo>
                <a:lnTo>
                  <a:pt x="121306" y="51686"/>
                </a:lnTo>
                <a:lnTo>
                  <a:pt x="126114" y="55888"/>
                </a:lnTo>
                <a:lnTo>
                  <a:pt x="130907" y="60278"/>
                </a:lnTo>
                <a:lnTo>
                  <a:pt x="140467" y="69388"/>
                </a:lnTo>
                <a:lnTo>
                  <a:pt x="144445" y="74040"/>
                </a:lnTo>
                <a:lnTo>
                  <a:pt x="147890" y="78729"/>
                </a:lnTo>
                <a:lnTo>
                  <a:pt x="150981" y="83442"/>
                </a:lnTo>
                <a:lnTo>
                  <a:pt x="153835" y="88966"/>
                </a:lnTo>
                <a:lnTo>
                  <a:pt x="156532" y="95030"/>
                </a:lnTo>
                <a:lnTo>
                  <a:pt x="159123" y="101453"/>
                </a:lnTo>
                <a:lnTo>
                  <a:pt x="161645" y="107323"/>
                </a:lnTo>
                <a:lnTo>
                  <a:pt x="166563" y="118078"/>
                </a:lnTo>
                <a:lnTo>
                  <a:pt x="168192" y="123963"/>
                </a:lnTo>
                <a:lnTo>
                  <a:pt x="169278" y="130267"/>
                </a:lnTo>
                <a:lnTo>
                  <a:pt x="170002" y="136851"/>
                </a:lnTo>
                <a:lnTo>
                  <a:pt x="170485" y="143622"/>
                </a:lnTo>
                <a:lnTo>
                  <a:pt x="170807" y="150516"/>
                </a:lnTo>
                <a:lnTo>
                  <a:pt x="171021" y="157494"/>
                </a:lnTo>
                <a:lnTo>
                  <a:pt x="170370" y="163734"/>
                </a:lnTo>
                <a:lnTo>
                  <a:pt x="169143" y="169481"/>
                </a:lnTo>
                <a:lnTo>
                  <a:pt x="165663" y="180894"/>
                </a:lnTo>
                <a:lnTo>
                  <a:pt x="161469" y="193904"/>
                </a:lnTo>
                <a:lnTo>
                  <a:pt x="158446" y="199913"/>
                </a:lnTo>
                <a:lnTo>
                  <a:pt x="154844" y="205507"/>
                </a:lnTo>
                <a:lnTo>
                  <a:pt x="150854" y="210823"/>
                </a:lnTo>
                <a:lnTo>
                  <a:pt x="147401" y="215955"/>
                </a:lnTo>
                <a:lnTo>
                  <a:pt x="144305" y="220964"/>
                </a:lnTo>
                <a:lnTo>
                  <a:pt x="141447" y="225891"/>
                </a:lnTo>
                <a:lnTo>
                  <a:pt x="136155" y="233482"/>
                </a:lnTo>
                <a:lnTo>
                  <a:pt x="133632" y="236617"/>
                </a:lnTo>
                <a:lnTo>
                  <a:pt x="130364" y="239501"/>
                </a:lnTo>
                <a:lnTo>
                  <a:pt x="126596" y="242217"/>
                </a:lnTo>
                <a:lnTo>
                  <a:pt x="122498" y="244822"/>
                </a:lnTo>
                <a:lnTo>
                  <a:pt x="118972" y="247352"/>
                </a:lnTo>
                <a:lnTo>
                  <a:pt x="115827" y="249833"/>
                </a:lnTo>
                <a:lnTo>
                  <a:pt x="112937" y="252280"/>
                </a:lnTo>
                <a:lnTo>
                  <a:pt x="107609" y="257116"/>
                </a:lnTo>
                <a:lnTo>
                  <a:pt x="105077" y="259517"/>
                </a:lnTo>
                <a:lnTo>
                  <a:pt x="102595" y="261118"/>
                </a:lnTo>
                <a:lnTo>
                  <a:pt x="97721" y="262896"/>
                </a:lnTo>
                <a:lnTo>
                  <a:pt x="94307" y="263897"/>
                </a:lnTo>
                <a:lnTo>
                  <a:pt x="89503" y="264194"/>
                </a:lnTo>
                <a:lnTo>
                  <a:pt x="78582" y="26431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397"/>
          <p:cNvSpPr/>
          <p:nvPr/>
        </p:nvSpPr>
        <p:spPr>
          <a:xfrm>
            <a:off x="5707856" y="1871662"/>
            <a:ext cx="200026" cy="7145"/>
          </a:xfrm>
          <a:custGeom>
            <a:avLst/>
            <a:gdLst/>
            <a:ahLst/>
            <a:cxnLst/>
            <a:rect l="0" t="0" r="0" b="0"/>
            <a:pathLst>
              <a:path w="200026" h="7145">
                <a:moveTo>
                  <a:pt x="0" y="7144"/>
                </a:moveTo>
                <a:lnTo>
                  <a:pt x="0" y="3352"/>
                </a:lnTo>
                <a:lnTo>
                  <a:pt x="794" y="2234"/>
                </a:lnTo>
                <a:lnTo>
                  <a:pt x="2117" y="1489"/>
                </a:lnTo>
                <a:lnTo>
                  <a:pt x="6151" y="294"/>
                </a:lnTo>
                <a:lnTo>
                  <a:pt x="10642" y="87"/>
                </a:lnTo>
                <a:lnTo>
                  <a:pt x="37135" y="2"/>
                </a:lnTo>
                <a:lnTo>
                  <a:pt x="165274" y="0"/>
                </a:lnTo>
                <a:lnTo>
                  <a:pt x="168920" y="794"/>
                </a:lnTo>
                <a:lnTo>
                  <a:pt x="172938" y="2117"/>
                </a:lnTo>
                <a:lnTo>
                  <a:pt x="177205" y="3792"/>
                </a:lnTo>
                <a:lnTo>
                  <a:pt x="180843" y="4910"/>
                </a:lnTo>
                <a:lnTo>
                  <a:pt x="184062" y="5654"/>
                </a:lnTo>
                <a:lnTo>
                  <a:pt x="187002" y="6151"/>
                </a:lnTo>
                <a:lnTo>
                  <a:pt x="189755" y="6482"/>
                </a:lnTo>
                <a:lnTo>
                  <a:pt x="192385" y="6702"/>
                </a:lnTo>
                <a:lnTo>
                  <a:pt x="200025" y="71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398"/>
          <p:cNvSpPr/>
          <p:nvPr/>
        </p:nvSpPr>
        <p:spPr>
          <a:xfrm>
            <a:off x="5743575" y="1957387"/>
            <a:ext cx="164307" cy="14289"/>
          </a:xfrm>
          <a:custGeom>
            <a:avLst/>
            <a:gdLst/>
            <a:ahLst/>
            <a:cxnLst/>
            <a:rect l="0" t="0" r="0" b="0"/>
            <a:pathLst>
              <a:path w="164307" h="14289">
                <a:moveTo>
                  <a:pt x="0" y="14288"/>
                </a:moveTo>
                <a:lnTo>
                  <a:pt x="27641" y="14288"/>
                </a:lnTo>
                <a:lnTo>
                  <a:pt x="31921" y="13494"/>
                </a:lnTo>
                <a:lnTo>
                  <a:pt x="36362" y="12171"/>
                </a:lnTo>
                <a:lnTo>
                  <a:pt x="40910" y="10495"/>
                </a:lnTo>
                <a:lnTo>
                  <a:pt x="45530" y="9378"/>
                </a:lnTo>
                <a:lnTo>
                  <a:pt x="50197" y="8633"/>
                </a:lnTo>
                <a:lnTo>
                  <a:pt x="54895" y="8137"/>
                </a:lnTo>
                <a:lnTo>
                  <a:pt x="59616" y="7806"/>
                </a:lnTo>
                <a:lnTo>
                  <a:pt x="64350" y="7585"/>
                </a:lnTo>
                <a:lnTo>
                  <a:pt x="73843" y="7340"/>
                </a:lnTo>
                <a:lnTo>
                  <a:pt x="111919" y="7151"/>
                </a:lnTo>
                <a:lnTo>
                  <a:pt x="116682" y="6355"/>
                </a:lnTo>
                <a:lnTo>
                  <a:pt x="121444" y="5031"/>
                </a:lnTo>
                <a:lnTo>
                  <a:pt x="126206" y="3354"/>
                </a:lnTo>
                <a:lnTo>
                  <a:pt x="130175" y="2236"/>
                </a:lnTo>
                <a:lnTo>
                  <a:pt x="133614" y="1491"/>
                </a:lnTo>
                <a:lnTo>
                  <a:pt x="136701" y="994"/>
                </a:lnTo>
                <a:lnTo>
                  <a:pt x="140346" y="663"/>
                </a:lnTo>
                <a:lnTo>
                  <a:pt x="144364" y="442"/>
                </a:lnTo>
                <a:lnTo>
                  <a:pt x="152268" y="196"/>
                </a:lnTo>
                <a:lnTo>
                  <a:pt x="164306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399"/>
          <p:cNvSpPr/>
          <p:nvPr/>
        </p:nvSpPr>
        <p:spPr>
          <a:xfrm>
            <a:off x="6122193" y="1757362"/>
            <a:ext cx="178595" cy="14289"/>
          </a:xfrm>
          <a:custGeom>
            <a:avLst/>
            <a:gdLst/>
            <a:ahLst/>
            <a:cxnLst/>
            <a:rect l="0" t="0" r="0" b="0"/>
            <a:pathLst>
              <a:path w="178595" h="14289">
                <a:moveTo>
                  <a:pt x="0" y="7144"/>
                </a:moveTo>
                <a:lnTo>
                  <a:pt x="0" y="10936"/>
                </a:lnTo>
                <a:lnTo>
                  <a:pt x="794" y="12053"/>
                </a:lnTo>
                <a:lnTo>
                  <a:pt x="2117" y="12798"/>
                </a:lnTo>
                <a:lnTo>
                  <a:pt x="6151" y="13993"/>
                </a:lnTo>
                <a:lnTo>
                  <a:pt x="10642" y="14200"/>
                </a:lnTo>
                <a:lnTo>
                  <a:pt x="30736" y="14284"/>
                </a:lnTo>
                <a:lnTo>
                  <a:pt x="120063" y="14288"/>
                </a:lnTo>
                <a:lnTo>
                  <a:pt x="123699" y="13494"/>
                </a:lnTo>
                <a:lnTo>
                  <a:pt x="126916" y="12171"/>
                </a:lnTo>
                <a:lnTo>
                  <a:pt x="129855" y="10495"/>
                </a:lnTo>
                <a:lnTo>
                  <a:pt x="133401" y="9378"/>
                </a:lnTo>
                <a:lnTo>
                  <a:pt x="137353" y="8633"/>
                </a:lnTo>
                <a:lnTo>
                  <a:pt x="141575" y="8137"/>
                </a:lnTo>
                <a:lnTo>
                  <a:pt x="145977" y="7806"/>
                </a:lnTo>
                <a:lnTo>
                  <a:pt x="150500" y="7585"/>
                </a:lnTo>
                <a:lnTo>
                  <a:pt x="155102" y="7438"/>
                </a:lnTo>
                <a:lnTo>
                  <a:pt x="158964" y="6546"/>
                </a:lnTo>
                <a:lnTo>
                  <a:pt x="162332" y="5158"/>
                </a:lnTo>
                <a:lnTo>
                  <a:pt x="165372" y="3439"/>
                </a:lnTo>
                <a:lnTo>
                  <a:pt x="168192" y="2292"/>
                </a:lnTo>
                <a:lnTo>
                  <a:pt x="170865" y="1528"/>
                </a:lnTo>
                <a:lnTo>
                  <a:pt x="178594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400"/>
          <p:cNvSpPr/>
          <p:nvPr/>
        </p:nvSpPr>
        <p:spPr>
          <a:xfrm>
            <a:off x="6400802" y="1600200"/>
            <a:ext cx="150017" cy="128292"/>
          </a:xfrm>
          <a:custGeom>
            <a:avLst/>
            <a:gdLst/>
            <a:ahLst/>
            <a:cxnLst/>
            <a:rect l="0" t="0" r="0" b="0"/>
            <a:pathLst>
              <a:path w="150017" h="128292">
                <a:moveTo>
                  <a:pt x="14285" y="0"/>
                </a:moveTo>
                <a:lnTo>
                  <a:pt x="21342" y="0"/>
                </a:lnTo>
                <a:lnTo>
                  <a:pt x="21403" y="3792"/>
                </a:lnTo>
                <a:lnTo>
                  <a:pt x="21426" y="10641"/>
                </a:lnTo>
                <a:lnTo>
                  <a:pt x="20633" y="12650"/>
                </a:lnTo>
                <a:lnTo>
                  <a:pt x="19311" y="14783"/>
                </a:lnTo>
                <a:lnTo>
                  <a:pt x="17636" y="16999"/>
                </a:lnTo>
                <a:lnTo>
                  <a:pt x="16519" y="19270"/>
                </a:lnTo>
                <a:lnTo>
                  <a:pt x="15774" y="21578"/>
                </a:lnTo>
                <a:lnTo>
                  <a:pt x="15278" y="23910"/>
                </a:lnTo>
                <a:lnTo>
                  <a:pt x="14153" y="27052"/>
                </a:lnTo>
                <a:lnTo>
                  <a:pt x="12610" y="30735"/>
                </a:lnTo>
                <a:lnTo>
                  <a:pt x="10787" y="34777"/>
                </a:lnTo>
                <a:lnTo>
                  <a:pt x="9572" y="38266"/>
                </a:lnTo>
                <a:lnTo>
                  <a:pt x="8761" y="41385"/>
                </a:lnTo>
                <a:lnTo>
                  <a:pt x="8222" y="44259"/>
                </a:lnTo>
                <a:lnTo>
                  <a:pt x="7068" y="46968"/>
                </a:lnTo>
                <a:lnTo>
                  <a:pt x="5505" y="49568"/>
                </a:lnTo>
                <a:lnTo>
                  <a:pt x="3669" y="52095"/>
                </a:lnTo>
                <a:lnTo>
                  <a:pt x="2445" y="55368"/>
                </a:lnTo>
                <a:lnTo>
                  <a:pt x="1630" y="59137"/>
                </a:lnTo>
                <a:lnTo>
                  <a:pt x="1085" y="63237"/>
                </a:lnTo>
                <a:lnTo>
                  <a:pt x="723" y="66764"/>
                </a:lnTo>
                <a:lnTo>
                  <a:pt x="481" y="69909"/>
                </a:lnTo>
                <a:lnTo>
                  <a:pt x="320" y="72800"/>
                </a:lnTo>
                <a:lnTo>
                  <a:pt x="141" y="78128"/>
                </a:lnTo>
                <a:lnTo>
                  <a:pt x="6" y="91431"/>
                </a:lnTo>
                <a:lnTo>
                  <a:pt x="0" y="96235"/>
                </a:lnTo>
                <a:lnTo>
                  <a:pt x="793" y="97494"/>
                </a:lnTo>
                <a:lnTo>
                  <a:pt x="2115" y="98333"/>
                </a:lnTo>
                <a:lnTo>
                  <a:pt x="3790" y="98893"/>
                </a:lnTo>
                <a:lnTo>
                  <a:pt x="7769" y="101631"/>
                </a:lnTo>
                <a:lnTo>
                  <a:pt x="9941" y="103473"/>
                </a:lnTo>
                <a:lnTo>
                  <a:pt x="12182" y="104700"/>
                </a:lnTo>
                <a:lnTo>
                  <a:pt x="16790" y="106064"/>
                </a:lnTo>
                <a:lnTo>
                  <a:pt x="19130" y="107222"/>
                </a:lnTo>
                <a:lnTo>
                  <a:pt x="21484" y="108787"/>
                </a:lnTo>
                <a:lnTo>
                  <a:pt x="23847" y="110625"/>
                </a:lnTo>
                <a:lnTo>
                  <a:pt x="26216" y="111850"/>
                </a:lnTo>
                <a:lnTo>
                  <a:pt x="28589" y="112666"/>
                </a:lnTo>
                <a:lnTo>
                  <a:pt x="30965" y="113211"/>
                </a:lnTo>
                <a:lnTo>
                  <a:pt x="33342" y="113574"/>
                </a:lnTo>
                <a:lnTo>
                  <a:pt x="35721" y="113815"/>
                </a:lnTo>
                <a:lnTo>
                  <a:pt x="38101" y="113977"/>
                </a:lnTo>
                <a:lnTo>
                  <a:pt x="41275" y="114085"/>
                </a:lnTo>
                <a:lnTo>
                  <a:pt x="53326" y="114236"/>
                </a:lnTo>
                <a:lnTo>
                  <a:pt x="62328" y="114271"/>
                </a:lnTo>
                <a:lnTo>
                  <a:pt x="66158" y="115074"/>
                </a:lnTo>
                <a:lnTo>
                  <a:pt x="69504" y="116403"/>
                </a:lnTo>
                <a:lnTo>
                  <a:pt x="72529" y="118084"/>
                </a:lnTo>
                <a:lnTo>
                  <a:pt x="76133" y="119203"/>
                </a:lnTo>
                <a:lnTo>
                  <a:pt x="80124" y="119950"/>
                </a:lnTo>
                <a:lnTo>
                  <a:pt x="84371" y="120448"/>
                </a:lnTo>
                <a:lnTo>
                  <a:pt x="87996" y="120780"/>
                </a:lnTo>
                <a:lnTo>
                  <a:pt x="91207" y="121001"/>
                </a:lnTo>
                <a:lnTo>
                  <a:pt x="94142" y="121148"/>
                </a:lnTo>
                <a:lnTo>
                  <a:pt x="101635" y="121312"/>
                </a:lnTo>
                <a:lnTo>
                  <a:pt x="105856" y="121356"/>
                </a:lnTo>
                <a:lnTo>
                  <a:pt x="109464" y="122179"/>
                </a:lnTo>
                <a:lnTo>
                  <a:pt x="112663" y="123521"/>
                </a:lnTo>
                <a:lnTo>
                  <a:pt x="115589" y="125210"/>
                </a:lnTo>
                <a:lnTo>
                  <a:pt x="118333" y="126335"/>
                </a:lnTo>
                <a:lnTo>
                  <a:pt x="120957" y="127086"/>
                </a:lnTo>
                <a:lnTo>
                  <a:pt x="123500" y="127586"/>
                </a:lnTo>
                <a:lnTo>
                  <a:pt x="125988" y="127920"/>
                </a:lnTo>
                <a:lnTo>
                  <a:pt x="128442" y="128142"/>
                </a:lnTo>
                <a:lnTo>
                  <a:pt x="130871" y="128291"/>
                </a:lnTo>
                <a:lnTo>
                  <a:pt x="133284" y="127596"/>
                </a:lnTo>
                <a:lnTo>
                  <a:pt x="135686" y="126339"/>
                </a:lnTo>
                <a:lnTo>
                  <a:pt x="141452" y="122410"/>
                </a:lnTo>
                <a:lnTo>
                  <a:pt x="144358" y="121873"/>
                </a:lnTo>
                <a:lnTo>
                  <a:pt x="150016" y="12144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401"/>
          <p:cNvSpPr/>
          <p:nvPr/>
        </p:nvSpPr>
        <p:spPr>
          <a:xfrm>
            <a:off x="6500831" y="1593056"/>
            <a:ext cx="35701" cy="271463"/>
          </a:xfrm>
          <a:custGeom>
            <a:avLst/>
            <a:gdLst/>
            <a:ahLst/>
            <a:cxnLst/>
            <a:rect l="0" t="0" r="0" b="0"/>
            <a:pathLst>
              <a:path w="35701" h="271463">
                <a:moveTo>
                  <a:pt x="7125" y="0"/>
                </a:moveTo>
                <a:lnTo>
                  <a:pt x="3332" y="0"/>
                </a:lnTo>
                <a:lnTo>
                  <a:pt x="2215" y="794"/>
                </a:lnTo>
                <a:lnTo>
                  <a:pt x="1470" y="2116"/>
                </a:lnTo>
                <a:lnTo>
                  <a:pt x="974" y="3792"/>
                </a:lnTo>
                <a:lnTo>
                  <a:pt x="1437" y="4909"/>
                </a:lnTo>
                <a:lnTo>
                  <a:pt x="2539" y="5654"/>
                </a:lnTo>
                <a:lnTo>
                  <a:pt x="4068" y="6150"/>
                </a:lnTo>
                <a:lnTo>
                  <a:pt x="4293" y="7275"/>
                </a:lnTo>
                <a:lnTo>
                  <a:pt x="3649" y="8819"/>
                </a:lnTo>
                <a:lnTo>
                  <a:pt x="2427" y="10642"/>
                </a:lnTo>
                <a:lnTo>
                  <a:pt x="1612" y="12651"/>
                </a:lnTo>
                <a:lnTo>
                  <a:pt x="706" y="16999"/>
                </a:lnTo>
                <a:lnTo>
                  <a:pt x="196" y="23910"/>
                </a:lnTo>
                <a:lnTo>
                  <a:pt x="76" y="30735"/>
                </a:lnTo>
                <a:lnTo>
                  <a:pt x="0" y="48051"/>
                </a:lnTo>
                <a:lnTo>
                  <a:pt x="787" y="52672"/>
                </a:lnTo>
                <a:lnTo>
                  <a:pt x="2106" y="57339"/>
                </a:lnTo>
                <a:lnTo>
                  <a:pt x="3779" y="62039"/>
                </a:lnTo>
                <a:lnTo>
                  <a:pt x="4895" y="66759"/>
                </a:lnTo>
                <a:lnTo>
                  <a:pt x="5638" y="71493"/>
                </a:lnTo>
                <a:lnTo>
                  <a:pt x="6133" y="76237"/>
                </a:lnTo>
                <a:lnTo>
                  <a:pt x="6464" y="80987"/>
                </a:lnTo>
                <a:lnTo>
                  <a:pt x="6684" y="85742"/>
                </a:lnTo>
                <a:lnTo>
                  <a:pt x="6929" y="96051"/>
                </a:lnTo>
                <a:lnTo>
                  <a:pt x="7099" y="125214"/>
                </a:lnTo>
                <a:lnTo>
                  <a:pt x="7901" y="130307"/>
                </a:lnTo>
                <a:lnTo>
                  <a:pt x="9230" y="135290"/>
                </a:lnTo>
                <a:lnTo>
                  <a:pt x="10909" y="140200"/>
                </a:lnTo>
                <a:lnTo>
                  <a:pt x="12029" y="145060"/>
                </a:lnTo>
                <a:lnTo>
                  <a:pt x="12776" y="149888"/>
                </a:lnTo>
                <a:lnTo>
                  <a:pt x="13273" y="154694"/>
                </a:lnTo>
                <a:lnTo>
                  <a:pt x="13605" y="160279"/>
                </a:lnTo>
                <a:lnTo>
                  <a:pt x="13973" y="172835"/>
                </a:lnTo>
                <a:lnTo>
                  <a:pt x="14182" y="189499"/>
                </a:lnTo>
                <a:lnTo>
                  <a:pt x="15004" y="193801"/>
                </a:lnTo>
                <a:lnTo>
                  <a:pt x="16347" y="197463"/>
                </a:lnTo>
                <a:lnTo>
                  <a:pt x="18035" y="200698"/>
                </a:lnTo>
                <a:lnTo>
                  <a:pt x="19161" y="204443"/>
                </a:lnTo>
                <a:lnTo>
                  <a:pt x="19912" y="208526"/>
                </a:lnTo>
                <a:lnTo>
                  <a:pt x="20745" y="216503"/>
                </a:lnTo>
                <a:lnTo>
                  <a:pt x="21116" y="222694"/>
                </a:lnTo>
                <a:lnTo>
                  <a:pt x="21280" y="230208"/>
                </a:lnTo>
                <a:lnTo>
                  <a:pt x="21325" y="234435"/>
                </a:lnTo>
                <a:lnTo>
                  <a:pt x="22147" y="238046"/>
                </a:lnTo>
                <a:lnTo>
                  <a:pt x="23490" y="241247"/>
                </a:lnTo>
                <a:lnTo>
                  <a:pt x="25179" y="244175"/>
                </a:lnTo>
                <a:lnTo>
                  <a:pt x="26304" y="246921"/>
                </a:lnTo>
                <a:lnTo>
                  <a:pt x="27055" y="249545"/>
                </a:lnTo>
                <a:lnTo>
                  <a:pt x="27555" y="252088"/>
                </a:lnTo>
                <a:lnTo>
                  <a:pt x="28682" y="253784"/>
                </a:lnTo>
                <a:lnTo>
                  <a:pt x="30228" y="254914"/>
                </a:lnTo>
                <a:lnTo>
                  <a:pt x="32052" y="255668"/>
                </a:lnTo>
                <a:lnTo>
                  <a:pt x="33268" y="256964"/>
                </a:lnTo>
                <a:lnTo>
                  <a:pt x="34079" y="258622"/>
                </a:lnTo>
                <a:lnTo>
                  <a:pt x="35605" y="263985"/>
                </a:lnTo>
                <a:lnTo>
                  <a:pt x="35700" y="27146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402"/>
          <p:cNvSpPr/>
          <p:nvPr/>
        </p:nvSpPr>
        <p:spPr>
          <a:xfrm>
            <a:off x="6707981" y="1607343"/>
            <a:ext cx="28576" cy="221458"/>
          </a:xfrm>
          <a:custGeom>
            <a:avLst/>
            <a:gdLst/>
            <a:ahLst/>
            <a:cxnLst/>
            <a:rect l="0" t="0" r="0" b="0"/>
            <a:pathLst>
              <a:path w="28576" h="221458">
                <a:moveTo>
                  <a:pt x="0" y="0"/>
                </a:moveTo>
                <a:lnTo>
                  <a:pt x="6151" y="6151"/>
                </a:lnTo>
                <a:lnTo>
                  <a:pt x="6702" y="8819"/>
                </a:lnTo>
                <a:lnTo>
                  <a:pt x="7013" y="14784"/>
                </a:lnTo>
                <a:lnTo>
                  <a:pt x="7085" y="20065"/>
                </a:lnTo>
                <a:lnTo>
                  <a:pt x="7141" y="61052"/>
                </a:lnTo>
                <a:lnTo>
                  <a:pt x="7936" y="66101"/>
                </a:lnTo>
                <a:lnTo>
                  <a:pt x="9260" y="71055"/>
                </a:lnTo>
                <a:lnTo>
                  <a:pt x="10936" y="75945"/>
                </a:lnTo>
                <a:lnTo>
                  <a:pt x="12053" y="81587"/>
                </a:lnTo>
                <a:lnTo>
                  <a:pt x="12797" y="87729"/>
                </a:lnTo>
                <a:lnTo>
                  <a:pt x="13294" y="94205"/>
                </a:lnTo>
                <a:lnTo>
                  <a:pt x="13625" y="100109"/>
                </a:lnTo>
                <a:lnTo>
                  <a:pt x="13993" y="110904"/>
                </a:lnTo>
                <a:lnTo>
                  <a:pt x="14229" y="131562"/>
                </a:lnTo>
                <a:lnTo>
                  <a:pt x="14262" y="144197"/>
                </a:lnTo>
                <a:lnTo>
                  <a:pt x="15064" y="150107"/>
                </a:lnTo>
                <a:lnTo>
                  <a:pt x="16393" y="155634"/>
                </a:lnTo>
                <a:lnTo>
                  <a:pt x="18072" y="160906"/>
                </a:lnTo>
                <a:lnTo>
                  <a:pt x="19192" y="166008"/>
                </a:lnTo>
                <a:lnTo>
                  <a:pt x="19938" y="170997"/>
                </a:lnTo>
                <a:lnTo>
                  <a:pt x="20436" y="175911"/>
                </a:lnTo>
                <a:lnTo>
                  <a:pt x="20767" y="179980"/>
                </a:lnTo>
                <a:lnTo>
                  <a:pt x="21136" y="186619"/>
                </a:lnTo>
                <a:lnTo>
                  <a:pt x="22028" y="189500"/>
                </a:lnTo>
                <a:lnTo>
                  <a:pt x="23417" y="192215"/>
                </a:lnTo>
                <a:lnTo>
                  <a:pt x="25136" y="194818"/>
                </a:lnTo>
                <a:lnTo>
                  <a:pt x="26283" y="197348"/>
                </a:lnTo>
                <a:lnTo>
                  <a:pt x="27046" y="199828"/>
                </a:lnTo>
                <a:lnTo>
                  <a:pt x="27896" y="204700"/>
                </a:lnTo>
                <a:lnTo>
                  <a:pt x="28374" y="211112"/>
                </a:lnTo>
                <a:lnTo>
                  <a:pt x="28548" y="217684"/>
                </a:lnTo>
                <a:lnTo>
                  <a:pt x="28575" y="22145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403"/>
          <p:cNvSpPr/>
          <p:nvPr/>
        </p:nvSpPr>
        <p:spPr>
          <a:xfrm>
            <a:off x="6636543" y="1685925"/>
            <a:ext cx="192883" cy="14199"/>
          </a:xfrm>
          <a:custGeom>
            <a:avLst/>
            <a:gdLst/>
            <a:ahLst/>
            <a:cxnLst/>
            <a:rect l="0" t="0" r="0" b="0"/>
            <a:pathLst>
              <a:path w="192883" h="14199">
                <a:moveTo>
                  <a:pt x="0" y="0"/>
                </a:moveTo>
                <a:lnTo>
                  <a:pt x="0" y="6150"/>
                </a:lnTo>
                <a:lnTo>
                  <a:pt x="794" y="6481"/>
                </a:lnTo>
                <a:lnTo>
                  <a:pt x="3793" y="6849"/>
                </a:lnTo>
                <a:lnTo>
                  <a:pt x="5704" y="7741"/>
                </a:lnTo>
                <a:lnTo>
                  <a:pt x="7771" y="9129"/>
                </a:lnTo>
                <a:lnTo>
                  <a:pt x="9943" y="10848"/>
                </a:lnTo>
                <a:lnTo>
                  <a:pt x="12186" y="11995"/>
                </a:lnTo>
                <a:lnTo>
                  <a:pt x="14474" y="12759"/>
                </a:lnTo>
                <a:lnTo>
                  <a:pt x="16793" y="13268"/>
                </a:lnTo>
                <a:lnTo>
                  <a:pt x="19927" y="13608"/>
                </a:lnTo>
                <a:lnTo>
                  <a:pt x="23603" y="13834"/>
                </a:lnTo>
                <a:lnTo>
                  <a:pt x="31922" y="14086"/>
                </a:lnTo>
                <a:lnTo>
                  <a:pt x="40910" y="14198"/>
                </a:lnTo>
                <a:lnTo>
                  <a:pt x="46324" y="13434"/>
                </a:lnTo>
                <a:lnTo>
                  <a:pt x="52314" y="12131"/>
                </a:lnTo>
                <a:lnTo>
                  <a:pt x="58688" y="10468"/>
                </a:lnTo>
                <a:lnTo>
                  <a:pt x="64526" y="9360"/>
                </a:lnTo>
                <a:lnTo>
                  <a:pt x="70005" y="8621"/>
                </a:lnTo>
                <a:lnTo>
                  <a:pt x="75244" y="8128"/>
                </a:lnTo>
                <a:lnTo>
                  <a:pt x="81119" y="7006"/>
                </a:lnTo>
                <a:lnTo>
                  <a:pt x="87417" y="5465"/>
                </a:lnTo>
                <a:lnTo>
                  <a:pt x="93997" y="3643"/>
                </a:lnTo>
                <a:lnTo>
                  <a:pt x="99972" y="2428"/>
                </a:lnTo>
                <a:lnTo>
                  <a:pt x="105541" y="1619"/>
                </a:lnTo>
                <a:lnTo>
                  <a:pt x="110842" y="1079"/>
                </a:lnTo>
                <a:lnTo>
                  <a:pt x="116757" y="719"/>
                </a:lnTo>
                <a:lnTo>
                  <a:pt x="129679" y="319"/>
                </a:lnTo>
                <a:lnTo>
                  <a:pt x="156679" y="42"/>
                </a:lnTo>
                <a:lnTo>
                  <a:pt x="192882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404"/>
          <p:cNvSpPr/>
          <p:nvPr/>
        </p:nvSpPr>
        <p:spPr>
          <a:xfrm>
            <a:off x="6607968" y="1864518"/>
            <a:ext cx="171451" cy="7145"/>
          </a:xfrm>
          <a:custGeom>
            <a:avLst/>
            <a:gdLst/>
            <a:ahLst/>
            <a:cxnLst/>
            <a:rect l="0" t="0" r="0" b="0"/>
            <a:pathLst>
              <a:path w="171451" h="7145">
                <a:moveTo>
                  <a:pt x="0" y="7144"/>
                </a:moveTo>
                <a:lnTo>
                  <a:pt x="6850" y="7144"/>
                </a:lnTo>
                <a:lnTo>
                  <a:pt x="7742" y="6350"/>
                </a:lnTo>
                <a:lnTo>
                  <a:pt x="10849" y="3352"/>
                </a:lnTo>
                <a:lnTo>
                  <a:pt x="12789" y="2234"/>
                </a:lnTo>
                <a:lnTo>
                  <a:pt x="14876" y="1490"/>
                </a:lnTo>
                <a:lnTo>
                  <a:pt x="17061" y="993"/>
                </a:lnTo>
                <a:lnTo>
                  <a:pt x="20105" y="662"/>
                </a:lnTo>
                <a:lnTo>
                  <a:pt x="23723" y="442"/>
                </a:lnTo>
                <a:lnTo>
                  <a:pt x="31181" y="196"/>
                </a:lnTo>
                <a:lnTo>
                  <a:pt x="40637" y="58"/>
                </a:lnTo>
                <a:lnTo>
                  <a:pt x="122441" y="0"/>
                </a:lnTo>
                <a:lnTo>
                  <a:pt x="126077" y="794"/>
                </a:lnTo>
                <a:lnTo>
                  <a:pt x="130089" y="2117"/>
                </a:lnTo>
                <a:lnTo>
                  <a:pt x="134351" y="3793"/>
                </a:lnTo>
                <a:lnTo>
                  <a:pt x="137986" y="4910"/>
                </a:lnTo>
                <a:lnTo>
                  <a:pt x="141203" y="5655"/>
                </a:lnTo>
                <a:lnTo>
                  <a:pt x="144142" y="6151"/>
                </a:lnTo>
                <a:lnTo>
                  <a:pt x="147688" y="5688"/>
                </a:lnTo>
                <a:lnTo>
                  <a:pt x="151641" y="4586"/>
                </a:lnTo>
                <a:lnTo>
                  <a:pt x="155863" y="3057"/>
                </a:lnTo>
                <a:lnTo>
                  <a:pt x="159471" y="2038"/>
                </a:lnTo>
                <a:lnTo>
                  <a:pt x="162671" y="1359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405"/>
          <p:cNvSpPr/>
          <p:nvPr/>
        </p:nvSpPr>
        <p:spPr>
          <a:xfrm>
            <a:off x="6843712" y="1385887"/>
            <a:ext cx="1743005" cy="514322"/>
          </a:xfrm>
          <a:custGeom>
            <a:avLst/>
            <a:gdLst/>
            <a:ahLst/>
            <a:cxnLst/>
            <a:rect l="0" t="0" r="0" b="0"/>
            <a:pathLst>
              <a:path w="1743005" h="514322">
                <a:moveTo>
                  <a:pt x="0" y="435769"/>
                </a:moveTo>
                <a:lnTo>
                  <a:pt x="0" y="442618"/>
                </a:lnTo>
                <a:lnTo>
                  <a:pt x="9943" y="452830"/>
                </a:lnTo>
                <a:lnTo>
                  <a:pt x="11392" y="455080"/>
                </a:lnTo>
                <a:lnTo>
                  <a:pt x="13001" y="459698"/>
                </a:lnTo>
                <a:lnTo>
                  <a:pt x="15017" y="461246"/>
                </a:lnTo>
                <a:lnTo>
                  <a:pt x="24646" y="464220"/>
                </a:lnTo>
                <a:lnTo>
                  <a:pt x="30269" y="467728"/>
                </a:lnTo>
                <a:lnTo>
                  <a:pt x="35413" y="474050"/>
                </a:lnTo>
                <a:lnTo>
                  <a:pt x="45183" y="487251"/>
                </a:lnTo>
                <a:lnTo>
                  <a:pt x="65677" y="502364"/>
                </a:lnTo>
                <a:lnTo>
                  <a:pt x="70994" y="505054"/>
                </a:lnTo>
                <a:lnTo>
                  <a:pt x="73523" y="505771"/>
                </a:lnTo>
                <a:lnTo>
                  <a:pt x="78450" y="508685"/>
                </a:lnTo>
                <a:lnTo>
                  <a:pt x="80875" y="510573"/>
                </a:lnTo>
                <a:lnTo>
                  <a:pt x="85686" y="512672"/>
                </a:lnTo>
                <a:lnTo>
                  <a:pt x="92857" y="513853"/>
                </a:lnTo>
                <a:lnTo>
                  <a:pt x="103386" y="514321"/>
                </a:lnTo>
                <a:lnTo>
                  <a:pt x="104642" y="513537"/>
                </a:lnTo>
                <a:lnTo>
                  <a:pt x="105480" y="512220"/>
                </a:lnTo>
                <a:lnTo>
                  <a:pt x="106824" y="508197"/>
                </a:lnTo>
                <a:lnTo>
                  <a:pt x="107128" y="497350"/>
                </a:lnTo>
                <a:lnTo>
                  <a:pt x="112060" y="483181"/>
                </a:lnTo>
                <a:lnTo>
                  <a:pt x="113636" y="473718"/>
                </a:lnTo>
                <a:lnTo>
                  <a:pt x="114005" y="465599"/>
                </a:lnTo>
                <a:lnTo>
                  <a:pt x="112052" y="456700"/>
                </a:lnTo>
                <a:lnTo>
                  <a:pt x="109332" y="447453"/>
                </a:lnTo>
                <a:lnTo>
                  <a:pt x="107800" y="432528"/>
                </a:lnTo>
                <a:lnTo>
                  <a:pt x="107443" y="420041"/>
                </a:lnTo>
                <a:lnTo>
                  <a:pt x="107194" y="391227"/>
                </a:lnTo>
                <a:lnTo>
                  <a:pt x="106380" y="377872"/>
                </a:lnTo>
                <a:lnTo>
                  <a:pt x="102252" y="357760"/>
                </a:lnTo>
                <a:lnTo>
                  <a:pt x="101008" y="346594"/>
                </a:lnTo>
                <a:lnTo>
                  <a:pt x="100455" y="334223"/>
                </a:lnTo>
                <a:lnTo>
                  <a:pt x="100143" y="313871"/>
                </a:lnTo>
                <a:lnTo>
                  <a:pt x="99277" y="299836"/>
                </a:lnTo>
                <a:lnTo>
                  <a:pt x="96246" y="285660"/>
                </a:lnTo>
                <a:lnTo>
                  <a:pt x="94370" y="271423"/>
                </a:lnTo>
                <a:lnTo>
                  <a:pt x="93536" y="257951"/>
                </a:lnTo>
                <a:lnTo>
                  <a:pt x="93165" y="246672"/>
                </a:lnTo>
                <a:lnTo>
                  <a:pt x="92957" y="227605"/>
                </a:lnTo>
                <a:lnTo>
                  <a:pt x="90791" y="215987"/>
                </a:lnTo>
                <a:lnTo>
                  <a:pt x="87977" y="204738"/>
                </a:lnTo>
                <a:lnTo>
                  <a:pt x="86726" y="191801"/>
                </a:lnTo>
                <a:lnTo>
                  <a:pt x="86170" y="180230"/>
                </a:lnTo>
                <a:lnTo>
                  <a:pt x="85857" y="164791"/>
                </a:lnTo>
                <a:lnTo>
                  <a:pt x="85726" y="112339"/>
                </a:lnTo>
                <a:lnTo>
                  <a:pt x="87843" y="105227"/>
                </a:lnTo>
                <a:lnTo>
                  <a:pt x="90635" y="97567"/>
                </a:lnTo>
                <a:lnTo>
                  <a:pt x="92207" y="88793"/>
                </a:lnTo>
                <a:lnTo>
                  <a:pt x="92575" y="83649"/>
                </a:lnTo>
                <a:lnTo>
                  <a:pt x="93466" y="81960"/>
                </a:lnTo>
                <a:lnTo>
                  <a:pt x="94855" y="80834"/>
                </a:lnTo>
                <a:lnTo>
                  <a:pt x="96574" y="80083"/>
                </a:lnTo>
                <a:lnTo>
                  <a:pt x="97720" y="78789"/>
                </a:lnTo>
                <a:lnTo>
                  <a:pt x="98484" y="77132"/>
                </a:lnTo>
                <a:lnTo>
                  <a:pt x="98994" y="75234"/>
                </a:lnTo>
                <a:lnTo>
                  <a:pt x="101677" y="71008"/>
                </a:lnTo>
                <a:lnTo>
                  <a:pt x="109866" y="61828"/>
                </a:lnTo>
                <a:lnTo>
                  <a:pt x="112138" y="60268"/>
                </a:lnTo>
                <a:lnTo>
                  <a:pt x="119128" y="57280"/>
                </a:lnTo>
                <a:lnTo>
                  <a:pt x="126226" y="52514"/>
                </a:lnTo>
                <a:lnTo>
                  <a:pt x="130978" y="51121"/>
                </a:lnTo>
                <a:lnTo>
                  <a:pt x="152547" y="50072"/>
                </a:lnTo>
                <a:lnTo>
                  <a:pt x="158552" y="50035"/>
                </a:lnTo>
                <a:lnTo>
                  <a:pt x="165982" y="47903"/>
                </a:lnTo>
                <a:lnTo>
                  <a:pt x="174576" y="45103"/>
                </a:lnTo>
                <a:lnTo>
                  <a:pt x="207381" y="43059"/>
                </a:lnTo>
                <a:lnTo>
                  <a:pt x="223989" y="42127"/>
                </a:lnTo>
                <a:lnTo>
                  <a:pt x="257508" y="36720"/>
                </a:lnTo>
                <a:lnTo>
                  <a:pt x="307201" y="35777"/>
                </a:lnTo>
                <a:lnTo>
                  <a:pt x="329412" y="34942"/>
                </a:lnTo>
                <a:lnTo>
                  <a:pt x="381784" y="29017"/>
                </a:lnTo>
                <a:lnTo>
                  <a:pt x="435536" y="28601"/>
                </a:lnTo>
                <a:lnTo>
                  <a:pt x="516849" y="28576"/>
                </a:lnTo>
                <a:lnTo>
                  <a:pt x="570026" y="22921"/>
                </a:lnTo>
                <a:lnTo>
                  <a:pt x="623841" y="20834"/>
                </a:lnTo>
                <a:lnTo>
                  <a:pt x="677366" y="15306"/>
                </a:lnTo>
                <a:lnTo>
                  <a:pt x="723322" y="13695"/>
                </a:lnTo>
                <a:lnTo>
                  <a:pt x="777309" y="8163"/>
                </a:lnTo>
                <a:lnTo>
                  <a:pt x="824114" y="7345"/>
                </a:lnTo>
                <a:lnTo>
                  <a:pt x="1283885" y="7144"/>
                </a:lnTo>
                <a:lnTo>
                  <a:pt x="1337422" y="1490"/>
                </a:lnTo>
                <a:lnTo>
                  <a:pt x="1389118" y="196"/>
                </a:lnTo>
                <a:lnTo>
                  <a:pt x="1593260" y="0"/>
                </a:lnTo>
                <a:lnTo>
                  <a:pt x="1605318" y="2117"/>
                </a:lnTo>
                <a:lnTo>
                  <a:pt x="1615968" y="4910"/>
                </a:lnTo>
                <a:lnTo>
                  <a:pt x="1667530" y="7920"/>
                </a:lnTo>
                <a:lnTo>
                  <a:pt x="1686982" y="13292"/>
                </a:lnTo>
                <a:lnTo>
                  <a:pt x="1739705" y="14287"/>
                </a:lnTo>
                <a:lnTo>
                  <a:pt x="1738137" y="14287"/>
                </a:lnTo>
                <a:lnTo>
                  <a:pt x="1743004" y="14288"/>
                </a:lnTo>
                <a:lnTo>
                  <a:pt x="1728788" y="1428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406"/>
          <p:cNvSpPr/>
          <p:nvPr/>
        </p:nvSpPr>
        <p:spPr>
          <a:xfrm>
            <a:off x="7065255" y="1550193"/>
            <a:ext cx="99927" cy="304089"/>
          </a:xfrm>
          <a:custGeom>
            <a:avLst/>
            <a:gdLst/>
            <a:ahLst/>
            <a:cxnLst/>
            <a:rect l="0" t="0" r="0" b="0"/>
            <a:pathLst>
              <a:path w="99927" h="304089">
                <a:moveTo>
                  <a:pt x="7057" y="0"/>
                </a:moveTo>
                <a:lnTo>
                  <a:pt x="0" y="0"/>
                </a:lnTo>
                <a:lnTo>
                  <a:pt x="3732" y="0"/>
                </a:lnTo>
                <a:lnTo>
                  <a:pt x="4840" y="794"/>
                </a:lnTo>
                <a:lnTo>
                  <a:pt x="5580" y="2117"/>
                </a:lnTo>
                <a:lnTo>
                  <a:pt x="6400" y="5704"/>
                </a:lnTo>
                <a:lnTo>
                  <a:pt x="6765" y="9943"/>
                </a:lnTo>
                <a:lnTo>
                  <a:pt x="7656" y="12185"/>
                </a:lnTo>
                <a:lnTo>
                  <a:pt x="10763" y="16793"/>
                </a:lnTo>
                <a:lnTo>
                  <a:pt x="12673" y="21487"/>
                </a:lnTo>
                <a:lnTo>
                  <a:pt x="13182" y="23849"/>
                </a:lnTo>
                <a:lnTo>
                  <a:pt x="15865" y="28592"/>
                </a:lnTo>
                <a:lnTo>
                  <a:pt x="17691" y="30967"/>
                </a:lnTo>
                <a:lnTo>
                  <a:pt x="19703" y="34139"/>
                </a:lnTo>
                <a:lnTo>
                  <a:pt x="21837" y="37840"/>
                </a:lnTo>
                <a:lnTo>
                  <a:pt x="24054" y="41896"/>
                </a:lnTo>
                <a:lnTo>
                  <a:pt x="26518" y="50635"/>
                </a:lnTo>
                <a:lnTo>
                  <a:pt x="27174" y="55188"/>
                </a:lnTo>
                <a:lnTo>
                  <a:pt x="29201" y="59811"/>
                </a:lnTo>
                <a:lnTo>
                  <a:pt x="32138" y="64480"/>
                </a:lnTo>
                <a:lnTo>
                  <a:pt x="35684" y="69181"/>
                </a:lnTo>
                <a:lnTo>
                  <a:pt x="38047" y="74695"/>
                </a:lnTo>
                <a:lnTo>
                  <a:pt x="39624" y="80753"/>
                </a:lnTo>
                <a:lnTo>
                  <a:pt x="40674" y="87173"/>
                </a:lnTo>
                <a:lnTo>
                  <a:pt x="42169" y="93041"/>
                </a:lnTo>
                <a:lnTo>
                  <a:pt x="43959" y="98540"/>
                </a:lnTo>
                <a:lnTo>
                  <a:pt x="45945" y="103793"/>
                </a:lnTo>
                <a:lnTo>
                  <a:pt x="47270" y="108883"/>
                </a:lnTo>
                <a:lnTo>
                  <a:pt x="48154" y="113864"/>
                </a:lnTo>
                <a:lnTo>
                  <a:pt x="48742" y="118772"/>
                </a:lnTo>
                <a:lnTo>
                  <a:pt x="49929" y="124425"/>
                </a:lnTo>
                <a:lnTo>
                  <a:pt x="51513" y="130575"/>
                </a:lnTo>
                <a:lnTo>
                  <a:pt x="53363" y="137056"/>
                </a:lnTo>
                <a:lnTo>
                  <a:pt x="54597" y="143758"/>
                </a:lnTo>
                <a:lnTo>
                  <a:pt x="55419" y="150608"/>
                </a:lnTo>
                <a:lnTo>
                  <a:pt x="55967" y="157555"/>
                </a:lnTo>
                <a:lnTo>
                  <a:pt x="56332" y="163775"/>
                </a:lnTo>
                <a:lnTo>
                  <a:pt x="56739" y="174918"/>
                </a:lnTo>
                <a:lnTo>
                  <a:pt x="57641" y="180112"/>
                </a:lnTo>
                <a:lnTo>
                  <a:pt x="59036" y="185162"/>
                </a:lnTo>
                <a:lnTo>
                  <a:pt x="60760" y="190117"/>
                </a:lnTo>
                <a:lnTo>
                  <a:pt x="61909" y="195801"/>
                </a:lnTo>
                <a:lnTo>
                  <a:pt x="62675" y="201971"/>
                </a:lnTo>
                <a:lnTo>
                  <a:pt x="63185" y="208466"/>
                </a:lnTo>
                <a:lnTo>
                  <a:pt x="64319" y="214384"/>
                </a:lnTo>
                <a:lnTo>
                  <a:pt x="65870" y="219916"/>
                </a:lnTo>
                <a:lnTo>
                  <a:pt x="67697" y="225192"/>
                </a:lnTo>
                <a:lnTo>
                  <a:pt x="69727" y="233171"/>
                </a:lnTo>
                <a:lnTo>
                  <a:pt x="71423" y="240157"/>
                </a:lnTo>
                <a:lnTo>
                  <a:pt x="72986" y="244242"/>
                </a:lnTo>
                <a:lnTo>
                  <a:pt x="76047" y="253015"/>
                </a:lnTo>
                <a:lnTo>
                  <a:pt x="77407" y="262205"/>
                </a:lnTo>
                <a:lnTo>
                  <a:pt x="80128" y="269465"/>
                </a:lnTo>
                <a:lnTo>
                  <a:pt x="83189" y="275338"/>
                </a:lnTo>
                <a:lnTo>
                  <a:pt x="85706" y="283106"/>
                </a:lnTo>
                <a:lnTo>
                  <a:pt x="87271" y="285575"/>
                </a:lnTo>
                <a:lnTo>
                  <a:pt x="91694" y="291448"/>
                </a:lnTo>
                <a:lnTo>
                  <a:pt x="92298" y="294368"/>
                </a:lnTo>
                <a:lnTo>
                  <a:pt x="92460" y="296258"/>
                </a:lnTo>
                <a:lnTo>
                  <a:pt x="93361" y="297518"/>
                </a:lnTo>
                <a:lnTo>
                  <a:pt x="94756" y="298358"/>
                </a:lnTo>
                <a:lnTo>
                  <a:pt x="98905" y="299706"/>
                </a:lnTo>
                <a:lnTo>
                  <a:pt x="99245" y="300610"/>
                </a:lnTo>
                <a:lnTo>
                  <a:pt x="99724" y="304088"/>
                </a:lnTo>
                <a:lnTo>
                  <a:pt x="99926" y="30003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407"/>
          <p:cNvSpPr/>
          <p:nvPr/>
        </p:nvSpPr>
        <p:spPr>
          <a:xfrm>
            <a:off x="7200997" y="1535906"/>
            <a:ext cx="206940" cy="307182"/>
          </a:xfrm>
          <a:custGeom>
            <a:avLst/>
            <a:gdLst/>
            <a:ahLst/>
            <a:cxnLst/>
            <a:rect l="0" t="0" r="0" b="0"/>
            <a:pathLst>
              <a:path w="206940" h="307182">
                <a:moveTo>
                  <a:pt x="35621" y="0"/>
                </a:moveTo>
                <a:lnTo>
                  <a:pt x="35621" y="27721"/>
                </a:lnTo>
                <a:lnTo>
                  <a:pt x="33505" y="36397"/>
                </a:lnTo>
                <a:lnTo>
                  <a:pt x="30711" y="45545"/>
                </a:lnTo>
                <a:lnTo>
                  <a:pt x="29470" y="54903"/>
                </a:lnTo>
                <a:lnTo>
                  <a:pt x="26802" y="64353"/>
                </a:lnTo>
                <a:lnTo>
                  <a:pt x="24980" y="69096"/>
                </a:lnTo>
                <a:lnTo>
                  <a:pt x="20838" y="80715"/>
                </a:lnTo>
                <a:lnTo>
                  <a:pt x="18622" y="87148"/>
                </a:lnTo>
                <a:lnTo>
                  <a:pt x="16351" y="93023"/>
                </a:lnTo>
                <a:lnTo>
                  <a:pt x="14043" y="98528"/>
                </a:lnTo>
                <a:lnTo>
                  <a:pt x="11711" y="103785"/>
                </a:lnTo>
                <a:lnTo>
                  <a:pt x="10156" y="109671"/>
                </a:lnTo>
                <a:lnTo>
                  <a:pt x="9120" y="115977"/>
                </a:lnTo>
                <a:lnTo>
                  <a:pt x="8428" y="122561"/>
                </a:lnTo>
                <a:lnTo>
                  <a:pt x="7173" y="128539"/>
                </a:lnTo>
                <a:lnTo>
                  <a:pt x="5544" y="134111"/>
                </a:lnTo>
                <a:lnTo>
                  <a:pt x="3664" y="139414"/>
                </a:lnTo>
                <a:lnTo>
                  <a:pt x="2410" y="144536"/>
                </a:lnTo>
                <a:lnTo>
                  <a:pt x="1574" y="149539"/>
                </a:lnTo>
                <a:lnTo>
                  <a:pt x="1017" y="154461"/>
                </a:lnTo>
                <a:lnTo>
                  <a:pt x="645" y="159330"/>
                </a:lnTo>
                <a:lnTo>
                  <a:pt x="398" y="164164"/>
                </a:lnTo>
                <a:lnTo>
                  <a:pt x="123" y="173768"/>
                </a:lnTo>
                <a:lnTo>
                  <a:pt x="0" y="183328"/>
                </a:lnTo>
                <a:lnTo>
                  <a:pt x="2063" y="192869"/>
                </a:lnTo>
                <a:lnTo>
                  <a:pt x="4831" y="202400"/>
                </a:lnTo>
                <a:lnTo>
                  <a:pt x="6062" y="211928"/>
                </a:lnTo>
                <a:lnTo>
                  <a:pt x="8725" y="221455"/>
                </a:lnTo>
                <a:lnTo>
                  <a:pt x="12555" y="230187"/>
                </a:lnTo>
                <a:lnTo>
                  <a:pt x="19173" y="240359"/>
                </a:lnTo>
                <a:lnTo>
                  <a:pt x="23813" y="248643"/>
                </a:lnTo>
                <a:lnTo>
                  <a:pt x="28521" y="255499"/>
                </a:lnTo>
                <a:lnTo>
                  <a:pt x="30888" y="258439"/>
                </a:lnTo>
                <a:lnTo>
                  <a:pt x="34053" y="261193"/>
                </a:lnTo>
                <a:lnTo>
                  <a:pt x="37751" y="263822"/>
                </a:lnTo>
                <a:lnTo>
                  <a:pt x="41803" y="266369"/>
                </a:lnTo>
                <a:lnTo>
                  <a:pt x="45299" y="268860"/>
                </a:lnTo>
                <a:lnTo>
                  <a:pt x="51299" y="273745"/>
                </a:lnTo>
                <a:lnTo>
                  <a:pt x="54805" y="276159"/>
                </a:lnTo>
                <a:lnTo>
                  <a:pt x="58729" y="278562"/>
                </a:lnTo>
                <a:lnTo>
                  <a:pt x="62933" y="280958"/>
                </a:lnTo>
                <a:lnTo>
                  <a:pt x="71837" y="285737"/>
                </a:lnTo>
                <a:lnTo>
                  <a:pt x="76433" y="288122"/>
                </a:lnTo>
                <a:lnTo>
                  <a:pt x="81086" y="289713"/>
                </a:lnTo>
                <a:lnTo>
                  <a:pt x="85775" y="290773"/>
                </a:lnTo>
                <a:lnTo>
                  <a:pt x="90488" y="291480"/>
                </a:lnTo>
                <a:lnTo>
                  <a:pt x="95218" y="291951"/>
                </a:lnTo>
                <a:lnTo>
                  <a:pt x="99958" y="292265"/>
                </a:lnTo>
                <a:lnTo>
                  <a:pt x="104706" y="292475"/>
                </a:lnTo>
                <a:lnTo>
                  <a:pt x="109459" y="291821"/>
                </a:lnTo>
                <a:lnTo>
                  <a:pt x="114216" y="290591"/>
                </a:lnTo>
                <a:lnTo>
                  <a:pt x="118974" y="288977"/>
                </a:lnTo>
                <a:lnTo>
                  <a:pt x="123733" y="287901"/>
                </a:lnTo>
                <a:lnTo>
                  <a:pt x="128495" y="287184"/>
                </a:lnTo>
                <a:lnTo>
                  <a:pt x="133255" y="286706"/>
                </a:lnTo>
                <a:lnTo>
                  <a:pt x="138017" y="285593"/>
                </a:lnTo>
                <a:lnTo>
                  <a:pt x="142778" y="284058"/>
                </a:lnTo>
                <a:lnTo>
                  <a:pt x="147542" y="282241"/>
                </a:lnTo>
                <a:lnTo>
                  <a:pt x="152304" y="280235"/>
                </a:lnTo>
                <a:lnTo>
                  <a:pt x="157066" y="278105"/>
                </a:lnTo>
                <a:lnTo>
                  <a:pt x="161828" y="275891"/>
                </a:lnTo>
                <a:lnTo>
                  <a:pt x="165797" y="273621"/>
                </a:lnTo>
                <a:lnTo>
                  <a:pt x="169236" y="271314"/>
                </a:lnTo>
                <a:lnTo>
                  <a:pt x="172323" y="268982"/>
                </a:lnTo>
                <a:lnTo>
                  <a:pt x="175968" y="266634"/>
                </a:lnTo>
                <a:lnTo>
                  <a:pt x="179986" y="264275"/>
                </a:lnTo>
                <a:lnTo>
                  <a:pt x="184252" y="261908"/>
                </a:lnTo>
                <a:lnTo>
                  <a:pt x="187889" y="258743"/>
                </a:lnTo>
                <a:lnTo>
                  <a:pt x="194048" y="250992"/>
                </a:lnTo>
                <a:lnTo>
                  <a:pt x="199431" y="244373"/>
                </a:lnTo>
                <a:lnTo>
                  <a:pt x="201978" y="241496"/>
                </a:lnTo>
                <a:lnTo>
                  <a:pt x="203675" y="237991"/>
                </a:lnTo>
                <a:lnTo>
                  <a:pt x="205563" y="229863"/>
                </a:lnTo>
                <a:lnTo>
                  <a:pt x="206401" y="223076"/>
                </a:lnTo>
                <a:lnTo>
                  <a:pt x="206773" y="216620"/>
                </a:lnTo>
                <a:lnTo>
                  <a:pt x="206939" y="208459"/>
                </a:lnTo>
                <a:lnTo>
                  <a:pt x="206190" y="204854"/>
                </a:lnTo>
                <a:lnTo>
                  <a:pt x="203240" y="198731"/>
                </a:lnTo>
                <a:lnTo>
                  <a:pt x="197117" y="190822"/>
                </a:lnTo>
                <a:lnTo>
                  <a:pt x="194084" y="189127"/>
                </a:lnTo>
                <a:lnTo>
                  <a:pt x="190476" y="187997"/>
                </a:lnTo>
                <a:lnTo>
                  <a:pt x="186483" y="187244"/>
                </a:lnTo>
                <a:lnTo>
                  <a:pt x="183028" y="186742"/>
                </a:lnTo>
                <a:lnTo>
                  <a:pt x="177071" y="186184"/>
                </a:lnTo>
                <a:lnTo>
                  <a:pt x="173577" y="186035"/>
                </a:lnTo>
                <a:lnTo>
                  <a:pt x="165462" y="185870"/>
                </a:lnTo>
                <a:lnTo>
                  <a:pt x="151968" y="185776"/>
                </a:lnTo>
                <a:lnTo>
                  <a:pt x="147318" y="186557"/>
                </a:lnTo>
                <a:lnTo>
                  <a:pt x="142629" y="187871"/>
                </a:lnTo>
                <a:lnTo>
                  <a:pt x="137916" y="189541"/>
                </a:lnTo>
                <a:lnTo>
                  <a:pt x="133980" y="191448"/>
                </a:lnTo>
                <a:lnTo>
                  <a:pt x="130563" y="193514"/>
                </a:lnTo>
                <a:lnTo>
                  <a:pt x="127491" y="195684"/>
                </a:lnTo>
                <a:lnTo>
                  <a:pt x="123855" y="198718"/>
                </a:lnTo>
                <a:lnTo>
                  <a:pt x="119844" y="202329"/>
                </a:lnTo>
                <a:lnTo>
                  <a:pt x="111154" y="210574"/>
                </a:lnTo>
                <a:lnTo>
                  <a:pt x="91713" y="229705"/>
                </a:lnTo>
                <a:lnTo>
                  <a:pt x="86216" y="237293"/>
                </a:lnTo>
                <a:lnTo>
                  <a:pt x="81126" y="245957"/>
                </a:lnTo>
                <a:lnTo>
                  <a:pt x="76219" y="255099"/>
                </a:lnTo>
                <a:lnTo>
                  <a:pt x="71392" y="262338"/>
                </a:lnTo>
                <a:lnTo>
                  <a:pt x="66601" y="268201"/>
                </a:lnTo>
                <a:lnTo>
                  <a:pt x="61825" y="273452"/>
                </a:lnTo>
                <a:lnTo>
                  <a:pt x="60234" y="276758"/>
                </a:lnTo>
                <a:lnTo>
                  <a:pt x="58467" y="284664"/>
                </a:lnTo>
                <a:lnTo>
                  <a:pt x="57201" y="287407"/>
                </a:lnTo>
                <a:lnTo>
                  <a:pt x="55564" y="289236"/>
                </a:lnTo>
                <a:lnTo>
                  <a:pt x="53679" y="290455"/>
                </a:lnTo>
                <a:lnTo>
                  <a:pt x="52423" y="292062"/>
                </a:lnTo>
                <a:lnTo>
                  <a:pt x="51585" y="293926"/>
                </a:lnTo>
                <a:lnTo>
                  <a:pt x="51026" y="295963"/>
                </a:lnTo>
                <a:lnTo>
                  <a:pt x="51447" y="298115"/>
                </a:lnTo>
                <a:lnTo>
                  <a:pt x="57053" y="30718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408"/>
          <p:cNvSpPr/>
          <p:nvPr/>
        </p:nvSpPr>
        <p:spPr>
          <a:xfrm>
            <a:off x="7508081" y="1664790"/>
            <a:ext cx="171451" cy="13992"/>
          </a:xfrm>
          <a:custGeom>
            <a:avLst/>
            <a:gdLst/>
            <a:ahLst/>
            <a:cxnLst/>
            <a:rect l="0" t="0" r="0" b="0"/>
            <a:pathLst>
              <a:path w="171451" h="13992">
                <a:moveTo>
                  <a:pt x="0" y="13991"/>
                </a:moveTo>
                <a:lnTo>
                  <a:pt x="6850" y="13991"/>
                </a:lnTo>
                <a:lnTo>
                  <a:pt x="7741" y="13197"/>
                </a:lnTo>
                <a:lnTo>
                  <a:pt x="10849" y="10199"/>
                </a:lnTo>
                <a:lnTo>
                  <a:pt x="12789" y="9081"/>
                </a:lnTo>
                <a:lnTo>
                  <a:pt x="14876" y="8336"/>
                </a:lnTo>
                <a:lnTo>
                  <a:pt x="17061" y="7840"/>
                </a:lnTo>
                <a:lnTo>
                  <a:pt x="20105" y="7509"/>
                </a:lnTo>
                <a:lnTo>
                  <a:pt x="23722" y="7288"/>
                </a:lnTo>
                <a:lnTo>
                  <a:pt x="31181" y="7043"/>
                </a:lnTo>
                <a:lnTo>
                  <a:pt x="37141" y="6934"/>
                </a:lnTo>
                <a:lnTo>
                  <a:pt x="40636" y="6111"/>
                </a:lnTo>
                <a:lnTo>
                  <a:pt x="44553" y="4769"/>
                </a:lnTo>
                <a:lnTo>
                  <a:pt x="48752" y="3080"/>
                </a:lnTo>
                <a:lnTo>
                  <a:pt x="53138" y="1955"/>
                </a:lnTo>
                <a:lnTo>
                  <a:pt x="57651" y="1204"/>
                </a:lnTo>
                <a:lnTo>
                  <a:pt x="62246" y="704"/>
                </a:lnTo>
                <a:lnTo>
                  <a:pt x="66897" y="370"/>
                </a:lnTo>
                <a:lnTo>
                  <a:pt x="71585" y="148"/>
                </a:lnTo>
                <a:lnTo>
                  <a:pt x="76299" y="0"/>
                </a:lnTo>
                <a:lnTo>
                  <a:pt x="81028" y="695"/>
                </a:lnTo>
                <a:lnTo>
                  <a:pt x="85768" y="1952"/>
                </a:lnTo>
                <a:lnTo>
                  <a:pt x="90517" y="3584"/>
                </a:lnTo>
                <a:lnTo>
                  <a:pt x="94475" y="4671"/>
                </a:lnTo>
                <a:lnTo>
                  <a:pt x="97909" y="5397"/>
                </a:lnTo>
                <a:lnTo>
                  <a:pt x="100990" y="5880"/>
                </a:lnTo>
                <a:lnTo>
                  <a:pt x="103840" y="6996"/>
                </a:lnTo>
                <a:lnTo>
                  <a:pt x="106533" y="8534"/>
                </a:lnTo>
                <a:lnTo>
                  <a:pt x="109122" y="10353"/>
                </a:lnTo>
                <a:lnTo>
                  <a:pt x="112436" y="11566"/>
                </a:lnTo>
                <a:lnTo>
                  <a:pt x="116232" y="12374"/>
                </a:lnTo>
                <a:lnTo>
                  <a:pt x="120351" y="12913"/>
                </a:lnTo>
                <a:lnTo>
                  <a:pt x="123890" y="13272"/>
                </a:lnTo>
                <a:lnTo>
                  <a:pt x="127043" y="13512"/>
                </a:lnTo>
                <a:lnTo>
                  <a:pt x="129939" y="13671"/>
                </a:lnTo>
                <a:lnTo>
                  <a:pt x="135273" y="13849"/>
                </a:lnTo>
                <a:lnTo>
                  <a:pt x="142668" y="13972"/>
                </a:lnTo>
                <a:lnTo>
                  <a:pt x="162920" y="13991"/>
                </a:lnTo>
                <a:lnTo>
                  <a:pt x="164176" y="13197"/>
                </a:lnTo>
                <a:lnTo>
                  <a:pt x="165807" y="11874"/>
                </a:lnTo>
                <a:lnTo>
                  <a:pt x="171450" y="684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409"/>
          <p:cNvSpPr/>
          <p:nvPr/>
        </p:nvSpPr>
        <p:spPr>
          <a:xfrm>
            <a:off x="7737085" y="1571625"/>
            <a:ext cx="248510" cy="285751"/>
          </a:xfrm>
          <a:custGeom>
            <a:avLst/>
            <a:gdLst/>
            <a:ahLst/>
            <a:cxnLst/>
            <a:rect l="0" t="0" r="0" b="0"/>
            <a:pathLst>
              <a:path w="248510" h="285751">
                <a:moveTo>
                  <a:pt x="78177" y="14287"/>
                </a:moveTo>
                <a:lnTo>
                  <a:pt x="78177" y="7230"/>
                </a:lnTo>
                <a:lnTo>
                  <a:pt x="81970" y="3377"/>
                </a:lnTo>
                <a:lnTo>
                  <a:pt x="83881" y="2251"/>
                </a:lnTo>
                <a:lnTo>
                  <a:pt x="88120" y="1000"/>
                </a:lnTo>
                <a:lnTo>
                  <a:pt x="94970" y="296"/>
                </a:lnTo>
                <a:lnTo>
                  <a:pt x="102027" y="87"/>
                </a:lnTo>
                <a:lnTo>
                  <a:pt x="190104" y="0"/>
                </a:lnTo>
                <a:lnTo>
                  <a:pt x="194864" y="793"/>
                </a:lnTo>
                <a:lnTo>
                  <a:pt x="199625" y="2116"/>
                </a:lnTo>
                <a:lnTo>
                  <a:pt x="204386" y="3792"/>
                </a:lnTo>
                <a:lnTo>
                  <a:pt x="211793" y="7770"/>
                </a:lnTo>
                <a:lnTo>
                  <a:pt x="217730" y="12185"/>
                </a:lnTo>
                <a:lnTo>
                  <a:pt x="223015" y="16792"/>
                </a:lnTo>
                <a:lnTo>
                  <a:pt x="228010" y="23603"/>
                </a:lnTo>
                <a:lnTo>
                  <a:pt x="232876" y="31127"/>
                </a:lnTo>
                <a:lnTo>
                  <a:pt x="237684" y="37117"/>
                </a:lnTo>
                <a:lnTo>
                  <a:pt x="239283" y="40620"/>
                </a:lnTo>
                <a:lnTo>
                  <a:pt x="241061" y="48745"/>
                </a:lnTo>
                <a:lnTo>
                  <a:pt x="243968" y="55531"/>
                </a:lnTo>
                <a:lnTo>
                  <a:pt x="245854" y="58451"/>
                </a:lnTo>
                <a:lnTo>
                  <a:pt x="247950" y="65930"/>
                </a:lnTo>
                <a:lnTo>
                  <a:pt x="248509" y="70147"/>
                </a:lnTo>
                <a:lnTo>
                  <a:pt x="247013" y="79066"/>
                </a:lnTo>
                <a:lnTo>
                  <a:pt x="245504" y="83667"/>
                </a:lnTo>
                <a:lnTo>
                  <a:pt x="244497" y="88321"/>
                </a:lnTo>
                <a:lnTo>
                  <a:pt x="243826" y="93012"/>
                </a:lnTo>
                <a:lnTo>
                  <a:pt x="243378" y="97727"/>
                </a:lnTo>
                <a:lnTo>
                  <a:pt x="242286" y="103251"/>
                </a:lnTo>
                <a:lnTo>
                  <a:pt x="240765" y="109315"/>
                </a:lnTo>
                <a:lnTo>
                  <a:pt x="238956" y="115739"/>
                </a:lnTo>
                <a:lnTo>
                  <a:pt x="237751" y="121609"/>
                </a:lnTo>
                <a:lnTo>
                  <a:pt x="236946" y="127110"/>
                </a:lnTo>
                <a:lnTo>
                  <a:pt x="236412" y="132365"/>
                </a:lnTo>
                <a:lnTo>
                  <a:pt x="235260" y="137456"/>
                </a:lnTo>
                <a:lnTo>
                  <a:pt x="233699" y="142437"/>
                </a:lnTo>
                <a:lnTo>
                  <a:pt x="231865" y="147345"/>
                </a:lnTo>
                <a:lnTo>
                  <a:pt x="229055" y="152205"/>
                </a:lnTo>
                <a:lnTo>
                  <a:pt x="225594" y="157032"/>
                </a:lnTo>
                <a:lnTo>
                  <a:pt x="221698" y="161838"/>
                </a:lnTo>
                <a:lnTo>
                  <a:pt x="217514" y="166629"/>
                </a:lnTo>
                <a:lnTo>
                  <a:pt x="213138" y="171411"/>
                </a:lnTo>
                <a:lnTo>
                  <a:pt x="208632" y="176186"/>
                </a:lnTo>
                <a:lnTo>
                  <a:pt x="204834" y="180958"/>
                </a:lnTo>
                <a:lnTo>
                  <a:pt x="201509" y="185726"/>
                </a:lnTo>
                <a:lnTo>
                  <a:pt x="198498" y="190492"/>
                </a:lnTo>
                <a:lnTo>
                  <a:pt x="190920" y="197904"/>
                </a:lnTo>
                <a:lnTo>
                  <a:pt x="186676" y="200992"/>
                </a:lnTo>
                <a:lnTo>
                  <a:pt x="182261" y="204639"/>
                </a:lnTo>
                <a:lnTo>
                  <a:pt x="177728" y="208657"/>
                </a:lnTo>
                <a:lnTo>
                  <a:pt x="173119" y="212923"/>
                </a:lnTo>
                <a:lnTo>
                  <a:pt x="168459" y="216561"/>
                </a:lnTo>
                <a:lnTo>
                  <a:pt x="163765" y="219780"/>
                </a:lnTo>
                <a:lnTo>
                  <a:pt x="159048" y="222720"/>
                </a:lnTo>
                <a:lnTo>
                  <a:pt x="154317" y="225474"/>
                </a:lnTo>
                <a:lnTo>
                  <a:pt x="144826" y="230650"/>
                </a:lnTo>
                <a:lnTo>
                  <a:pt x="130557" y="238026"/>
                </a:lnTo>
                <a:lnTo>
                  <a:pt x="125797" y="239647"/>
                </a:lnTo>
                <a:lnTo>
                  <a:pt x="121036" y="240727"/>
                </a:lnTo>
                <a:lnTo>
                  <a:pt x="116275" y="241447"/>
                </a:lnTo>
                <a:lnTo>
                  <a:pt x="111513" y="242721"/>
                </a:lnTo>
                <a:lnTo>
                  <a:pt x="106751" y="244364"/>
                </a:lnTo>
                <a:lnTo>
                  <a:pt x="101989" y="246253"/>
                </a:lnTo>
                <a:lnTo>
                  <a:pt x="90348" y="250468"/>
                </a:lnTo>
                <a:lnTo>
                  <a:pt x="83910" y="252704"/>
                </a:lnTo>
                <a:lnTo>
                  <a:pt x="78030" y="254194"/>
                </a:lnTo>
                <a:lnTo>
                  <a:pt x="72523" y="255188"/>
                </a:lnTo>
                <a:lnTo>
                  <a:pt x="67264" y="255850"/>
                </a:lnTo>
                <a:lnTo>
                  <a:pt x="62171" y="256291"/>
                </a:lnTo>
                <a:lnTo>
                  <a:pt x="57187" y="256586"/>
                </a:lnTo>
                <a:lnTo>
                  <a:pt x="52279" y="256782"/>
                </a:lnTo>
                <a:lnTo>
                  <a:pt x="47418" y="257707"/>
                </a:lnTo>
                <a:lnTo>
                  <a:pt x="42589" y="259117"/>
                </a:lnTo>
                <a:lnTo>
                  <a:pt x="37783" y="260851"/>
                </a:lnTo>
                <a:lnTo>
                  <a:pt x="32991" y="261213"/>
                </a:lnTo>
                <a:lnTo>
                  <a:pt x="28210" y="260661"/>
                </a:lnTo>
                <a:lnTo>
                  <a:pt x="16713" y="257863"/>
                </a:lnTo>
                <a:lnTo>
                  <a:pt x="10930" y="257379"/>
                </a:lnTo>
                <a:lnTo>
                  <a:pt x="8739" y="256517"/>
                </a:lnTo>
                <a:lnTo>
                  <a:pt x="1637" y="251547"/>
                </a:lnTo>
                <a:lnTo>
                  <a:pt x="957" y="251042"/>
                </a:lnTo>
                <a:lnTo>
                  <a:pt x="503" y="249911"/>
                </a:lnTo>
                <a:lnTo>
                  <a:pt x="0" y="246538"/>
                </a:lnTo>
                <a:lnTo>
                  <a:pt x="658" y="244527"/>
                </a:lnTo>
                <a:lnTo>
                  <a:pt x="3508" y="240177"/>
                </a:lnTo>
                <a:lnTo>
                  <a:pt x="5379" y="238699"/>
                </a:lnTo>
                <a:lnTo>
                  <a:pt x="7420" y="237714"/>
                </a:lnTo>
                <a:lnTo>
                  <a:pt x="9574" y="237057"/>
                </a:lnTo>
                <a:lnTo>
                  <a:pt x="11011" y="235825"/>
                </a:lnTo>
                <a:lnTo>
                  <a:pt x="11969" y="234210"/>
                </a:lnTo>
                <a:lnTo>
                  <a:pt x="12607" y="232340"/>
                </a:lnTo>
                <a:lnTo>
                  <a:pt x="14620" y="231093"/>
                </a:lnTo>
                <a:lnTo>
                  <a:pt x="21090" y="229708"/>
                </a:lnTo>
                <a:lnTo>
                  <a:pt x="27141" y="226976"/>
                </a:lnTo>
                <a:lnTo>
                  <a:pt x="29865" y="225136"/>
                </a:lnTo>
                <a:lnTo>
                  <a:pt x="37126" y="223091"/>
                </a:lnTo>
                <a:lnTo>
                  <a:pt x="41285" y="222546"/>
                </a:lnTo>
                <a:lnTo>
                  <a:pt x="45645" y="222183"/>
                </a:lnTo>
                <a:lnTo>
                  <a:pt x="50139" y="221940"/>
                </a:lnTo>
                <a:lnTo>
                  <a:pt x="61931" y="221599"/>
                </a:lnTo>
                <a:lnTo>
                  <a:pt x="76821" y="221484"/>
                </a:lnTo>
                <a:lnTo>
                  <a:pt x="81241" y="222268"/>
                </a:lnTo>
                <a:lnTo>
                  <a:pt x="85776" y="223585"/>
                </a:lnTo>
                <a:lnTo>
                  <a:pt x="90387" y="225256"/>
                </a:lnTo>
                <a:lnTo>
                  <a:pt x="95048" y="226371"/>
                </a:lnTo>
                <a:lnTo>
                  <a:pt x="99743" y="227114"/>
                </a:lnTo>
                <a:lnTo>
                  <a:pt x="104461" y="227609"/>
                </a:lnTo>
                <a:lnTo>
                  <a:pt x="111819" y="230276"/>
                </a:lnTo>
                <a:lnTo>
                  <a:pt x="118529" y="234107"/>
                </a:lnTo>
                <a:lnTo>
                  <a:pt x="126803" y="238456"/>
                </a:lnTo>
                <a:lnTo>
                  <a:pt x="133655" y="243034"/>
                </a:lnTo>
                <a:lnTo>
                  <a:pt x="140140" y="247715"/>
                </a:lnTo>
                <a:lnTo>
                  <a:pt x="144092" y="250074"/>
                </a:lnTo>
                <a:lnTo>
                  <a:pt x="154256" y="255772"/>
                </a:lnTo>
                <a:lnTo>
                  <a:pt x="161967" y="262601"/>
                </a:lnTo>
                <a:lnTo>
                  <a:pt x="173486" y="273931"/>
                </a:lnTo>
                <a:lnTo>
                  <a:pt x="175847" y="275489"/>
                </a:lnTo>
                <a:lnTo>
                  <a:pt x="182964" y="278476"/>
                </a:lnTo>
                <a:lnTo>
                  <a:pt x="190363" y="284078"/>
                </a:lnTo>
                <a:lnTo>
                  <a:pt x="192477" y="2857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410"/>
          <p:cNvSpPr/>
          <p:nvPr/>
        </p:nvSpPr>
        <p:spPr>
          <a:xfrm>
            <a:off x="8079589" y="1596084"/>
            <a:ext cx="146680" cy="125534"/>
          </a:xfrm>
          <a:custGeom>
            <a:avLst/>
            <a:gdLst/>
            <a:ahLst/>
            <a:cxnLst/>
            <a:rect l="0" t="0" r="0" b="0"/>
            <a:pathLst>
              <a:path w="146680" h="125534">
                <a:moveTo>
                  <a:pt x="7136" y="4116"/>
                </a:moveTo>
                <a:lnTo>
                  <a:pt x="13287" y="4116"/>
                </a:lnTo>
                <a:lnTo>
                  <a:pt x="13617" y="3322"/>
                </a:lnTo>
                <a:lnTo>
                  <a:pt x="13985" y="323"/>
                </a:lnTo>
                <a:lnTo>
                  <a:pt x="14878" y="0"/>
                </a:lnTo>
                <a:lnTo>
                  <a:pt x="16266" y="578"/>
                </a:lnTo>
                <a:lnTo>
                  <a:pt x="21121" y="3908"/>
                </a:lnTo>
                <a:lnTo>
                  <a:pt x="21289" y="6140"/>
                </a:lnTo>
                <a:lnTo>
                  <a:pt x="21364" y="9778"/>
                </a:lnTo>
                <a:lnTo>
                  <a:pt x="21421" y="27963"/>
                </a:lnTo>
                <a:lnTo>
                  <a:pt x="20628" y="30333"/>
                </a:lnTo>
                <a:lnTo>
                  <a:pt x="19305" y="32706"/>
                </a:lnTo>
                <a:lnTo>
                  <a:pt x="17629" y="35082"/>
                </a:lnTo>
                <a:lnTo>
                  <a:pt x="16513" y="37460"/>
                </a:lnTo>
                <a:lnTo>
                  <a:pt x="15769" y="39839"/>
                </a:lnTo>
                <a:lnTo>
                  <a:pt x="15271" y="42219"/>
                </a:lnTo>
                <a:lnTo>
                  <a:pt x="14941" y="45393"/>
                </a:lnTo>
                <a:lnTo>
                  <a:pt x="14720" y="49096"/>
                </a:lnTo>
                <a:lnTo>
                  <a:pt x="14573" y="53152"/>
                </a:lnTo>
                <a:lnTo>
                  <a:pt x="13682" y="56651"/>
                </a:lnTo>
                <a:lnTo>
                  <a:pt x="12293" y="59776"/>
                </a:lnTo>
                <a:lnTo>
                  <a:pt x="10574" y="62654"/>
                </a:lnTo>
                <a:lnTo>
                  <a:pt x="9428" y="65366"/>
                </a:lnTo>
                <a:lnTo>
                  <a:pt x="8664" y="67968"/>
                </a:lnTo>
                <a:lnTo>
                  <a:pt x="8155" y="70496"/>
                </a:lnTo>
                <a:lnTo>
                  <a:pt x="7022" y="72976"/>
                </a:lnTo>
                <a:lnTo>
                  <a:pt x="5472" y="75422"/>
                </a:lnTo>
                <a:lnTo>
                  <a:pt x="1075" y="81260"/>
                </a:lnTo>
                <a:lnTo>
                  <a:pt x="473" y="84175"/>
                </a:lnTo>
                <a:lnTo>
                  <a:pt x="313" y="86063"/>
                </a:lnTo>
                <a:lnTo>
                  <a:pt x="206" y="88116"/>
                </a:lnTo>
                <a:lnTo>
                  <a:pt x="87" y="92514"/>
                </a:lnTo>
                <a:lnTo>
                  <a:pt x="0" y="102743"/>
                </a:lnTo>
                <a:lnTo>
                  <a:pt x="2113" y="105629"/>
                </a:lnTo>
                <a:lnTo>
                  <a:pt x="3786" y="107510"/>
                </a:lnTo>
                <a:lnTo>
                  <a:pt x="7763" y="111716"/>
                </a:lnTo>
                <a:lnTo>
                  <a:pt x="9935" y="113949"/>
                </a:lnTo>
                <a:lnTo>
                  <a:pt x="12177" y="115438"/>
                </a:lnTo>
                <a:lnTo>
                  <a:pt x="14465" y="116431"/>
                </a:lnTo>
                <a:lnTo>
                  <a:pt x="16785" y="117092"/>
                </a:lnTo>
                <a:lnTo>
                  <a:pt x="19124" y="117533"/>
                </a:lnTo>
                <a:lnTo>
                  <a:pt x="21478" y="117827"/>
                </a:lnTo>
                <a:lnTo>
                  <a:pt x="23841" y="118023"/>
                </a:lnTo>
                <a:lnTo>
                  <a:pt x="26210" y="118948"/>
                </a:lnTo>
                <a:lnTo>
                  <a:pt x="28583" y="120358"/>
                </a:lnTo>
                <a:lnTo>
                  <a:pt x="30959" y="122092"/>
                </a:lnTo>
                <a:lnTo>
                  <a:pt x="33337" y="123247"/>
                </a:lnTo>
                <a:lnTo>
                  <a:pt x="35716" y="124018"/>
                </a:lnTo>
                <a:lnTo>
                  <a:pt x="38095" y="124532"/>
                </a:lnTo>
                <a:lnTo>
                  <a:pt x="41269" y="124874"/>
                </a:lnTo>
                <a:lnTo>
                  <a:pt x="44973" y="125103"/>
                </a:lnTo>
                <a:lnTo>
                  <a:pt x="53320" y="125356"/>
                </a:lnTo>
                <a:lnTo>
                  <a:pt x="76316" y="125533"/>
                </a:lnTo>
                <a:lnTo>
                  <a:pt x="81037" y="124748"/>
                </a:lnTo>
                <a:lnTo>
                  <a:pt x="85772" y="123431"/>
                </a:lnTo>
                <a:lnTo>
                  <a:pt x="90516" y="121759"/>
                </a:lnTo>
                <a:lnTo>
                  <a:pt x="95267" y="120644"/>
                </a:lnTo>
                <a:lnTo>
                  <a:pt x="100021" y="119901"/>
                </a:lnTo>
                <a:lnTo>
                  <a:pt x="104778" y="119406"/>
                </a:lnTo>
                <a:lnTo>
                  <a:pt x="109536" y="119076"/>
                </a:lnTo>
                <a:lnTo>
                  <a:pt x="114297" y="118856"/>
                </a:lnTo>
                <a:lnTo>
                  <a:pt x="126464" y="118546"/>
                </a:lnTo>
                <a:lnTo>
                  <a:pt x="146679" y="118417"/>
                </a:lnTo>
                <a:lnTo>
                  <a:pt x="142867" y="11841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411"/>
          <p:cNvSpPr/>
          <p:nvPr/>
        </p:nvSpPr>
        <p:spPr>
          <a:xfrm>
            <a:off x="8143961" y="1607343"/>
            <a:ext cx="49539" cy="235745"/>
          </a:xfrm>
          <a:custGeom>
            <a:avLst/>
            <a:gdLst/>
            <a:ahLst/>
            <a:cxnLst/>
            <a:rect l="0" t="0" r="0" b="0"/>
            <a:pathLst>
              <a:path w="49539" h="235745">
                <a:moveTo>
                  <a:pt x="7057" y="0"/>
                </a:moveTo>
                <a:lnTo>
                  <a:pt x="906" y="0"/>
                </a:lnTo>
                <a:lnTo>
                  <a:pt x="575" y="794"/>
                </a:lnTo>
                <a:lnTo>
                  <a:pt x="0" y="6151"/>
                </a:lnTo>
                <a:lnTo>
                  <a:pt x="765" y="7276"/>
                </a:lnTo>
                <a:lnTo>
                  <a:pt x="2069" y="8819"/>
                </a:lnTo>
                <a:lnTo>
                  <a:pt x="3732" y="10642"/>
                </a:lnTo>
                <a:lnTo>
                  <a:pt x="4840" y="12651"/>
                </a:lnTo>
                <a:lnTo>
                  <a:pt x="6072" y="17000"/>
                </a:lnTo>
                <a:lnTo>
                  <a:pt x="7194" y="20065"/>
                </a:lnTo>
                <a:lnTo>
                  <a:pt x="8736" y="23695"/>
                </a:lnTo>
                <a:lnTo>
                  <a:pt x="10558" y="27703"/>
                </a:lnTo>
                <a:lnTo>
                  <a:pt x="11772" y="31963"/>
                </a:lnTo>
                <a:lnTo>
                  <a:pt x="12582" y="36390"/>
                </a:lnTo>
                <a:lnTo>
                  <a:pt x="13121" y="40929"/>
                </a:lnTo>
                <a:lnTo>
                  <a:pt x="13482" y="45542"/>
                </a:lnTo>
                <a:lnTo>
                  <a:pt x="13721" y="50205"/>
                </a:lnTo>
                <a:lnTo>
                  <a:pt x="13881" y="54902"/>
                </a:lnTo>
                <a:lnTo>
                  <a:pt x="14782" y="59620"/>
                </a:lnTo>
                <a:lnTo>
                  <a:pt x="16175" y="64353"/>
                </a:lnTo>
                <a:lnTo>
                  <a:pt x="17898" y="69096"/>
                </a:lnTo>
                <a:lnTo>
                  <a:pt x="19841" y="73845"/>
                </a:lnTo>
                <a:lnTo>
                  <a:pt x="21930" y="78599"/>
                </a:lnTo>
                <a:lnTo>
                  <a:pt x="24116" y="83356"/>
                </a:lnTo>
                <a:lnTo>
                  <a:pt x="25573" y="88908"/>
                </a:lnTo>
                <a:lnTo>
                  <a:pt x="26546" y="94991"/>
                </a:lnTo>
                <a:lnTo>
                  <a:pt x="27192" y="101427"/>
                </a:lnTo>
                <a:lnTo>
                  <a:pt x="27625" y="107306"/>
                </a:lnTo>
                <a:lnTo>
                  <a:pt x="27913" y="112812"/>
                </a:lnTo>
                <a:lnTo>
                  <a:pt x="28233" y="123164"/>
                </a:lnTo>
                <a:lnTo>
                  <a:pt x="28375" y="133056"/>
                </a:lnTo>
                <a:lnTo>
                  <a:pt x="29206" y="137917"/>
                </a:lnTo>
                <a:lnTo>
                  <a:pt x="30554" y="142745"/>
                </a:lnTo>
                <a:lnTo>
                  <a:pt x="32248" y="147551"/>
                </a:lnTo>
                <a:lnTo>
                  <a:pt x="33375" y="152342"/>
                </a:lnTo>
                <a:lnTo>
                  <a:pt x="34128" y="157124"/>
                </a:lnTo>
                <a:lnTo>
                  <a:pt x="34629" y="161899"/>
                </a:lnTo>
                <a:lnTo>
                  <a:pt x="34963" y="166671"/>
                </a:lnTo>
                <a:lnTo>
                  <a:pt x="35187" y="171439"/>
                </a:lnTo>
                <a:lnTo>
                  <a:pt x="35500" y="183618"/>
                </a:lnTo>
                <a:lnTo>
                  <a:pt x="35624" y="208433"/>
                </a:lnTo>
                <a:lnTo>
                  <a:pt x="36421" y="211187"/>
                </a:lnTo>
                <a:lnTo>
                  <a:pt x="37745" y="213816"/>
                </a:lnTo>
                <a:lnTo>
                  <a:pt x="39422" y="216363"/>
                </a:lnTo>
                <a:lnTo>
                  <a:pt x="41333" y="218855"/>
                </a:lnTo>
                <a:lnTo>
                  <a:pt x="43402" y="221309"/>
                </a:lnTo>
                <a:lnTo>
                  <a:pt x="45575" y="223740"/>
                </a:lnTo>
                <a:lnTo>
                  <a:pt x="47023" y="226154"/>
                </a:lnTo>
                <a:lnTo>
                  <a:pt x="47989" y="228557"/>
                </a:lnTo>
                <a:lnTo>
                  <a:pt x="49538" y="234324"/>
                </a:lnTo>
                <a:lnTo>
                  <a:pt x="48872" y="234798"/>
                </a:lnTo>
                <a:lnTo>
                  <a:pt x="47634" y="235113"/>
                </a:lnTo>
                <a:lnTo>
                  <a:pt x="42776" y="2357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412"/>
          <p:cNvSpPr/>
          <p:nvPr/>
        </p:nvSpPr>
        <p:spPr>
          <a:xfrm>
            <a:off x="8279632" y="1596084"/>
            <a:ext cx="192723" cy="236610"/>
          </a:xfrm>
          <a:custGeom>
            <a:avLst/>
            <a:gdLst/>
            <a:ahLst/>
            <a:cxnLst/>
            <a:rect l="0" t="0" r="0" b="0"/>
            <a:pathLst>
              <a:path w="192723" h="236610">
                <a:moveTo>
                  <a:pt x="42836" y="4116"/>
                </a:moveTo>
                <a:lnTo>
                  <a:pt x="42836" y="0"/>
                </a:lnTo>
                <a:lnTo>
                  <a:pt x="42836" y="3908"/>
                </a:lnTo>
                <a:lnTo>
                  <a:pt x="39043" y="7846"/>
                </a:lnTo>
                <a:lnTo>
                  <a:pt x="37926" y="9778"/>
                </a:lnTo>
                <a:lnTo>
                  <a:pt x="36685" y="14040"/>
                </a:lnTo>
                <a:lnTo>
                  <a:pt x="35987" y="20903"/>
                </a:lnTo>
                <a:lnTo>
                  <a:pt x="35095" y="23245"/>
                </a:lnTo>
                <a:lnTo>
                  <a:pt x="31987" y="27963"/>
                </a:lnTo>
                <a:lnTo>
                  <a:pt x="27960" y="34823"/>
                </a:lnTo>
                <a:lnTo>
                  <a:pt x="25775" y="38875"/>
                </a:lnTo>
                <a:lnTo>
                  <a:pt x="23347" y="45493"/>
                </a:lnTo>
                <a:lnTo>
                  <a:pt x="21475" y="51874"/>
                </a:lnTo>
                <a:lnTo>
                  <a:pt x="19864" y="55798"/>
                </a:lnTo>
                <a:lnTo>
                  <a:pt x="17996" y="60002"/>
                </a:lnTo>
                <a:lnTo>
                  <a:pt x="13805" y="68906"/>
                </a:lnTo>
                <a:lnTo>
                  <a:pt x="11575" y="73503"/>
                </a:lnTo>
                <a:lnTo>
                  <a:pt x="9099" y="80727"/>
                </a:lnTo>
                <a:lnTo>
                  <a:pt x="7998" y="87378"/>
                </a:lnTo>
                <a:lnTo>
                  <a:pt x="7704" y="91374"/>
                </a:lnTo>
                <a:lnTo>
                  <a:pt x="7509" y="95625"/>
                </a:lnTo>
                <a:lnTo>
                  <a:pt x="7292" y="104582"/>
                </a:lnTo>
                <a:lnTo>
                  <a:pt x="7234" y="109193"/>
                </a:lnTo>
                <a:lnTo>
                  <a:pt x="6400" y="113855"/>
                </a:lnTo>
                <a:lnTo>
                  <a:pt x="5053" y="118550"/>
                </a:lnTo>
                <a:lnTo>
                  <a:pt x="3360" y="123268"/>
                </a:lnTo>
                <a:lnTo>
                  <a:pt x="1479" y="130626"/>
                </a:lnTo>
                <a:lnTo>
                  <a:pt x="643" y="137336"/>
                </a:lnTo>
                <a:lnTo>
                  <a:pt x="419" y="141348"/>
                </a:lnTo>
                <a:lnTo>
                  <a:pt x="171" y="150039"/>
                </a:lnTo>
                <a:lnTo>
                  <a:pt x="0" y="169480"/>
                </a:lnTo>
                <a:lnTo>
                  <a:pt x="785" y="173096"/>
                </a:lnTo>
                <a:lnTo>
                  <a:pt x="2102" y="177094"/>
                </a:lnTo>
                <a:lnTo>
                  <a:pt x="3774" y="181347"/>
                </a:lnTo>
                <a:lnTo>
                  <a:pt x="5632" y="188189"/>
                </a:lnTo>
                <a:lnTo>
                  <a:pt x="6457" y="194670"/>
                </a:lnTo>
                <a:lnTo>
                  <a:pt x="6677" y="198620"/>
                </a:lnTo>
                <a:lnTo>
                  <a:pt x="6824" y="202842"/>
                </a:lnTo>
                <a:lnTo>
                  <a:pt x="7716" y="206450"/>
                </a:lnTo>
                <a:lnTo>
                  <a:pt x="10823" y="212575"/>
                </a:lnTo>
                <a:lnTo>
                  <a:pt x="14850" y="217943"/>
                </a:lnTo>
                <a:lnTo>
                  <a:pt x="17035" y="220486"/>
                </a:lnTo>
                <a:lnTo>
                  <a:pt x="19285" y="222181"/>
                </a:lnTo>
                <a:lnTo>
                  <a:pt x="23903" y="224065"/>
                </a:lnTo>
                <a:lnTo>
                  <a:pt x="28600" y="227019"/>
                </a:lnTo>
                <a:lnTo>
                  <a:pt x="30964" y="228918"/>
                </a:lnTo>
                <a:lnTo>
                  <a:pt x="33335" y="230183"/>
                </a:lnTo>
                <a:lnTo>
                  <a:pt x="41257" y="232759"/>
                </a:lnTo>
                <a:lnTo>
                  <a:pt x="44958" y="234332"/>
                </a:lnTo>
                <a:lnTo>
                  <a:pt x="49013" y="236174"/>
                </a:lnTo>
                <a:lnTo>
                  <a:pt x="52511" y="236609"/>
                </a:lnTo>
                <a:lnTo>
                  <a:pt x="55636" y="236105"/>
                </a:lnTo>
                <a:lnTo>
                  <a:pt x="58513" y="234975"/>
                </a:lnTo>
                <a:lnTo>
                  <a:pt x="62019" y="234222"/>
                </a:lnTo>
                <a:lnTo>
                  <a:pt x="65943" y="233720"/>
                </a:lnTo>
                <a:lnTo>
                  <a:pt x="70148" y="233385"/>
                </a:lnTo>
                <a:lnTo>
                  <a:pt x="74537" y="232368"/>
                </a:lnTo>
                <a:lnTo>
                  <a:pt x="79052" y="230896"/>
                </a:lnTo>
                <a:lnTo>
                  <a:pt x="83648" y="229122"/>
                </a:lnTo>
                <a:lnTo>
                  <a:pt x="87507" y="227938"/>
                </a:lnTo>
                <a:lnTo>
                  <a:pt x="90874" y="227150"/>
                </a:lnTo>
                <a:lnTo>
                  <a:pt x="93911" y="226623"/>
                </a:lnTo>
                <a:lnTo>
                  <a:pt x="97524" y="225479"/>
                </a:lnTo>
                <a:lnTo>
                  <a:pt x="101519" y="223922"/>
                </a:lnTo>
                <a:lnTo>
                  <a:pt x="105771" y="222091"/>
                </a:lnTo>
                <a:lnTo>
                  <a:pt x="110193" y="219283"/>
                </a:lnTo>
                <a:lnTo>
                  <a:pt x="114728" y="215823"/>
                </a:lnTo>
                <a:lnTo>
                  <a:pt x="119339" y="211929"/>
                </a:lnTo>
                <a:lnTo>
                  <a:pt x="124000" y="208539"/>
                </a:lnTo>
                <a:lnTo>
                  <a:pt x="128695" y="205485"/>
                </a:lnTo>
                <a:lnTo>
                  <a:pt x="133414" y="202656"/>
                </a:lnTo>
                <a:lnTo>
                  <a:pt x="137352" y="199976"/>
                </a:lnTo>
                <a:lnTo>
                  <a:pt x="140772" y="197395"/>
                </a:lnTo>
                <a:lnTo>
                  <a:pt x="143846" y="194881"/>
                </a:lnTo>
                <a:lnTo>
                  <a:pt x="147482" y="191618"/>
                </a:lnTo>
                <a:lnTo>
                  <a:pt x="155756" y="183758"/>
                </a:lnTo>
                <a:lnTo>
                  <a:pt x="179626" y="160191"/>
                </a:lnTo>
                <a:lnTo>
                  <a:pt x="182448" y="156584"/>
                </a:lnTo>
                <a:lnTo>
                  <a:pt x="185124" y="152593"/>
                </a:lnTo>
                <a:lnTo>
                  <a:pt x="187700" y="148344"/>
                </a:lnTo>
                <a:lnTo>
                  <a:pt x="190564" y="141507"/>
                </a:lnTo>
                <a:lnTo>
                  <a:pt x="191837" y="135822"/>
                </a:lnTo>
                <a:lnTo>
                  <a:pt x="192403" y="130650"/>
                </a:lnTo>
                <a:lnTo>
                  <a:pt x="192654" y="123588"/>
                </a:lnTo>
                <a:lnTo>
                  <a:pt x="192722" y="119483"/>
                </a:lnTo>
                <a:lnTo>
                  <a:pt x="191973" y="115952"/>
                </a:lnTo>
                <a:lnTo>
                  <a:pt x="187919" y="107190"/>
                </a:lnTo>
                <a:lnTo>
                  <a:pt x="186693" y="102049"/>
                </a:lnTo>
                <a:lnTo>
                  <a:pt x="184031" y="95002"/>
                </a:lnTo>
                <a:lnTo>
                  <a:pt x="182210" y="90901"/>
                </a:lnTo>
                <a:lnTo>
                  <a:pt x="178070" y="84226"/>
                </a:lnTo>
                <a:lnTo>
                  <a:pt x="175854" y="81335"/>
                </a:lnTo>
                <a:lnTo>
                  <a:pt x="172790" y="78614"/>
                </a:lnTo>
                <a:lnTo>
                  <a:pt x="169160" y="76006"/>
                </a:lnTo>
                <a:lnTo>
                  <a:pt x="165152" y="73474"/>
                </a:lnTo>
                <a:lnTo>
                  <a:pt x="161686" y="70992"/>
                </a:lnTo>
                <a:lnTo>
                  <a:pt x="155719" y="66118"/>
                </a:lnTo>
                <a:lnTo>
                  <a:pt x="152223" y="63707"/>
                </a:lnTo>
                <a:lnTo>
                  <a:pt x="148304" y="61305"/>
                </a:lnTo>
                <a:lnTo>
                  <a:pt x="144104" y="58911"/>
                </a:lnTo>
                <a:lnTo>
                  <a:pt x="135205" y="54134"/>
                </a:lnTo>
                <a:lnTo>
                  <a:pt x="130610" y="51748"/>
                </a:lnTo>
                <a:lnTo>
                  <a:pt x="126752" y="49364"/>
                </a:lnTo>
                <a:lnTo>
                  <a:pt x="123386" y="46981"/>
                </a:lnTo>
                <a:lnTo>
                  <a:pt x="120349" y="44599"/>
                </a:lnTo>
                <a:lnTo>
                  <a:pt x="115943" y="42217"/>
                </a:lnTo>
                <a:lnTo>
                  <a:pt x="110624" y="39835"/>
                </a:lnTo>
                <a:lnTo>
                  <a:pt x="104697" y="37454"/>
                </a:lnTo>
                <a:lnTo>
                  <a:pt x="99158" y="35866"/>
                </a:lnTo>
                <a:lnTo>
                  <a:pt x="93877" y="34807"/>
                </a:lnTo>
                <a:lnTo>
                  <a:pt x="88770" y="34102"/>
                </a:lnTo>
                <a:lnTo>
                  <a:pt x="84571" y="32838"/>
                </a:lnTo>
                <a:lnTo>
                  <a:pt x="80978" y="31201"/>
                </a:lnTo>
                <a:lnTo>
                  <a:pt x="77789" y="29316"/>
                </a:lnTo>
                <a:lnTo>
                  <a:pt x="73282" y="28060"/>
                </a:lnTo>
                <a:lnTo>
                  <a:pt x="67896" y="27222"/>
                </a:lnTo>
                <a:lnTo>
                  <a:pt x="61924" y="26664"/>
                </a:lnTo>
                <a:lnTo>
                  <a:pt x="57149" y="25498"/>
                </a:lnTo>
                <a:lnTo>
                  <a:pt x="53172" y="23927"/>
                </a:lnTo>
                <a:lnTo>
                  <a:pt x="49727" y="22085"/>
                </a:lnTo>
                <a:lnTo>
                  <a:pt x="45049" y="20858"/>
                </a:lnTo>
                <a:lnTo>
                  <a:pt x="39549" y="20040"/>
                </a:lnTo>
                <a:lnTo>
                  <a:pt x="33501" y="19494"/>
                </a:lnTo>
                <a:lnTo>
                  <a:pt x="28675" y="19130"/>
                </a:lnTo>
                <a:lnTo>
                  <a:pt x="21196" y="18726"/>
                </a:lnTo>
                <a:lnTo>
                  <a:pt x="15227" y="18547"/>
                </a:lnTo>
                <a:lnTo>
                  <a:pt x="7118" y="1840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413"/>
          <p:cNvSpPr/>
          <p:nvPr/>
        </p:nvSpPr>
        <p:spPr>
          <a:xfrm>
            <a:off x="6472237" y="1921668"/>
            <a:ext cx="1978820" cy="121445"/>
          </a:xfrm>
          <a:custGeom>
            <a:avLst/>
            <a:gdLst/>
            <a:ahLst/>
            <a:cxnLst/>
            <a:rect l="0" t="0" r="0" b="0"/>
            <a:pathLst>
              <a:path w="1978820" h="121445">
                <a:moveTo>
                  <a:pt x="0" y="107157"/>
                </a:moveTo>
                <a:lnTo>
                  <a:pt x="12302" y="113307"/>
                </a:lnTo>
                <a:lnTo>
                  <a:pt x="71914" y="114293"/>
                </a:lnTo>
                <a:lnTo>
                  <a:pt x="95991" y="115092"/>
                </a:lnTo>
                <a:lnTo>
                  <a:pt x="111983" y="118092"/>
                </a:lnTo>
                <a:lnTo>
                  <a:pt x="173476" y="121313"/>
                </a:lnTo>
                <a:lnTo>
                  <a:pt x="309679" y="121444"/>
                </a:lnTo>
                <a:lnTo>
                  <a:pt x="338172" y="117652"/>
                </a:lnTo>
                <a:lnTo>
                  <a:pt x="399083" y="114594"/>
                </a:lnTo>
                <a:lnTo>
                  <a:pt x="455270" y="112222"/>
                </a:lnTo>
                <a:lnTo>
                  <a:pt x="487320" y="108658"/>
                </a:lnTo>
                <a:lnTo>
                  <a:pt x="546304" y="107354"/>
                </a:lnTo>
                <a:lnTo>
                  <a:pt x="598625" y="105079"/>
                </a:lnTo>
                <a:lnTo>
                  <a:pt x="635364" y="101514"/>
                </a:lnTo>
                <a:lnTo>
                  <a:pt x="673502" y="98341"/>
                </a:lnTo>
                <a:lnTo>
                  <a:pt x="700972" y="95301"/>
                </a:lnTo>
                <a:lnTo>
                  <a:pt x="757413" y="93350"/>
                </a:lnTo>
                <a:lnTo>
                  <a:pt x="810630" y="92964"/>
                </a:lnTo>
                <a:lnTo>
                  <a:pt x="837324" y="90795"/>
                </a:lnTo>
                <a:lnTo>
                  <a:pt x="879127" y="87227"/>
                </a:lnTo>
                <a:lnTo>
                  <a:pt x="935920" y="86022"/>
                </a:lnTo>
                <a:lnTo>
                  <a:pt x="1100432" y="85728"/>
                </a:lnTo>
                <a:lnTo>
                  <a:pt x="1143087" y="81934"/>
                </a:lnTo>
                <a:lnTo>
                  <a:pt x="1189681" y="79575"/>
                </a:lnTo>
                <a:lnTo>
                  <a:pt x="1238676" y="78876"/>
                </a:lnTo>
                <a:lnTo>
                  <a:pt x="1284591" y="78669"/>
                </a:lnTo>
                <a:lnTo>
                  <a:pt x="1318113" y="76504"/>
                </a:lnTo>
                <a:lnTo>
                  <a:pt x="1370568" y="72939"/>
                </a:lnTo>
                <a:lnTo>
                  <a:pt x="1419184" y="71882"/>
                </a:lnTo>
                <a:lnTo>
                  <a:pt x="1465867" y="69453"/>
                </a:lnTo>
                <a:lnTo>
                  <a:pt x="1512773" y="65822"/>
                </a:lnTo>
                <a:lnTo>
                  <a:pt x="1571289" y="64596"/>
                </a:lnTo>
                <a:lnTo>
                  <a:pt x="1600051" y="62312"/>
                </a:lnTo>
                <a:lnTo>
                  <a:pt x="1643018" y="58680"/>
                </a:lnTo>
                <a:lnTo>
                  <a:pt x="1685912" y="55487"/>
                </a:lnTo>
                <a:lnTo>
                  <a:pt x="1713700" y="52442"/>
                </a:lnTo>
                <a:lnTo>
                  <a:pt x="1751657" y="49934"/>
                </a:lnTo>
                <a:lnTo>
                  <a:pt x="1775994" y="46535"/>
                </a:lnTo>
                <a:lnTo>
                  <a:pt x="1800039" y="42378"/>
                </a:lnTo>
                <a:lnTo>
                  <a:pt x="1823162" y="38679"/>
                </a:lnTo>
                <a:lnTo>
                  <a:pt x="1853234" y="35802"/>
                </a:lnTo>
                <a:lnTo>
                  <a:pt x="1869822" y="32316"/>
                </a:lnTo>
                <a:lnTo>
                  <a:pt x="1896342" y="25891"/>
                </a:lnTo>
                <a:lnTo>
                  <a:pt x="1916722" y="22753"/>
                </a:lnTo>
                <a:lnTo>
                  <a:pt x="1927671" y="19902"/>
                </a:lnTo>
                <a:lnTo>
                  <a:pt x="1937831" y="16783"/>
                </a:lnTo>
                <a:lnTo>
                  <a:pt x="1951681" y="14233"/>
                </a:lnTo>
                <a:lnTo>
                  <a:pt x="1958291" y="10824"/>
                </a:lnTo>
                <a:lnTo>
                  <a:pt x="1963875" y="8780"/>
                </a:lnTo>
                <a:lnTo>
                  <a:pt x="1966475" y="8234"/>
                </a:lnTo>
                <a:lnTo>
                  <a:pt x="1971480" y="5512"/>
                </a:lnTo>
                <a:lnTo>
                  <a:pt x="1978819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414"/>
          <p:cNvSpPr/>
          <p:nvPr/>
        </p:nvSpPr>
        <p:spPr>
          <a:xfrm>
            <a:off x="6893843" y="2114872"/>
            <a:ext cx="171290" cy="221135"/>
          </a:xfrm>
          <a:custGeom>
            <a:avLst/>
            <a:gdLst/>
            <a:ahLst/>
            <a:cxnLst/>
            <a:rect l="0" t="0" r="0" b="0"/>
            <a:pathLst>
              <a:path w="171290" h="221135">
                <a:moveTo>
                  <a:pt x="49882" y="28253"/>
                </a:moveTo>
                <a:lnTo>
                  <a:pt x="43731" y="28253"/>
                </a:lnTo>
                <a:lnTo>
                  <a:pt x="43400" y="27459"/>
                </a:lnTo>
                <a:lnTo>
                  <a:pt x="42796" y="20977"/>
                </a:lnTo>
                <a:lnTo>
                  <a:pt x="42763" y="17611"/>
                </a:lnTo>
                <a:lnTo>
                  <a:pt x="43549" y="16395"/>
                </a:lnTo>
                <a:lnTo>
                  <a:pt x="44866" y="15585"/>
                </a:lnTo>
                <a:lnTo>
                  <a:pt x="46538" y="15045"/>
                </a:lnTo>
                <a:lnTo>
                  <a:pt x="50512" y="12328"/>
                </a:lnTo>
                <a:lnTo>
                  <a:pt x="52684" y="10493"/>
                </a:lnTo>
                <a:lnTo>
                  <a:pt x="54925" y="9269"/>
                </a:lnTo>
                <a:lnTo>
                  <a:pt x="62664" y="6753"/>
                </a:lnTo>
                <a:lnTo>
                  <a:pt x="66341" y="5188"/>
                </a:lnTo>
                <a:lnTo>
                  <a:pt x="70379" y="3351"/>
                </a:lnTo>
                <a:lnTo>
                  <a:pt x="74659" y="2127"/>
                </a:lnTo>
                <a:lnTo>
                  <a:pt x="79100" y="1310"/>
                </a:lnTo>
                <a:lnTo>
                  <a:pt x="83648" y="766"/>
                </a:lnTo>
                <a:lnTo>
                  <a:pt x="88268" y="403"/>
                </a:lnTo>
                <a:lnTo>
                  <a:pt x="92935" y="161"/>
                </a:lnTo>
                <a:lnTo>
                  <a:pt x="97634" y="0"/>
                </a:lnTo>
                <a:lnTo>
                  <a:pt x="102354" y="686"/>
                </a:lnTo>
                <a:lnTo>
                  <a:pt x="107088" y="1938"/>
                </a:lnTo>
                <a:lnTo>
                  <a:pt x="111832" y="3565"/>
                </a:lnTo>
                <a:lnTo>
                  <a:pt x="115788" y="4651"/>
                </a:lnTo>
                <a:lnTo>
                  <a:pt x="119219" y="5374"/>
                </a:lnTo>
                <a:lnTo>
                  <a:pt x="122300" y="5857"/>
                </a:lnTo>
                <a:lnTo>
                  <a:pt x="125942" y="6972"/>
                </a:lnTo>
                <a:lnTo>
                  <a:pt x="129957" y="8509"/>
                </a:lnTo>
                <a:lnTo>
                  <a:pt x="134222" y="10328"/>
                </a:lnTo>
                <a:lnTo>
                  <a:pt x="137858" y="12334"/>
                </a:lnTo>
                <a:lnTo>
                  <a:pt x="141077" y="14465"/>
                </a:lnTo>
                <a:lnTo>
                  <a:pt x="144016" y="16680"/>
                </a:lnTo>
                <a:lnTo>
                  <a:pt x="146769" y="18950"/>
                </a:lnTo>
                <a:lnTo>
                  <a:pt x="151944" y="23589"/>
                </a:lnTo>
                <a:lnTo>
                  <a:pt x="156890" y="30413"/>
                </a:lnTo>
                <a:lnTo>
                  <a:pt x="159321" y="34455"/>
                </a:lnTo>
                <a:lnTo>
                  <a:pt x="161735" y="38738"/>
                </a:lnTo>
                <a:lnTo>
                  <a:pt x="166534" y="47729"/>
                </a:lnTo>
                <a:lnTo>
                  <a:pt x="168131" y="51556"/>
                </a:lnTo>
                <a:lnTo>
                  <a:pt x="169905" y="57924"/>
                </a:lnTo>
                <a:lnTo>
                  <a:pt x="170379" y="62321"/>
                </a:lnTo>
                <a:lnTo>
                  <a:pt x="170694" y="67634"/>
                </a:lnTo>
                <a:lnTo>
                  <a:pt x="171045" y="79093"/>
                </a:lnTo>
                <a:lnTo>
                  <a:pt x="171289" y="104249"/>
                </a:lnTo>
                <a:lnTo>
                  <a:pt x="169713" y="109079"/>
                </a:lnTo>
                <a:lnTo>
                  <a:pt x="167076" y="113887"/>
                </a:lnTo>
                <a:lnTo>
                  <a:pt x="163730" y="118680"/>
                </a:lnTo>
                <a:lnTo>
                  <a:pt x="160706" y="124256"/>
                </a:lnTo>
                <a:lnTo>
                  <a:pt x="157895" y="130355"/>
                </a:lnTo>
                <a:lnTo>
                  <a:pt x="155229" y="136802"/>
                </a:lnTo>
                <a:lnTo>
                  <a:pt x="151863" y="142688"/>
                </a:lnTo>
                <a:lnTo>
                  <a:pt x="148031" y="148199"/>
                </a:lnTo>
                <a:lnTo>
                  <a:pt x="143890" y="153460"/>
                </a:lnTo>
                <a:lnTo>
                  <a:pt x="139541" y="157762"/>
                </a:lnTo>
                <a:lnTo>
                  <a:pt x="135055" y="161423"/>
                </a:lnTo>
                <a:lnTo>
                  <a:pt x="130477" y="164658"/>
                </a:lnTo>
                <a:lnTo>
                  <a:pt x="125837" y="168402"/>
                </a:lnTo>
                <a:lnTo>
                  <a:pt x="121155" y="172486"/>
                </a:lnTo>
                <a:lnTo>
                  <a:pt x="112516" y="180462"/>
                </a:lnTo>
                <a:lnTo>
                  <a:pt x="103188" y="189416"/>
                </a:lnTo>
                <a:lnTo>
                  <a:pt x="97915" y="194601"/>
                </a:lnTo>
                <a:lnTo>
                  <a:pt x="94604" y="197095"/>
                </a:lnTo>
                <a:lnTo>
                  <a:pt x="90809" y="199552"/>
                </a:lnTo>
                <a:lnTo>
                  <a:pt x="86692" y="201984"/>
                </a:lnTo>
                <a:lnTo>
                  <a:pt x="83153" y="203604"/>
                </a:lnTo>
                <a:lnTo>
                  <a:pt x="80000" y="204685"/>
                </a:lnTo>
                <a:lnTo>
                  <a:pt x="77104" y="205405"/>
                </a:lnTo>
                <a:lnTo>
                  <a:pt x="73586" y="205886"/>
                </a:lnTo>
                <a:lnTo>
                  <a:pt x="69653" y="206206"/>
                </a:lnTo>
                <a:lnTo>
                  <a:pt x="61844" y="206562"/>
                </a:lnTo>
                <a:lnTo>
                  <a:pt x="55727" y="206720"/>
                </a:lnTo>
                <a:lnTo>
                  <a:pt x="36659" y="206835"/>
                </a:lnTo>
                <a:lnTo>
                  <a:pt x="33129" y="206045"/>
                </a:lnTo>
                <a:lnTo>
                  <a:pt x="29982" y="204725"/>
                </a:lnTo>
                <a:lnTo>
                  <a:pt x="27091" y="203051"/>
                </a:lnTo>
                <a:lnTo>
                  <a:pt x="21761" y="199074"/>
                </a:lnTo>
                <a:lnTo>
                  <a:pt x="16746" y="194661"/>
                </a:lnTo>
                <a:lnTo>
                  <a:pt x="11871" y="190053"/>
                </a:lnTo>
                <a:lnTo>
                  <a:pt x="9460" y="188507"/>
                </a:lnTo>
                <a:lnTo>
                  <a:pt x="4664" y="186789"/>
                </a:lnTo>
                <a:lnTo>
                  <a:pt x="3068" y="184744"/>
                </a:lnTo>
                <a:lnTo>
                  <a:pt x="2004" y="181793"/>
                </a:lnTo>
                <a:lnTo>
                  <a:pt x="822" y="175074"/>
                </a:lnTo>
                <a:lnTo>
                  <a:pt x="296" y="169442"/>
                </a:lnTo>
                <a:lnTo>
                  <a:pt x="0" y="165601"/>
                </a:lnTo>
                <a:lnTo>
                  <a:pt x="2047" y="162586"/>
                </a:lnTo>
                <a:lnTo>
                  <a:pt x="5604" y="158600"/>
                </a:lnTo>
                <a:lnTo>
                  <a:pt x="9829" y="154183"/>
                </a:lnTo>
                <a:lnTo>
                  <a:pt x="16671" y="147233"/>
                </a:lnTo>
                <a:lnTo>
                  <a:pt x="19804" y="145673"/>
                </a:lnTo>
                <a:lnTo>
                  <a:pt x="23480" y="144633"/>
                </a:lnTo>
                <a:lnTo>
                  <a:pt x="27518" y="143939"/>
                </a:lnTo>
                <a:lnTo>
                  <a:pt x="31004" y="143477"/>
                </a:lnTo>
                <a:lnTo>
                  <a:pt x="34121" y="143169"/>
                </a:lnTo>
                <a:lnTo>
                  <a:pt x="36994" y="142964"/>
                </a:lnTo>
                <a:lnTo>
                  <a:pt x="40496" y="142827"/>
                </a:lnTo>
                <a:lnTo>
                  <a:pt x="53009" y="142634"/>
                </a:lnTo>
                <a:lnTo>
                  <a:pt x="62120" y="142589"/>
                </a:lnTo>
                <a:lnTo>
                  <a:pt x="66772" y="143370"/>
                </a:lnTo>
                <a:lnTo>
                  <a:pt x="71460" y="144685"/>
                </a:lnTo>
                <a:lnTo>
                  <a:pt x="76174" y="146356"/>
                </a:lnTo>
                <a:lnTo>
                  <a:pt x="80904" y="148263"/>
                </a:lnTo>
                <a:lnTo>
                  <a:pt x="85644" y="150328"/>
                </a:lnTo>
                <a:lnTo>
                  <a:pt x="90391" y="152499"/>
                </a:lnTo>
                <a:lnTo>
                  <a:pt x="94351" y="155533"/>
                </a:lnTo>
                <a:lnTo>
                  <a:pt x="97784" y="159144"/>
                </a:lnTo>
                <a:lnTo>
                  <a:pt x="100867" y="163138"/>
                </a:lnTo>
                <a:lnTo>
                  <a:pt x="104509" y="166595"/>
                </a:lnTo>
                <a:lnTo>
                  <a:pt x="108525" y="169693"/>
                </a:lnTo>
                <a:lnTo>
                  <a:pt x="112790" y="172553"/>
                </a:lnTo>
                <a:lnTo>
                  <a:pt x="116427" y="175253"/>
                </a:lnTo>
                <a:lnTo>
                  <a:pt x="119645" y="177846"/>
                </a:lnTo>
                <a:lnTo>
                  <a:pt x="122584" y="180369"/>
                </a:lnTo>
                <a:lnTo>
                  <a:pt x="124544" y="182845"/>
                </a:lnTo>
                <a:lnTo>
                  <a:pt x="126721" y="187712"/>
                </a:lnTo>
                <a:lnTo>
                  <a:pt x="129805" y="192522"/>
                </a:lnTo>
                <a:lnTo>
                  <a:pt x="133822" y="197305"/>
                </a:lnTo>
                <a:lnTo>
                  <a:pt x="138253" y="202076"/>
                </a:lnTo>
                <a:lnTo>
                  <a:pt x="139752" y="204460"/>
                </a:lnTo>
                <a:lnTo>
                  <a:pt x="141418" y="209225"/>
                </a:lnTo>
                <a:lnTo>
                  <a:pt x="142656" y="210814"/>
                </a:lnTo>
                <a:lnTo>
                  <a:pt x="144274" y="211872"/>
                </a:lnTo>
                <a:lnTo>
                  <a:pt x="146148" y="212578"/>
                </a:lnTo>
                <a:lnTo>
                  <a:pt x="150346" y="215479"/>
                </a:lnTo>
                <a:lnTo>
                  <a:pt x="155715" y="220017"/>
                </a:lnTo>
                <a:lnTo>
                  <a:pt x="158567" y="220637"/>
                </a:lnTo>
                <a:lnTo>
                  <a:pt x="164182" y="22113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415"/>
          <p:cNvSpPr/>
          <p:nvPr/>
        </p:nvSpPr>
        <p:spPr>
          <a:xfrm>
            <a:off x="7151275" y="2128845"/>
            <a:ext cx="171069" cy="78566"/>
          </a:xfrm>
          <a:custGeom>
            <a:avLst/>
            <a:gdLst/>
            <a:ahLst/>
            <a:cxnLst/>
            <a:rect l="0" t="0" r="0" b="0"/>
            <a:pathLst>
              <a:path w="171069" h="78566">
                <a:moveTo>
                  <a:pt x="13906" y="7136"/>
                </a:moveTo>
                <a:lnTo>
                  <a:pt x="13906" y="0"/>
                </a:lnTo>
                <a:lnTo>
                  <a:pt x="13906" y="21483"/>
                </a:lnTo>
                <a:lnTo>
                  <a:pt x="13112" y="24638"/>
                </a:lnTo>
                <a:lnTo>
                  <a:pt x="11790" y="27535"/>
                </a:lnTo>
                <a:lnTo>
                  <a:pt x="10113" y="30261"/>
                </a:lnTo>
                <a:lnTo>
                  <a:pt x="8202" y="32871"/>
                </a:lnTo>
                <a:lnTo>
                  <a:pt x="6135" y="35405"/>
                </a:lnTo>
                <a:lnTo>
                  <a:pt x="3963" y="37888"/>
                </a:lnTo>
                <a:lnTo>
                  <a:pt x="2515" y="41131"/>
                </a:lnTo>
                <a:lnTo>
                  <a:pt x="1549" y="44881"/>
                </a:lnTo>
                <a:lnTo>
                  <a:pt x="0" y="54720"/>
                </a:lnTo>
                <a:lnTo>
                  <a:pt x="666" y="56321"/>
                </a:lnTo>
                <a:lnTo>
                  <a:pt x="1905" y="58182"/>
                </a:lnTo>
                <a:lnTo>
                  <a:pt x="3523" y="60217"/>
                </a:lnTo>
                <a:lnTo>
                  <a:pt x="4602" y="62367"/>
                </a:lnTo>
                <a:lnTo>
                  <a:pt x="5323" y="64594"/>
                </a:lnTo>
                <a:lnTo>
                  <a:pt x="5802" y="66873"/>
                </a:lnTo>
                <a:lnTo>
                  <a:pt x="6916" y="68392"/>
                </a:lnTo>
                <a:lnTo>
                  <a:pt x="8453" y="69404"/>
                </a:lnTo>
                <a:lnTo>
                  <a:pt x="10270" y="70079"/>
                </a:lnTo>
                <a:lnTo>
                  <a:pt x="11483" y="71323"/>
                </a:lnTo>
                <a:lnTo>
                  <a:pt x="12290" y="72946"/>
                </a:lnTo>
                <a:lnTo>
                  <a:pt x="12829" y="74822"/>
                </a:lnTo>
                <a:lnTo>
                  <a:pt x="13982" y="76072"/>
                </a:lnTo>
                <a:lnTo>
                  <a:pt x="15544" y="76906"/>
                </a:lnTo>
                <a:lnTo>
                  <a:pt x="19396" y="77832"/>
                </a:lnTo>
                <a:lnTo>
                  <a:pt x="23754" y="78244"/>
                </a:lnTo>
                <a:lnTo>
                  <a:pt x="28337" y="78427"/>
                </a:lnTo>
                <a:lnTo>
                  <a:pt x="33814" y="78508"/>
                </a:lnTo>
                <a:lnTo>
                  <a:pt x="51021" y="78565"/>
                </a:lnTo>
                <a:lnTo>
                  <a:pt x="54524" y="77774"/>
                </a:lnTo>
                <a:lnTo>
                  <a:pt x="58447" y="76453"/>
                </a:lnTo>
                <a:lnTo>
                  <a:pt x="62650" y="74778"/>
                </a:lnTo>
                <a:lnTo>
                  <a:pt x="67040" y="73662"/>
                </a:lnTo>
                <a:lnTo>
                  <a:pt x="71553" y="72918"/>
                </a:lnTo>
                <a:lnTo>
                  <a:pt x="76150" y="72422"/>
                </a:lnTo>
                <a:lnTo>
                  <a:pt x="80008" y="72091"/>
                </a:lnTo>
                <a:lnTo>
                  <a:pt x="83374" y="71871"/>
                </a:lnTo>
                <a:lnTo>
                  <a:pt x="86412" y="71724"/>
                </a:lnTo>
                <a:lnTo>
                  <a:pt x="94020" y="71560"/>
                </a:lnTo>
                <a:lnTo>
                  <a:pt x="98272" y="71517"/>
                </a:lnTo>
                <a:lnTo>
                  <a:pt x="102693" y="70694"/>
                </a:lnTo>
                <a:lnTo>
                  <a:pt x="107229" y="69352"/>
                </a:lnTo>
                <a:lnTo>
                  <a:pt x="111840" y="67663"/>
                </a:lnTo>
                <a:lnTo>
                  <a:pt x="116501" y="66537"/>
                </a:lnTo>
                <a:lnTo>
                  <a:pt x="121197" y="65787"/>
                </a:lnTo>
                <a:lnTo>
                  <a:pt x="125914" y="65286"/>
                </a:lnTo>
                <a:lnTo>
                  <a:pt x="129853" y="64953"/>
                </a:lnTo>
                <a:lnTo>
                  <a:pt x="133273" y="64730"/>
                </a:lnTo>
                <a:lnTo>
                  <a:pt x="139189" y="64483"/>
                </a:lnTo>
                <a:lnTo>
                  <a:pt x="144464" y="64374"/>
                </a:lnTo>
                <a:lnTo>
                  <a:pt x="155689" y="64312"/>
                </a:lnTo>
                <a:lnTo>
                  <a:pt x="158434" y="63509"/>
                </a:lnTo>
                <a:lnTo>
                  <a:pt x="160264" y="62181"/>
                </a:lnTo>
                <a:lnTo>
                  <a:pt x="161484" y="60501"/>
                </a:lnTo>
                <a:lnTo>
                  <a:pt x="163092" y="59381"/>
                </a:lnTo>
                <a:lnTo>
                  <a:pt x="164957" y="58635"/>
                </a:lnTo>
                <a:lnTo>
                  <a:pt x="171068" y="5714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416"/>
          <p:cNvSpPr/>
          <p:nvPr/>
        </p:nvSpPr>
        <p:spPr>
          <a:xfrm>
            <a:off x="7272338" y="2085975"/>
            <a:ext cx="21431" cy="271463"/>
          </a:xfrm>
          <a:custGeom>
            <a:avLst/>
            <a:gdLst/>
            <a:ahLst/>
            <a:cxnLst/>
            <a:rect l="0" t="0" r="0" b="0"/>
            <a:pathLst>
              <a:path w="21431" h="271463">
                <a:moveTo>
                  <a:pt x="7143" y="0"/>
                </a:moveTo>
                <a:lnTo>
                  <a:pt x="86" y="0"/>
                </a:lnTo>
                <a:lnTo>
                  <a:pt x="4" y="8069"/>
                </a:lnTo>
                <a:lnTo>
                  <a:pt x="0" y="23150"/>
                </a:lnTo>
                <a:lnTo>
                  <a:pt x="794" y="26546"/>
                </a:lnTo>
                <a:lnTo>
                  <a:pt x="2117" y="30397"/>
                </a:lnTo>
                <a:lnTo>
                  <a:pt x="3792" y="34552"/>
                </a:lnTo>
                <a:lnTo>
                  <a:pt x="4909" y="38910"/>
                </a:lnTo>
                <a:lnTo>
                  <a:pt x="5653" y="43402"/>
                </a:lnTo>
                <a:lnTo>
                  <a:pt x="6150" y="47984"/>
                </a:lnTo>
                <a:lnTo>
                  <a:pt x="7275" y="52627"/>
                </a:lnTo>
                <a:lnTo>
                  <a:pt x="8819" y="57310"/>
                </a:lnTo>
                <a:lnTo>
                  <a:pt x="10642" y="62019"/>
                </a:lnTo>
                <a:lnTo>
                  <a:pt x="11856" y="66746"/>
                </a:lnTo>
                <a:lnTo>
                  <a:pt x="12666" y="71484"/>
                </a:lnTo>
                <a:lnTo>
                  <a:pt x="13207" y="76231"/>
                </a:lnTo>
                <a:lnTo>
                  <a:pt x="13566" y="81777"/>
                </a:lnTo>
                <a:lnTo>
                  <a:pt x="13807" y="87855"/>
                </a:lnTo>
                <a:lnTo>
                  <a:pt x="14073" y="100959"/>
                </a:lnTo>
                <a:lnTo>
                  <a:pt x="14192" y="114720"/>
                </a:lnTo>
                <a:lnTo>
                  <a:pt x="15017" y="121724"/>
                </a:lnTo>
                <a:lnTo>
                  <a:pt x="16361" y="128774"/>
                </a:lnTo>
                <a:lnTo>
                  <a:pt x="18051" y="135856"/>
                </a:lnTo>
                <a:lnTo>
                  <a:pt x="19178" y="142164"/>
                </a:lnTo>
                <a:lnTo>
                  <a:pt x="19929" y="147957"/>
                </a:lnTo>
                <a:lnTo>
                  <a:pt x="20429" y="153407"/>
                </a:lnTo>
                <a:lnTo>
                  <a:pt x="20763" y="159421"/>
                </a:lnTo>
                <a:lnTo>
                  <a:pt x="21134" y="172454"/>
                </a:lnTo>
                <a:lnTo>
                  <a:pt x="21405" y="204457"/>
                </a:lnTo>
                <a:lnTo>
                  <a:pt x="21430" y="251991"/>
                </a:lnTo>
                <a:lnTo>
                  <a:pt x="20637" y="254513"/>
                </a:lnTo>
                <a:lnTo>
                  <a:pt x="19314" y="256988"/>
                </a:lnTo>
                <a:lnTo>
                  <a:pt x="15279" y="262870"/>
                </a:lnTo>
                <a:lnTo>
                  <a:pt x="14728" y="265791"/>
                </a:lnTo>
                <a:lnTo>
                  <a:pt x="14287" y="27146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417"/>
          <p:cNvSpPr/>
          <p:nvPr/>
        </p:nvSpPr>
        <p:spPr>
          <a:xfrm>
            <a:off x="5464968" y="2764631"/>
            <a:ext cx="221458" cy="14288"/>
          </a:xfrm>
          <a:custGeom>
            <a:avLst/>
            <a:gdLst/>
            <a:ahLst/>
            <a:cxnLst/>
            <a:rect l="0" t="0" r="0" b="0"/>
            <a:pathLst>
              <a:path w="221458" h="14288">
                <a:moveTo>
                  <a:pt x="0" y="14287"/>
                </a:moveTo>
                <a:lnTo>
                  <a:pt x="23850" y="14287"/>
                </a:lnTo>
                <a:lnTo>
                  <a:pt x="26218" y="13494"/>
                </a:lnTo>
                <a:lnTo>
                  <a:pt x="28592" y="12171"/>
                </a:lnTo>
                <a:lnTo>
                  <a:pt x="30967" y="10495"/>
                </a:lnTo>
                <a:lnTo>
                  <a:pt x="34139" y="9378"/>
                </a:lnTo>
                <a:lnTo>
                  <a:pt x="37841" y="8633"/>
                </a:lnTo>
                <a:lnTo>
                  <a:pt x="41896" y="8136"/>
                </a:lnTo>
                <a:lnTo>
                  <a:pt x="46187" y="7806"/>
                </a:lnTo>
                <a:lnTo>
                  <a:pt x="50635" y="7585"/>
                </a:lnTo>
                <a:lnTo>
                  <a:pt x="55188" y="7438"/>
                </a:lnTo>
                <a:lnTo>
                  <a:pt x="78811" y="7202"/>
                </a:lnTo>
                <a:lnTo>
                  <a:pt x="89532" y="7169"/>
                </a:lnTo>
                <a:lnTo>
                  <a:pt x="94613" y="6367"/>
                </a:lnTo>
                <a:lnTo>
                  <a:pt x="99588" y="5038"/>
                </a:lnTo>
                <a:lnTo>
                  <a:pt x="104492" y="3359"/>
                </a:lnTo>
                <a:lnTo>
                  <a:pt x="110143" y="2239"/>
                </a:lnTo>
                <a:lnTo>
                  <a:pt x="116291" y="1493"/>
                </a:lnTo>
                <a:lnTo>
                  <a:pt x="122771" y="995"/>
                </a:lnTo>
                <a:lnTo>
                  <a:pt x="128679" y="663"/>
                </a:lnTo>
                <a:lnTo>
                  <a:pt x="139477" y="295"/>
                </a:lnTo>
                <a:lnTo>
                  <a:pt x="159343" y="58"/>
                </a:lnTo>
                <a:lnTo>
                  <a:pt x="208137" y="0"/>
                </a:lnTo>
                <a:lnTo>
                  <a:pt x="210989" y="794"/>
                </a:lnTo>
                <a:lnTo>
                  <a:pt x="213685" y="2117"/>
                </a:lnTo>
                <a:lnTo>
                  <a:pt x="221457" y="71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418"/>
          <p:cNvSpPr/>
          <p:nvPr/>
        </p:nvSpPr>
        <p:spPr>
          <a:xfrm>
            <a:off x="5443537" y="2857587"/>
            <a:ext cx="235745" cy="28489"/>
          </a:xfrm>
          <a:custGeom>
            <a:avLst/>
            <a:gdLst/>
            <a:ahLst/>
            <a:cxnLst/>
            <a:rect l="0" t="0" r="0" b="0"/>
            <a:pathLst>
              <a:path w="235745" h="28489">
                <a:moveTo>
                  <a:pt x="0" y="28488"/>
                </a:moveTo>
                <a:lnTo>
                  <a:pt x="3792" y="28488"/>
                </a:lnTo>
                <a:lnTo>
                  <a:pt x="4910" y="27694"/>
                </a:lnTo>
                <a:lnTo>
                  <a:pt x="5654" y="26371"/>
                </a:lnTo>
                <a:lnTo>
                  <a:pt x="6151" y="24695"/>
                </a:lnTo>
                <a:lnTo>
                  <a:pt x="7276" y="23578"/>
                </a:lnTo>
                <a:lnTo>
                  <a:pt x="8819" y="22833"/>
                </a:lnTo>
                <a:lnTo>
                  <a:pt x="12651" y="22006"/>
                </a:lnTo>
                <a:lnTo>
                  <a:pt x="17000" y="21638"/>
                </a:lnTo>
                <a:lnTo>
                  <a:pt x="23695" y="21475"/>
                </a:lnTo>
                <a:lnTo>
                  <a:pt x="27703" y="21431"/>
                </a:lnTo>
                <a:lnTo>
                  <a:pt x="31169" y="20608"/>
                </a:lnTo>
                <a:lnTo>
                  <a:pt x="34273" y="19266"/>
                </a:lnTo>
                <a:lnTo>
                  <a:pt x="37136" y="17577"/>
                </a:lnTo>
                <a:lnTo>
                  <a:pt x="40632" y="16451"/>
                </a:lnTo>
                <a:lnTo>
                  <a:pt x="44551" y="15701"/>
                </a:lnTo>
                <a:lnTo>
                  <a:pt x="48751" y="15201"/>
                </a:lnTo>
                <a:lnTo>
                  <a:pt x="53138" y="14073"/>
                </a:lnTo>
                <a:lnTo>
                  <a:pt x="57650" y="12528"/>
                </a:lnTo>
                <a:lnTo>
                  <a:pt x="62246" y="10704"/>
                </a:lnTo>
                <a:lnTo>
                  <a:pt x="66897" y="9488"/>
                </a:lnTo>
                <a:lnTo>
                  <a:pt x="71586" y="8678"/>
                </a:lnTo>
                <a:lnTo>
                  <a:pt x="76299" y="8137"/>
                </a:lnTo>
                <a:lnTo>
                  <a:pt x="81029" y="7777"/>
                </a:lnTo>
                <a:lnTo>
                  <a:pt x="85769" y="7537"/>
                </a:lnTo>
                <a:lnTo>
                  <a:pt x="95269" y="7270"/>
                </a:lnTo>
                <a:lnTo>
                  <a:pt x="104784" y="7151"/>
                </a:lnTo>
                <a:lnTo>
                  <a:pt x="109543" y="6326"/>
                </a:lnTo>
                <a:lnTo>
                  <a:pt x="114304" y="4982"/>
                </a:lnTo>
                <a:lnTo>
                  <a:pt x="119065" y="3292"/>
                </a:lnTo>
                <a:lnTo>
                  <a:pt x="124621" y="2166"/>
                </a:lnTo>
                <a:lnTo>
                  <a:pt x="130705" y="1415"/>
                </a:lnTo>
                <a:lnTo>
                  <a:pt x="142229" y="580"/>
                </a:lnTo>
                <a:lnTo>
                  <a:pt x="149996" y="209"/>
                </a:lnTo>
                <a:lnTo>
                  <a:pt x="158210" y="44"/>
                </a:lnTo>
                <a:lnTo>
                  <a:pt x="162624" y="0"/>
                </a:lnTo>
                <a:lnTo>
                  <a:pt x="167153" y="765"/>
                </a:lnTo>
                <a:lnTo>
                  <a:pt x="171761" y="2068"/>
                </a:lnTo>
                <a:lnTo>
                  <a:pt x="176420" y="3731"/>
                </a:lnTo>
                <a:lnTo>
                  <a:pt x="181113" y="4840"/>
                </a:lnTo>
                <a:lnTo>
                  <a:pt x="185829" y="5578"/>
                </a:lnTo>
                <a:lnTo>
                  <a:pt x="190562" y="6071"/>
                </a:lnTo>
                <a:lnTo>
                  <a:pt x="194510" y="6399"/>
                </a:lnTo>
                <a:lnTo>
                  <a:pt x="201013" y="6764"/>
                </a:lnTo>
                <a:lnTo>
                  <a:pt x="208666" y="6927"/>
                </a:lnTo>
                <a:lnTo>
                  <a:pt x="235744" y="705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419"/>
          <p:cNvSpPr/>
          <p:nvPr/>
        </p:nvSpPr>
        <p:spPr>
          <a:xfrm>
            <a:off x="5900737" y="2728912"/>
            <a:ext cx="150020" cy="28576"/>
          </a:xfrm>
          <a:custGeom>
            <a:avLst/>
            <a:gdLst/>
            <a:ahLst/>
            <a:cxnLst/>
            <a:rect l="0" t="0" r="0" b="0"/>
            <a:pathLst>
              <a:path w="150020" h="28576">
                <a:moveTo>
                  <a:pt x="0" y="28575"/>
                </a:moveTo>
                <a:lnTo>
                  <a:pt x="23911" y="28575"/>
                </a:lnTo>
                <a:lnTo>
                  <a:pt x="26259" y="27781"/>
                </a:lnTo>
                <a:lnTo>
                  <a:pt x="28618" y="26458"/>
                </a:lnTo>
                <a:lnTo>
                  <a:pt x="30985" y="24783"/>
                </a:lnTo>
                <a:lnTo>
                  <a:pt x="34151" y="23665"/>
                </a:lnTo>
                <a:lnTo>
                  <a:pt x="37848" y="22921"/>
                </a:lnTo>
                <a:lnTo>
                  <a:pt x="41901" y="22424"/>
                </a:lnTo>
                <a:lnTo>
                  <a:pt x="45396" y="22093"/>
                </a:lnTo>
                <a:lnTo>
                  <a:pt x="48521" y="21873"/>
                </a:lnTo>
                <a:lnTo>
                  <a:pt x="51397" y="21725"/>
                </a:lnTo>
                <a:lnTo>
                  <a:pt x="54902" y="20834"/>
                </a:lnTo>
                <a:lnTo>
                  <a:pt x="58827" y="19445"/>
                </a:lnTo>
                <a:lnTo>
                  <a:pt x="63030" y="17726"/>
                </a:lnTo>
                <a:lnTo>
                  <a:pt x="67420" y="16580"/>
                </a:lnTo>
                <a:lnTo>
                  <a:pt x="71934" y="15816"/>
                </a:lnTo>
                <a:lnTo>
                  <a:pt x="76531" y="15306"/>
                </a:lnTo>
                <a:lnTo>
                  <a:pt x="81183" y="14173"/>
                </a:lnTo>
                <a:lnTo>
                  <a:pt x="85872" y="12624"/>
                </a:lnTo>
                <a:lnTo>
                  <a:pt x="90586" y="10797"/>
                </a:lnTo>
                <a:lnTo>
                  <a:pt x="95316" y="9579"/>
                </a:lnTo>
                <a:lnTo>
                  <a:pt x="100056" y="8767"/>
                </a:lnTo>
                <a:lnTo>
                  <a:pt x="104804" y="8226"/>
                </a:lnTo>
                <a:lnTo>
                  <a:pt x="109557" y="7072"/>
                </a:lnTo>
                <a:lnTo>
                  <a:pt x="114313" y="5508"/>
                </a:lnTo>
                <a:lnTo>
                  <a:pt x="119071" y="3672"/>
                </a:lnTo>
                <a:lnTo>
                  <a:pt x="123831" y="2448"/>
                </a:lnTo>
                <a:lnTo>
                  <a:pt x="128591" y="1632"/>
                </a:lnTo>
                <a:lnTo>
                  <a:pt x="133353" y="1088"/>
                </a:lnTo>
                <a:lnTo>
                  <a:pt x="137321" y="725"/>
                </a:lnTo>
                <a:lnTo>
                  <a:pt x="140760" y="483"/>
                </a:lnTo>
                <a:lnTo>
                  <a:pt x="150019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420"/>
          <p:cNvSpPr/>
          <p:nvPr/>
        </p:nvSpPr>
        <p:spPr>
          <a:xfrm>
            <a:off x="6200775" y="2636043"/>
            <a:ext cx="157163" cy="128292"/>
          </a:xfrm>
          <a:custGeom>
            <a:avLst/>
            <a:gdLst/>
            <a:ahLst/>
            <a:cxnLst/>
            <a:rect l="0" t="0" r="0" b="0"/>
            <a:pathLst>
              <a:path w="157163" h="128292">
                <a:moveTo>
                  <a:pt x="0" y="0"/>
                </a:moveTo>
                <a:lnTo>
                  <a:pt x="6150" y="6151"/>
                </a:lnTo>
                <a:lnTo>
                  <a:pt x="6702" y="8819"/>
                </a:lnTo>
                <a:lnTo>
                  <a:pt x="6947" y="12651"/>
                </a:lnTo>
                <a:lnTo>
                  <a:pt x="7056" y="17000"/>
                </a:lnTo>
                <a:lnTo>
                  <a:pt x="7143" y="81956"/>
                </a:lnTo>
                <a:lnTo>
                  <a:pt x="7937" y="83213"/>
                </a:lnTo>
                <a:lnTo>
                  <a:pt x="9260" y="84050"/>
                </a:lnTo>
                <a:lnTo>
                  <a:pt x="10936" y="84609"/>
                </a:lnTo>
                <a:lnTo>
                  <a:pt x="12053" y="85774"/>
                </a:lnTo>
                <a:lnTo>
                  <a:pt x="12798" y="87346"/>
                </a:lnTo>
                <a:lnTo>
                  <a:pt x="13993" y="91778"/>
                </a:lnTo>
                <a:lnTo>
                  <a:pt x="16273" y="94501"/>
                </a:lnTo>
                <a:lnTo>
                  <a:pt x="20412" y="98924"/>
                </a:lnTo>
                <a:lnTo>
                  <a:pt x="21545" y="99287"/>
                </a:lnTo>
                <a:lnTo>
                  <a:pt x="24921" y="99690"/>
                </a:lnTo>
                <a:lnTo>
                  <a:pt x="26933" y="100592"/>
                </a:lnTo>
                <a:lnTo>
                  <a:pt x="31284" y="103710"/>
                </a:lnTo>
                <a:lnTo>
                  <a:pt x="34404" y="106135"/>
                </a:lnTo>
                <a:lnTo>
                  <a:pt x="36430" y="106476"/>
                </a:lnTo>
                <a:lnTo>
                  <a:pt x="39368" y="106703"/>
                </a:lnTo>
                <a:lnTo>
                  <a:pt x="42914" y="106854"/>
                </a:lnTo>
                <a:lnTo>
                  <a:pt x="45277" y="107749"/>
                </a:lnTo>
                <a:lnTo>
                  <a:pt x="46854" y="109139"/>
                </a:lnTo>
                <a:lnTo>
                  <a:pt x="47905" y="110859"/>
                </a:lnTo>
                <a:lnTo>
                  <a:pt x="49399" y="112006"/>
                </a:lnTo>
                <a:lnTo>
                  <a:pt x="51189" y="112771"/>
                </a:lnTo>
                <a:lnTo>
                  <a:pt x="56088" y="113620"/>
                </a:lnTo>
                <a:lnTo>
                  <a:pt x="59617" y="113847"/>
                </a:lnTo>
                <a:lnTo>
                  <a:pt x="66978" y="114099"/>
                </a:lnTo>
                <a:lnTo>
                  <a:pt x="78170" y="114261"/>
                </a:lnTo>
                <a:lnTo>
                  <a:pt x="80688" y="114274"/>
                </a:lnTo>
                <a:lnTo>
                  <a:pt x="82367" y="115076"/>
                </a:lnTo>
                <a:lnTo>
                  <a:pt x="83486" y="116405"/>
                </a:lnTo>
                <a:lnTo>
                  <a:pt x="84232" y="118085"/>
                </a:lnTo>
                <a:lnTo>
                  <a:pt x="86317" y="119205"/>
                </a:lnTo>
                <a:lnTo>
                  <a:pt x="89295" y="119951"/>
                </a:lnTo>
                <a:lnTo>
                  <a:pt x="92867" y="120449"/>
                </a:lnTo>
                <a:lnTo>
                  <a:pt x="96042" y="120781"/>
                </a:lnTo>
                <a:lnTo>
                  <a:pt x="98953" y="121002"/>
                </a:lnTo>
                <a:lnTo>
                  <a:pt x="101687" y="121149"/>
                </a:lnTo>
                <a:lnTo>
                  <a:pt x="108959" y="121313"/>
                </a:lnTo>
                <a:lnTo>
                  <a:pt x="113121" y="121357"/>
                </a:lnTo>
                <a:lnTo>
                  <a:pt x="116689" y="122180"/>
                </a:lnTo>
                <a:lnTo>
                  <a:pt x="119861" y="123522"/>
                </a:lnTo>
                <a:lnTo>
                  <a:pt x="122770" y="125211"/>
                </a:lnTo>
                <a:lnTo>
                  <a:pt x="125503" y="126336"/>
                </a:lnTo>
                <a:lnTo>
                  <a:pt x="128118" y="127087"/>
                </a:lnTo>
                <a:lnTo>
                  <a:pt x="130655" y="127587"/>
                </a:lnTo>
                <a:lnTo>
                  <a:pt x="133141" y="127921"/>
                </a:lnTo>
                <a:lnTo>
                  <a:pt x="138019" y="128291"/>
                </a:lnTo>
                <a:lnTo>
                  <a:pt x="140432" y="127597"/>
                </a:lnTo>
                <a:lnTo>
                  <a:pt x="145229" y="124708"/>
                </a:lnTo>
                <a:lnTo>
                  <a:pt x="150006" y="122894"/>
                </a:lnTo>
                <a:lnTo>
                  <a:pt x="157162" y="1214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421"/>
          <p:cNvSpPr/>
          <p:nvPr/>
        </p:nvSpPr>
        <p:spPr>
          <a:xfrm>
            <a:off x="6350794" y="2650331"/>
            <a:ext cx="35719" cy="228601"/>
          </a:xfrm>
          <a:custGeom>
            <a:avLst/>
            <a:gdLst/>
            <a:ahLst/>
            <a:cxnLst/>
            <a:rect l="0" t="0" r="0" b="0"/>
            <a:pathLst>
              <a:path w="35719" h="228601">
                <a:moveTo>
                  <a:pt x="7143" y="0"/>
                </a:moveTo>
                <a:lnTo>
                  <a:pt x="7" y="0"/>
                </a:lnTo>
                <a:lnTo>
                  <a:pt x="0" y="16792"/>
                </a:lnTo>
                <a:lnTo>
                  <a:pt x="793" y="19132"/>
                </a:lnTo>
                <a:lnTo>
                  <a:pt x="2116" y="21486"/>
                </a:lnTo>
                <a:lnTo>
                  <a:pt x="3792" y="23849"/>
                </a:lnTo>
                <a:lnTo>
                  <a:pt x="4909" y="26218"/>
                </a:lnTo>
                <a:lnTo>
                  <a:pt x="5654" y="28591"/>
                </a:lnTo>
                <a:lnTo>
                  <a:pt x="6481" y="34138"/>
                </a:lnTo>
                <a:lnTo>
                  <a:pt x="6702" y="37840"/>
                </a:lnTo>
                <a:lnTo>
                  <a:pt x="6947" y="46186"/>
                </a:lnTo>
                <a:lnTo>
                  <a:pt x="7117" y="65388"/>
                </a:lnTo>
                <a:lnTo>
                  <a:pt x="7920" y="68992"/>
                </a:lnTo>
                <a:lnTo>
                  <a:pt x="9248" y="72982"/>
                </a:lnTo>
                <a:lnTo>
                  <a:pt x="10928" y="77230"/>
                </a:lnTo>
                <a:lnTo>
                  <a:pt x="12047" y="81649"/>
                </a:lnTo>
                <a:lnTo>
                  <a:pt x="12794" y="86182"/>
                </a:lnTo>
                <a:lnTo>
                  <a:pt x="13291" y="90792"/>
                </a:lnTo>
                <a:lnTo>
                  <a:pt x="13623" y="95453"/>
                </a:lnTo>
                <a:lnTo>
                  <a:pt x="13845" y="100148"/>
                </a:lnTo>
                <a:lnTo>
                  <a:pt x="14090" y="109598"/>
                </a:lnTo>
                <a:lnTo>
                  <a:pt x="14261" y="133358"/>
                </a:lnTo>
                <a:lnTo>
                  <a:pt x="15063" y="138117"/>
                </a:lnTo>
                <a:lnTo>
                  <a:pt x="16392" y="142878"/>
                </a:lnTo>
                <a:lnTo>
                  <a:pt x="18071" y="147640"/>
                </a:lnTo>
                <a:lnTo>
                  <a:pt x="19191" y="152401"/>
                </a:lnTo>
                <a:lnTo>
                  <a:pt x="19938" y="157163"/>
                </a:lnTo>
                <a:lnTo>
                  <a:pt x="20435" y="161925"/>
                </a:lnTo>
                <a:lnTo>
                  <a:pt x="20767" y="165894"/>
                </a:lnTo>
                <a:lnTo>
                  <a:pt x="21136" y="172420"/>
                </a:lnTo>
                <a:lnTo>
                  <a:pt x="21300" y="180083"/>
                </a:lnTo>
                <a:lnTo>
                  <a:pt x="21423" y="202075"/>
                </a:lnTo>
                <a:lnTo>
                  <a:pt x="22219" y="204567"/>
                </a:lnTo>
                <a:lnTo>
                  <a:pt x="23544" y="207022"/>
                </a:lnTo>
                <a:lnTo>
                  <a:pt x="25221" y="209452"/>
                </a:lnTo>
                <a:lnTo>
                  <a:pt x="26339" y="211866"/>
                </a:lnTo>
                <a:lnTo>
                  <a:pt x="27084" y="214269"/>
                </a:lnTo>
                <a:lnTo>
                  <a:pt x="27912" y="219056"/>
                </a:lnTo>
                <a:lnTo>
                  <a:pt x="28280" y="223829"/>
                </a:lnTo>
                <a:lnTo>
                  <a:pt x="29172" y="225419"/>
                </a:lnTo>
                <a:lnTo>
                  <a:pt x="30560" y="226479"/>
                </a:lnTo>
                <a:lnTo>
                  <a:pt x="35706" y="228595"/>
                </a:lnTo>
                <a:lnTo>
                  <a:pt x="35718" y="22860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422"/>
          <p:cNvSpPr/>
          <p:nvPr/>
        </p:nvSpPr>
        <p:spPr>
          <a:xfrm>
            <a:off x="6572250" y="2728914"/>
            <a:ext cx="207169" cy="7143"/>
          </a:xfrm>
          <a:custGeom>
            <a:avLst/>
            <a:gdLst/>
            <a:ahLst/>
            <a:cxnLst/>
            <a:rect l="0" t="0" r="0" b="0"/>
            <a:pathLst>
              <a:path w="207169" h="7143">
                <a:moveTo>
                  <a:pt x="0" y="7142"/>
                </a:moveTo>
                <a:lnTo>
                  <a:pt x="40909" y="7142"/>
                </a:lnTo>
                <a:lnTo>
                  <a:pt x="45529" y="6348"/>
                </a:lnTo>
                <a:lnTo>
                  <a:pt x="50196" y="5025"/>
                </a:lnTo>
                <a:lnTo>
                  <a:pt x="54895" y="3350"/>
                </a:lnTo>
                <a:lnTo>
                  <a:pt x="59616" y="2232"/>
                </a:lnTo>
                <a:lnTo>
                  <a:pt x="64350" y="1487"/>
                </a:lnTo>
                <a:lnTo>
                  <a:pt x="69094" y="991"/>
                </a:lnTo>
                <a:lnTo>
                  <a:pt x="74638" y="660"/>
                </a:lnTo>
                <a:lnTo>
                  <a:pt x="87147" y="292"/>
                </a:lnTo>
                <a:lnTo>
                  <a:pt x="118769" y="24"/>
                </a:lnTo>
                <a:lnTo>
                  <a:pt x="147611" y="0"/>
                </a:lnTo>
                <a:lnTo>
                  <a:pt x="152382" y="793"/>
                </a:lnTo>
                <a:lnTo>
                  <a:pt x="157150" y="2116"/>
                </a:lnTo>
                <a:lnTo>
                  <a:pt x="161917" y="3791"/>
                </a:lnTo>
                <a:lnTo>
                  <a:pt x="166682" y="4908"/>
                </a:lnTo>
                <a:lnTo>
                  <a:pt x="171446" y="5652"/>
                </a:lnTo>
                <a:lnTo>
                  <a:pt x="176210" y="6149"/>
                </a:lnTo>
                <a:lnTo>
                  <a:pt x="180973" y="6480"/>
                </a:lnTo>
                <a:lnTo>
                  <a:pt x="185736" y="6700"/>
                </a:lnTo>
                <a:lnTo>
                  <a:pt x="197908" y="7011"/>
                </a:lnTo>
                <a:lnTo>
                  <a:pt x="207168" y="714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423"/>
          <p:cNvSpPr/>
          <p:nvPr/>
        </p:nvSpPr>
        <p:spPr>
          <a:xfrm>
            <a:off x="6665118" y="2657475"/>
            <a:ext cx="50008" cy="164307"/>
          </a:xfrm>
          <a:custGeom>
            <a:avLst/>
            <a:gdLst/>
            <a:ahLst/>
            <a:cxnLst/>
            <a:rect l="0" t="0" r="0" b="0"/>
            <a:pathLst>
              <a:path w="50008" h="164307">
                <a:moveTo>
                  <a:pt x="0" y="0"/>
                </a:moveTo>
                <a:lnTo>
                  <a:pt x="0" y="9943"/>
                </a:lnTo>
                <a:lnTo>
                  <a:pt x="794" y="11391"/>
                </a:lnTo>
                <a:lnTo>
                  <a:pt x="2117" y="12356"/>
                </a:lnTo>
                <a:lnTo>
                  <a:pt x="3793" y="13000"/>
                </a:lnTo>
                <a:lnTo>
                  <a:pt x="4910" y="15016"/>
                </a:lnTo>
                <a:lnTo>
                  <a:pt x="5654" y="17948"/>
                </a:lnTo>
                <a:lnTo>
                  <a:pt x="6151" y="21490"/>
                </a:lnTo>
                <a:lnTo>
                  <a:pt x="7276" y="24645"/>
                </a:lnTo>
                <a:lnTo>
                  <a:pt x="8820" y="27543"/>
                </a:lnTo>
                <a:lnTo>
                  <a:pt x="10643" y="30268"/>
                </a:lnTo>
                <a:lnTo>
                  <a:pt x="11858" y="32879"/>
                </a:lnTo>
                <a:lnTo>
                  <a:pt x="13208" y="37896"/>
                </a:lnTo>
                <a:lnTo>
                  <a:pt x="14361" y="41139"/>
                </a:lnTo>
                <a:lnTo>
                  <a:pt x="15925" y="44888"/>
                </a:lnTo>
                <a:lnTo>
                  <a:pt x="17760" y="48975"/>
                </a:lnTo>
                <a:lnTo>
                  <a:pt x="18984" y="53288"/>
                </a:lnTo>
                <a:lnTo>
                  <a:pt x="19800" y="57750"/>
                </a:lnTo>
                <a:lnTo>
                  <a:pt x="20344" y="62312"/>
                </a:lnTo>
                <a:lnTo>
                  <a:pt x="21500" y="66148"/>
                </a:lnTo>
                <a:lnTo>
                  <a:pt x="23065" y="69498"/>
                </a:lnTo>
                <a:lnTo>
                  <a:pt x="24902" y="72526"/>
                </a:lnTo>
                <a:lnTo>
                  <a:pt x="26126" y="76132"/>
                </a:lnTo>
                <a:lnTo>
                  <a:pt x="26943" y="80123"/>
                </a:lnTo>
                <a:lnTo>
                  <a:pt x="27487" y="84371"/>
                </a:lnTo>
                <a:lnTo>
                  <a:pt x="27850" y="88791"/>
                </a:lnTo>
                <a:lnTo>
                  <a:pt x="28092" y="93325"/>
                </a:lnTo>
                <a:lnTo>
                  <a:pt x="28253" y="97935"/>
                </a:lnTo>
                <a:lnTo>
                  <a:pt x="29154" y="101803"/>
                </a:lnTo>
                <a:lnTo>
                  <a:pt x="30549" y="105174"/>
                </a:lnTo>
                <a:lnTo>
                  <a:pt x="32272" y="108216"/>
                </a:lnTo>
                <a:lnTo>
                  <a:pt x="33421" y="111831"/>
                </a:lnTo>
                <a:lnTo>
                  <a:pt x="34187" y="115829"/>
                </a:lnTo>
                <a:lnTo>
                  <a:pt x="34698" y="120082"/>
                </a:lnTo>
                <a:lnTo>
                  <a:pt x="35832" y="123711"/>
                </a:lnTo>
                <a:lnTo>
                  <a:pt x="37382" y="126924"/>
                </a:lnTo>
                <a:lnTo>
                  <a:pt x="39209" y="129859"/>
                </a:lnTo>
                <a:lnTo>
                  <a:pt x="40426" y="132610"/>
                </a:lnTo>
                <a:lnTo>
                  <a:pt x="41239" y="135238"/>
                </a:lnTo>
                <a:lnTo>
                  <a:pt x="41780" y="137784"/>
                </a:lnTo>
                <a:lnTo>
                  <a:pt x="42935" y="140274"/>
                </a:lnTo>
                <a:lnTo>
                  <a:pt x="44498" y="142728"/>
                </a:lnTo>
                <a:lnTo>
                  <a:pt x="46335" y="145159"/>
                </a:lnTo>
                <a:lnTo>
                  <a:pt x="47559" y="147572"/>
                </a:lnTo>
                <a:lnTo>
                  <a:pt x="48919" y="152371"/>
                </a:lnTo>
                <a:lnTo>
                  <a:pt x="49523" y="157149"/>
                </a:lnTo>
                <a:lnTo>
                  <a:pt x="50007" y="16430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424"/>
          <p:cNvSpPr/>
          <p:nvPr/>
        </p:nvSpPr>
        <p:spPr>
          <a:xfrm>
            <a:off x="6558264" y="2871787"/>
            <a:ext cx="221155" cy="21432"/>
          </a:xfrm>
          <a:custGeom>
            <a:avLst/>
            <a:gdLst/>
            <a:ahLst/>
            <a:cxnLst/>
            <a:rect l="0" t="0" r="0" b="0"/>
            <a:pathLst>
              <a:path w="221155" h="21432">
                <a:moveTo>
                  <a:pt x="13986" y="0"/>
                </a:moveTo>
                <a:lnTo>
                  <a:pt x="0" y="0"/>
                </a:lnTo>
                <a:lnTo>
                  <a:pt x="12908" y="0"/>
                </a:lnTo>
                <a:lnTo>
                  <a:pt x="14854" y="794"/>
                </a:lnTo>
                <a:lnTo>
                  <a:pt x="17740" y="2117"/>
                </a:lnTo>
                <a:lnTo>
                  <a:pt x="21251" y="3792"/>
                </a:lnTo>
                <a:lnTo>
                  <a:pt x="25179" y="4910"/>
                </a:lnTo>
                <a:lnTo>
                  <a:pt x="29385" y="5654"/>
                </a:lnTo>
                <a:lnTo>
                  <a:pt x="33777" y="6151"/>
                </a:lnTo>
                <a:lnTo>
                  <a:pt x="38293" y="6482"/>
                </a:lnTo>
                <a:lnTo>
                  <a:pt x="42890" y="6702"/>
                </a:lnTo>
                <a:lnTo>
                  <a:pt x="52232" y="6948"/>
                </a:lnTo>
                <a:lnTo>
                  <a:pt x="125992" y="7144"/>
                </a:lnTo>
                <a:lnTo>
                  <a:pt x="130725" y="7938"/>
                </a:lnTo>
                <a:lnTo>
                  <a:pt x="135468" y="9260"/>
                </a:lnTo>
                <a:lnTo>
                  <a:pt x="140217" y="10936"/>
                </a:lnTo>
                <a:lnTo>
                  <a:pt x="144971" y="12053"/>
                </a:lnTo>
                <a:lnTo>
                  <a:pt x="149728" y="12798"/>
                </a:lnTo>
                <a:lnTo>
                  <a:pt x="154487" y="13295"/>
                </a:lnTo>
                <a:lnTo>
                  <a:pt x="158453" y="13626"/>
                </a:lnTo>
                <a:lnTo>
                  <a:pt x="164977" y="13993"/>
                </a:lnTo>
                <a:lnTo>
                  <a:pt x="168621" y="14885"/>
                </a:lnTo>
                <a:lnTo>
                  <a:pt x="172639" y="16274"/>
                </a:lnTo>
                <a:lnTo>
                  <a:pt x="176904" y="17993"/>
                </a:lnTo>
                <a:lnTo>
                  <a:pt x="180541" y="19139"/>
                </a:lnTo>
                <a:lnTo>
                  <a:pt x="183760" y="19903"/>
                </a:lnTo>
                <a:lnTo>
                  <a:pt x="186700" y="20413"/>
                </a:lnTo>
                <a:lnTo>
                  <a:pt x="192083" y="20978"/>
                </a:lnTo>
                <a:lnTo>
                  <a:pt x="197915" y="21230"/>
                </a:lnTo>
                <a:lnTo>
                  <a:pt x="221154" y="2143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425"/>
          <p:cNvSpPr/>
          <p:nvPr/>
        </p:nvSpPr>
        <p:spPr>
          <a:xfrm>
            <a:off x="6893718" y="2450306"/>
            <a:ext cx="1485785" cy="414312"/>
          </a:xfrm>
          <a:custGeom>
            <a:avLst/>
            <a:gdLst/>
            <a:ahLst/>
            <a:cxnLst/>
            <a:rect l="0" t="0" r="0" b="0"/>
            <a:pathLst>
              <a:path w="1485785" h="414312">
                <a:moveTo>
                  <a:pt x="0" y="321469"/>
                </a:moveTo>
                <a:lnTo>
                  <a:pt x="0" y="314332"/>
                </a:lnTo>
                <a:lnTo>
                  <a:pt x="3793" y="314327"/>
                </a:lnTo>
                <a:lnTo>
                  <a:pt x="4910" y="315120"/>
                </a:lnTo>
                <a:lnTo>
                  <a:pt x="5654" y="316442"/>
                </a:lnTo>
                <a:lnTo>
                  <a:pt x="6151" y="318118"/>
                </a:lnTo>
                <a:lnTo>
                  <a:pt x="8820" y="322096"/>
                </a:lnTo>
                <a:lnTo>
                  <a:pt x="10643" y="324268"/>
                </a:lnTo>
                <a:lnTo>
                  <a:pt x="12651" y="325716"/>
                </a:lnTo>
                <a:lnTo>
                  <a:pt x="31169" y="334061"/>
                </a:lnTo>
                <a:lnTo>
                  <a:pt x="44958" y="345371"/>
                </a:lnTo>
                <a:lnTo>
                  <a:pt x="62767" y="357199"/>
                </a:lnTo>
                <a:lnTo>
                  <a:pt x="73102" y="366451"/>
                </a:lnTo>
                <a:lnTo>
                  <a:pt x="87024" y="380007"/>
                </a:lnTo>
                <a:lnTo>
                  <a:pt x="105525" y="392775"/>
                </a:lnTo>
                <a:lnTo>
                  <a:pt x="115933" y="400011"/>
                </a:lnTo>
                <a:lnTo>
                  <a:pt x="123758" y="404001"/>
                </a:lnTo>
                <a:lnTo>
                  <a:pt x="129881" y="405775"/>
                </a:lnTo>
                <a:lnTo>
                  <a:pt x="137790" y="406773"/>
                </a:lnTo>
                <a:lnTo>
                  <a:pt x="140279" y="407707"/>
                </a:lnTo>
                <a:lnTo>
                  <a:pt x="147574" y="412020"/>
                </a:lnTo>
                <a:lnTo>
                  <a:pt x="152372" y="413307"/>
                </a:lnTo>
                <a:lnTo>
                  <a:pt x="167680" y="414311"/>
                </a:lnTo>
                <a:lnTo>
                  <a:pt x="168936" y="413526"/>
                </a:lnTo>
                <a:lnTo>
                  <a:pt x="169774" y="412209"/>
                </a:lnTo>
                <a:lnTo>
                  <a:pt x="170705" y="408629"/>
                </a:lnTo>
                <a:lnTo>
                  <a:pt x="171352" y="397544"/>
                </a:lnTo>
                <a:lnTo>
                  <a:pt x="171422" y="390488"/>
                </a:lnTo>
                <a:lnTo>
                  <a:pt x="169321" y="383629"/>
                </a:lnTo>
                <a:lnTo>
                  <a:pt x="166535" y="375289"/>
                </a:lnTo>
                <a:lnTo>
                  <a:pt x="164967" y="362463"/>
                </a:lnTo>
                <a:lnTo>
                  <a:pt x="164503" y="352489"/>
                </a:lnTo>
                <a:lnTo>
                  <a:pt x="164345" y="333182"/>
                </a:lnTo>
                <a:lnTo>
                  <a:pt x="164307" y="277274"/>
                </a:lnTo>
                <a:lnTo>
                  <a:pt x="162190" y="265843"/>
                </a:lnTo>
                <a:lnTo>
                  <a:pt x="159397" y="255471"/>
                </a:lnTo>
                <a:lnTo>
                  <a:pt x="158156" y="245570"/>
                </a:lnTo>
                <a:lnTo>
                  <a:pt x="155488" y="233761"/>
                </a:lnTo>
                <a:lnTo>
                  <a:pt x="152449" y="221369"/>
                </a:lnTo>
                <a:lnTo>
                  <a:pt x="151099" y="210569"/>
                </a:lnTo>
                <a:lnTo>
                  <a:pt x="150499" y="200478"/>
                </a:lnTo>
                <a:lnTo>
                  <a:pt x="150339" y="195564"/>
                </a:lnTo>
                <a:lnTo>
                  <a:pt x="148045" y="185872"/>
                </a:lnTo>
                <a:lnTo>
                  <a:pt x="145173" y="176272"/>
                </a:lnTo>
                <a:lnTo>
                  <a:pt x="143896" y="166714"/>
                </a:lnTo>
                <a:lnTo>
                  <a:pt x="143329" y="157174"/>
                </a:lnTo>
                <a:lnTo>
                  <a:pt x="143010" y="144995"/>
                </a:lnTo>
                <a:lnTo>
                  <a:pt x="142902" y="129976"/>
                </a:lnTo>
                <a:lnTo>
                  <a:pt x="140512" y="126338"/>
                </a:lnTo>
                <a:lnTo>
                  <a:pt x="136538" y="123119"/>
                </a:lnTo>
                <a:lnTo>
                  <a:pt x="131506" y="120179"/>
                </a:lnTo>
                <a:lnTo>
                  <a:pt x="128152" y="116632"/>
                </a:lnTo>
                <a:lnTo>
                  <a:pt x="125917" y="112680"/>
                </a:lnTo>
                <a:lnTo>
                  <a:pt x="122769" y="101649"/>
                </a:lnTo>
                <a:lnTo>
                  <a:pt x="121706" y="90811"/>
                </a:lnTo>
                <a:lnTo>
                  <a:pt x="121522" y="79647"/>
                </a:lnTo>
                <a:lnTo>
                  <a:pt x="121467" y="73870"/>
                </a:lnTo>
                <a:lnTo>
                  <a:pt x="125244" y="64573"/>
                </a:lnTo>
                <a:lnTo>
                  <a:pt x="127152" y="62099"/>
                </a:lnTo>
                <a:lnTo>
                  <a:pt x="129218" y="60449"/>
                </a:lnTo>
                <a:lnTo>
                  <a:pt x="133630" y="57823"/>
                </a:lnTo>
                <a:lnTo>
                  <a:pt x="145294" y="47400"/>
                </a:lnTo>
                <a:lnTo>
                  <a:pt x="148456" y="45887"/>
                </a:lnTo>
                <a:lnTo>
                  <a:pt x="159698" y="42965"/>
                </a:lnTo>
                <a:lnTo>
                  <a:pt x="177331" y="33037"/>
                </a:lnTo>
                <a:lnTo>
                  <a:pt x="186235" y="30558"/>
                </a:lnTo>
                <a:lnTo>
                  <a:pt x="231013" y="28609"/>
                </a:lnTo>
                <a:lnTo>
                  <a:pt x="273838" y="22095"/>
                </a:lnTo>
                <a:lnTo>
                  <a:pt x="314534" y="21490"/>
                </a:lnTo>
                <a:lnTo>
                  <a:pt x="701390" y="21431"/>
                </a:lnTo>
                <a:lnTo>
                  <a:pt x="752068" y="15777"/>
                </a:lnTo>
                <a:lnTo>
                  <a:pt x="798110" y="14581"/>
                </a:lnTo>
                <a:lnTo>
                  <a:pt x="863040" y="14313"/>
                </a:lnTo>
                <a:lnTo>
                  <a:pt x="898035" y="10503"/>
                </a:lnTo>
                <a:lnTo>
                  <a:pt x="933541" y="8139"/>
                </a:lnTo>
                <a:lnTo>
                  <a:pt x="969195" y="7438"/>
                </a:lnTo>
                <a:lnTo>
                  <a:pt x="1040609" y="7169"/>
                </a:lnTo>
                <a:lnTo>
                  <a:pt x="1076327" y="3359"/>
                </a:lnTo>
                <a:lnTo>
                  <a:pt x="1112045" y="995"/>
                </a:lnTo>
                <a:lnTo>
                  <a:pt x="1154760" y="196"/>
                </a:lnTo>
                <a:lnTo>
                  <a:pt x="1417982" y="0"/>
                </a:lnTo>
                <a:lnTo>
                  <a:pt x="1428198" y="2116"/>
                </a:lnTo>
                <a:lnTo>
                  <a:pt x="1438030" y="4909"/>
                </a:lnTo>
                <a:lnTo>
                  <a:pt x="1471382" y="7126"/>
                </a:lnTo>
                <a:lnTo>
                  <a:pt x="1485784" y="7144"/>
                </a:lnTo>
                <a:lnTo>
                  <a:pt x="1475947" y="7144"/>
                </a:lnTo>
                <a:lnTo>
                  <a:pt x="1474502" y="6350"/>
                </a:lnTo>
                <a:lnTo>
                  <a:pt x="1473539" y="5027"/>
                </a:lnTo>
                <a:lnTo>
                  <a:pt x="1471613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426"/>
          <p:cNvSpPr/>
          <p:nvPr/>
        </p:nvSpPr>
        <p:spPr>
          <a:xfrm>
            <a:off x="7172325" y="2678914"/>
            <a:ext cx="192882" cy="28542"/>
          </a:xfrm>
          <a:custGeom>
            <a:avLst/>
            <a:gdLst/>
            <a:ahLst/>
            <a:cxnLst/>
            <a:rect l="0" t="0" r="0" b="0"/>
            <a:pathLst>
              <a:path w="192882" h="28542">
                <a:moveTo>
                  <a:pt x="0" y="21423"/>
                </a:moveTo>
                <a:lnTo>
                  <a:pt x="3792" y="21423"/>
                </a:lnTo>
                <a:lnTo>
                  <a:pt x="4909" y="22217"/>
                </a:lnTo>
                <a:lnTo>
                  <a:pt x="5653" y="23540"/>
                </a:lnTo>
                <a:lnTo>
                  <a:pt x="6150" y="25215"/>
                </a:lnTo>
                <a:lnTo>
                  <a:pt x="7275" y="26333"/>
                </a:lnTo>
                <a:lnTo>
                  <a:pt x="8819" y="27077"/>
                </a:lnTo>
                <a:lnTo>
                  <a:pt x="12651" y="27905"/>
                </a:lnTo>
                <a:lnTo>
                  <a:pt x="16999" y="28273"/>
                </a:lnTo>
                <a:lnTo>
                  <a:pt x="23694" y="28436"/>
                </a:lnTo>
                <a:lnTo>
                  <a:pt x="37136" y="28541"/>
                </a:lnTo>
                <a:lnTo>
                  <a:pt x="40632" y="27756"/>
                </a:lnTo>
                <a:lnTo>
                  <a:pt x="44550" y="26439"/>
                </a:lnTo>
                <a:lnTo>
                  <a:pt x="48750" y="24767"/>
                </a:lnTo>
                <a:lnTo>
                  <a:pt x="53137" y="23652"/>
                </a:lnTo>
                <a:lnTo>
                  <a:pt x="57650" y="22909"/>
                </a:lnTo>
                <a:lnTo>
                  <a:pt x="62245" y="22414"/>
                </a:lnTo>
                <a:lnTo>
                  <a:pt x="66897" y="21290"/>
                </a:lnTo>
                <a:lnTo>
                  <a:pt x="71585" y="19747"/>
                </a:lnTo>
                <a:lnTo>
                  <a:pt x="76298" y="17924"/>
                </a:lnTo>
                <a:lnTo>
                  <a:pt x="81028" y="16709"/>
                </a:lnTo>
                <a:lnTo>
                  <a:pt x="85769" y="15899"/>
                </a:lnTo>
                <a:lnTo>
                  <a:pt x="90516" y="15359"/>
                </a:lnTo>
                <a:lnTo>
                  <a:pt x="96063" y="14206"/>
                </a:lnTo>
                <a:lnTo>
                  <a:pt x="102142" y="12643"/>
                </a:lnTo>
                <a:lnTo>
                  <a:pt x="108576" y="10807"/>
                </a:lnTo>
                <a:lnTo>
                  <a:pt x="114452" y="9583"/>
                </a:lnTo>
                <a:lnTo>
                  <a:pt x="119958" y="8767"/>
                </a:lnTo>
                <a:lnTo>
                  <a:pt x="125216" y="8223"/>
                </a:lnTo>
                <a:lnTo>
                  <a:pt x="130309" y="7067"/>
                </a:lnTo>
                <a:lnTo>
                  <a:pt x="135290" y="5502"/>
                </a:lnTo>
                <a:lnTo>
                  <a:pt x="140200" y="3665"/>
                </a:lnTo>
                <a:lnTo>
                  <a:pt x="144267" y="2441"/>
                </a:lnTo>
                <a:lnTo>
                  <a:pt x="147771" y="1625"/>
                </a:lnTo>
                <a:lnTo>
                  <a:pt x="150902" y="1080"/>
                </a:lnTo>
                <a:lnTo>
                  <a:pt x="156497" y="475"/>
                </a:lnTo>
                <a:lnTo>
                  <a:pt x="162422" y="207"/>
                </a:lnTo>
                <a:lnTo>
                  <a:pt x="184020" y="0"/>
                </a:lnTo>
                <a:lnTo>
                  <a:pt x="184593" y="791"/>
                </a:lnTo>
                <a:lnTo>
                  <a:pt x="184974" y="2112"/>
                </a:lnTo>
                <a:lnTo>
                  <a:pt x="185229" y="3787"/>
                </a:lnTo>
                <a:lnTo>
                  <a:pt x="186192" y="4903"/>
                </a:lnTo>
                <a:lnTo>
                  <a:pt x="187628" y="5647"/>
                </a:lnTo>
                <a:lnTo>
                  <a:pt x="192881" y="713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427"/>
          <p:cNvSpPr/>
          <p:nvPr/>
        </p:nvSpPr>
        <p:spPr>
          <a:xfrm>
            <a:off x="7486736" y="2582142"/>
            <a:ext cx="207083" cy="232469"/>
          </a:xfrm>
          <a:custGeom>
            <a:avLst/>
            <a:gdLst/>
            <a:ahLst/>
            <a:cxnLst/>
            <a:rect l="0" t="0" r="0" b="0"/>
            <a:pathLst>
              <a:path w="207083" h="232469">
                <a:moveTo>
                  <a:pt x="7057" y="61045"/>
                </a:moveTo>
                <a:lnTo>
                  <a:pt x="7057" y="57253"/>
                </a:lnTo>
                <a:lnTo>
                  <a:pt x="6264" y="56135"/>
                </a:lnTo>
                <a:lnTo>
                  <a:pt x="4941" y="55391"/>
                </a:lnTo>
                <a:lnTo>
                  <a:pt x="906" y="54195"/>
                </a:lnTo>
                <a:lnTo>
                  <a:pt x="575" y="53304"/>
                </a:lnTo>
                <a:lnTo>
                  <a:pt x="0" y="47776"/>
                </a:lnTo>
                <a:lnTo>
                  <a:pt x="765" y="47437"/>
                </a:lnTo>
                <a:lnTo>
                  <a:pt x="3732" y="47059"/>
                </a:lnTo>
                <a:lnTo>
                  <a:pt x="4840" y="46165"/>
                </a:lnTo>
                <a:lnTo>
                  <a:pt x="5579" y="44775"/>
                </a:lnTo>
                <a:lnTo>
                  <a:pt x="6072" y="43055"/>
                </a:lnTo>
                <a:lnTo>
                  <a:pt x="7194" y="41908"/>
                </a:lnTo>
                <a:lnTo>
                  <a:pt x="8736" y="41143"/>
                </a:lnTo>
                <a:lnTo>
                  <a:pt x="10558" y="40633"/>
                </a:lnTo>
                <a:lnTo>
                  <a:pt x="11772" y="39500"/>
                </a:lnTo>
                <a:lnTo>
                  <a:pt x="12582" y="37950"/>
                </a:lnTo>
                <a:lnTo>
                  <a:pt x="13121" y="36124"/>
                </a:lnTo>
                <a:lnTo>
                  <a:pt x="15838" y="31977"/>
                </a:lnTo>
                <a:lnTo>
                  <a:pt x="17674" y="29760"/>
                </a:lnTo>
                <a:lnTo>
                  <a:pt x="23947" y="25180"/>
                </a:lnTo>
                <a:lnTo>
                  <a:pt x="27842" y="22848"/>
                </a:lnTo>
                <a:lnTo>
                  <a:pt x="34287" y="18139"/>
                </a:lnTo>
                <a:lnTo>
                  <a:pt x="37117" y="15772"/>
                </a:lnTo>
                <a:lnTo>
                  <a:pt x="42378" y="13143"/>
                </a:lnTo>
                <a:lnTo>
                  <a:pt x="48156" y="11180"/>
                </a:lnTo>
                <a:lnTo>
                  <a:pt x="51918" y="9546"/>
                </a:lnTo>
                <a:lnTo>
                  <a:pt x="56015" y="7662"/>
                </a:lnTo>
                <a:lnTo>
                  <a:pt x="60333" y="6406"/>
                </a:lnTo>
                <a:lnTo>
                  <a:pt x="64799" y="5569"/>
                </a:lnTo>
                <a:lnTo>
                  <a:pt x="69364" y="5011"/>
                </a:lnTo>
                <a:lnTo>
                  <a:pt x="73201" y="3846"/>
                </a:lnTo>
                <a:lnTo>
                  <a:pt x="79582" y="433"/>
                </a:lnTo>
                <a:lnTo>
                  <a:pt x="83188" y="0"/>
                </a:lnTo>
                <a:lnTo>
                  <a:pt x="87180" y="505"/>
                </a:lnTo>
                <a:lnTo>
                  <a:pt x="91429" y="1635"/>
                </a:lnTo>
                <a:lnTo>
                  <a:pt x="95055" y="2388"/>
                </a:lnTo>
                <a:lnTo>
                  <a:pt x="101201" y="3225"/>
                </a:lnTo>
                <a:lnTo>
                  <a:pt x="104745" y="3449"/>
                </a:lnTo>
                <a:lnTo>
                  <a:pt x="108695" y="3597"/>
                </a:lnTo>
                <a:lnTo>
                  <a:pt x="118857" y="3836"/>
                </a:lnTo>
                <a:lnTo>
                  <a:pt x="120484" y="4650"/>
                </a:lnTo>
                <a:lnTo>
                  <a:pt x="126567" y="9587"/>
                </a:lnTo>
                <a:lnTo>
                  <a:pt x="131081" y="13833"/>
                </a:lnTo>
                <a:lnTo>
                  <a:pt x="131809" y="16870"/>
                </a:lnTo>
                <a:lnTo>
                  <a:pt x="131500" y="20483"/>
                </a:lnTo>
                <a:lnTo>
                  <a:pt x="130501" y="24479"/>
                </a:lnTo>
                <a:lnTo>
                  <a:pt x="129389" y="31035"/>
                </a:lnTo>
                <a:lnTo>
                  <a:pt x="129093" y="33895"/>
                </a:lnTo>
                <a:lnTo>
                  <a:pt x="128103" y="37388"/>
                </a:lnTo>
                <a:lnTo>
                  <a:pt x="126648" y="41305"/>
                </a:lnTo>
                <a:lnTo>
                  <a:pt x="124885" y="45504"/>
                </a:lnTo>
                <a:lnTo>
                  <a:pt x="122915" y="49890"/>
                </a:lnTo>
                <a:lnTo>
                  <a:pt x="118610" y="58998"/>
                </a:lnTo>
                <a:lnTo>
                  <a:pt x="116351" y="64443"/>
                </a:lnTo>
                <a:lnTo>
                  <a:pt x="114051" y="70454"/>
                </a:lnTo>
                <a:lnTo>
                  <a:pt x="111724" y="76843"/>
                </a:lnTo>
                <a:lnTo>
                  <a:pt x="108585" y="82689"/>
                </a:lnTo>
                <a:lnTo>
                  <a:pt x="104906" y="88175"/>
                </a:lnTo>
                <a:lnTo>
                  <a:pt x="100864" y="93419"/>
                </a:lnTo>
                <a:lnTo>
                  <a:pt x="97376" y="97709"/>
                </a:lnTo>
                <a:lnTo>
                  <a:pt x="91385" y="104592"/>
                </a:lnTo>
                <a:lnTo>
                  <a:pt x="88676" y="108333"/>
                </a:lnTo>
                <a:lnTo>
                  <a:pt x="86076" y="112414"/>
                </a:lnTo>
                <a:lnTo>
                  <a:pt x="83549" y="116722"/>
                </a:lnTo>
                <a:lnTo>
                  <a:pt x="80276" y="121182"/>
                </a:lnTo>
                <a:lnTo>
                  <a:pt x="76507" y="125743"/>
                </a:lnTo>
                <a:lnTo>
                  <a:pt x="72408" y="130370"/>
                </a:lnTo>
                <a:lnTo>
                  <a:pt x="68881" y="135043"/>
                </a:lnTo>
                <a:lnTo>
                  <a:pt x="65735" y="139746"/>
                </a:lnTo>
                <a:lnTo>
                  <a:pt x="62845" y="144469"/>
                </a:lnTo>
                <a:lnTo>
                  <a:pt x="60124" y="149205"/>
                </a:lnTo>
                <a:lnTo>
                  <a:pt x="54984" y="158700"/>
                </a:lnTo>
                <a:lnTo>
                  <a:pt x="52502" y="162661"/>
                </a:lnTo>
                <a:lnTo>
                  <a:pt x="47628" y="169178"/>
                </a:lnTo>
                <a:lnTo>
                  <a:pt x="46011" y="172822"/>
                </a:lnTo>
                <a:lnTo>
                  <a:pt x="44932" y="176838"/>
                </a:lnTo>
                <a:lnTo>
                  <a:pt x="44214" y="181103"/>
                </a:lnTo>
                <a:lnTo>
                  <a:pt x="43415" y="187958"/>
                </a:lnTo>
                <a:lnTo>
                  <a:pt x="43202" y="190898"/>
                </a:lnTo>
                <a:lnTo>
                  <a:pt x="42266" y="193651"/>
                </a:lnTo>
                <a:lnTo>
                  <a:pt x="39110" y="198827"/>
                </a:lnTo>
                <a:lnTo>
                  <a:pt x="37179" y="203773"/>
                </a:lnTo>
                <a:lnTo>
                  <a:pt x="36090" y="211020"/>
                </a:lnTo>
                <a:lnTo>
                  <a:pt x="35769" y="218195"/>
                </a:lnTo>
                <a:lnTo>
                  <a:pt x="35659" y="223938"/>
                </a:lnTo>
                <a:lnTo>
                  <a:pt x="36444" y="224409"/>
                </a:lnTo>
                <a:lnTo>
                  <a:pt x="39433" y="224932"/>
                </a:lnTo>
                <a:lnTo>
                  <a:pt x="43406" y="227282"/>
                </a:lnTo>
                <a:lnTo>
                  <a:pt x="48634" y="231465"/>
                </a:lnTo>
                <a:lnTo>
                  <a:pt x="51465" y="232037"/>
                </a:lnTo>
                <a:lnTo>
                  <a:pt x="56163" y="232292"/>
                </a:lnTo>
                <a:lnTo>
                  <a:pt x="69998" y="232455"/>
                </a:lnTo>
                <a:lnTo>
                  <a:pt x="72829" y="232468"/>
                </a:lnTo>
                <a:lnTo>
                  <a:pt x="75511" y="231683"/>
                </a:lnTo>
                <a:lnTo>
                  <a:pt x="80609" y="228695"/>
                </a:lnTo>
                <a:lnTo>
                  <a:pt x="83873" y="227580"/>
                </a:lnTo>
                <a:lnTo>
                  <a:pt x="87636" y="226837"/>
                </a:lnTo>
                <a:lnTo>
                  <a:pt x="91733" y="226342"/>
                </a:lnTo>
                <a:lnTo>
                  <a:pt x="96052" y="226012"/>
                </a:lnTo>
                <a:lnTo>
                  <a:pt x="100518" y="225792"/>
                </a:lnTo>
                <a:lnTo>
                  <a:pt x="105083" y="225645"/>
                </a:lnTo>
                <a:lnTo>
                  <a:pt x="108920" y="224753"/>
                </a:lnTo>
                <a:lnTo>
                  <a:pt x="115301" y="221646"/>
                </a:lnTo>
                <a:lnTo>
                  <a:pt x="122899" y="217619"/>
                </a:lnTo>
                <a:lnTo>
                  <a:pt x="183278" y="187248"/>
                </a:lnTo>
                <a:lnTo>
                  <a:pt x="187243" y="184868"/>
                </a:lnTo>
                <a:lnTo>
                  <a:pt x="190682" y="182487"/>
                </a:lnTo>
                <a:lnTo>
                  <a:pt x="193767" y="180107"/>
                </a:lnTo>
                <a:lnTo>
                  <a:pt x="199312" y="177461"/>
                </a:lnTo>
                <a:lnTo>
                  <a:pt x="207082" y="17534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428"/>
          <p:cNvSpPr/>
          <p:nvPr/>
        </p:nvSpPr>
        <p:spPr>
          <a:xfrm>
            <a:off x="7715250" y="2571845"/>
            <a:ext cx="250032" cy="199904"/>
          </a:xfrm>
          <a:custGeom>
            <a:avLst/>
            <a:gdLst/>
            <a:ahLst/>
            <a:cxnLst/>
            <a:rect l="0" t="0" r="0" b="0"/>
            <a:pathLst>
              <a:path w="250032" h="199904">
                <a:moveTo>
                  <a:pt x="0" y="35623"/>
                </a:moveTo>
                <a:lnTo>
                  <a:pt x="0" y="28774"/>
                </a:lnTo>
                <a:lnTo>
                  <a:pt x="3792" y="24774"/>
                </a:lnTo>
                <a:lnTo>
                  <a:pt x="5703" y="23628"/>
                </a:lnTo>
                <a:lnTo>
                  <a:pt x="12185" y="21221"/>
                </a:lnTo>
                <a:lnTo>
                  <a:pt x="16792" y="17845"/>
                </a:lnTo>
                <a:lnTo>
                  <a:pt x="19925" y="16628"/>
                </a:lnTo>
                <a:lnTo>
                  <a:pt x="27641" y="15274"/>
                </a:lnTo>
                <a:lnTo>
                  <a:pt x="31922" y="14120"/>
                </a:lnTo>
                <a:lnTo>
                  <a:pt x="36362" y="12556"/>
                </a:lnTo>
                <a:lnTo>
                  <a:pt x="40909" y="10721"/>
                </a:lnTo>
                <a:lnTo>
                  <a:pt x="48080" y="8680"/>
                </a:lnTo>
                <a:lnTo>
                  <a:pt x="54706" y="6980"/>
                </a:lnTo>
                <a:lnTo>
                  <a:pt x="58696" y="5415"/>
                </a:lnTo>
                <a:lnTo>
                  <a:pt x="62942" y="3578"/>
                </a:lnTo>
                <a:lnTo>
                  <a:pt x="67361" y="2354"/>
                </a:lnTo>
                <a:lnTo>
                  <a:pt x="71895" y="1537"/>
                </a:lnTo>
                <a:lnTo>
                  <a:pt x="76505" y="993"/>
                </a:lnTo>
                <a:lnTo>
                  <a:pt x="81165" y="630"/>
                </a:lnTo>
                <a:lnTo>
                  <a:pt x="85861" y="388"/>
                </a:lnTo>
                <a:lnTo>
                  <a:pt x="97935" y="48"/>
                </a:lnTo>
                <a:lnTo>
                  <a:pt x="101009" y="0"/>
                </a:lnTo>
                <a:lnTo>
                  <a:pt x="103851" y="762"/>
                </a:lnTo>
                <a:lnTo>
                  <a:pt x="109126" y="3725"/>
                </a:lnTo>
                <a:lnTo>
                  <a:pt x="116233" y="5571"/>
                </a:lnTo>
                <a:lnTo>
                  <a:pt x="120352" y="6064"/>
                </a:lnTo>
                <a:lnTo>
                  <a:pt x="123097" y="7186"/>
                </a:lnTo>
                <a:lnTo>
                  <a:pt x="124927" y="8727"/>
                </a:lnTo>
                <a:lnTo>
                  <a:pt x="129619" y="14689"/>
                </a:lnTo>
                <a:lnTo>
                  <a:pt x="131657" y="16905"/>
                </a:lnTo>
                <a:lnTo>
                  <a:pt x="133015" y="19176"/>
                </a:lnTo>
                <a:lnTo>
                  <a:pt x="134524" y="23815"/>
                </a:lnTo>
                <a:lnTo>
                  <a:pt x="134926" y="26957"/>
                </a:lnTo>
                <a:lnTo>
                  <a:pt x="135194" y="30640"/>
                </a:lnTo>
                <a:lnTo>
                  <a:pt x="135373" y="34682"/>
                </a:lnTo>
                <a:lnTo>
                  <a:pt x="135572" y="43407"/>
                </a:lnTo>
                <a:lnTo>
                  <a:pt x="135625" y="47956"/>
                </a:lnTo>
                <a:lnTo>
                  <a:pt x="134866" y="51783"/>
                </a:lnTo>
                <a:lnTo>
                  <a:pt x="133567" y="55127"/>
                </a:lnTo>
                <a:lnTo>
                  <a:pt x="131907" y="58151"/>
                </a:lnTo>
                <a:lnTo>
                  <a:pt x="125778" y="69991"/>
                </a:lnTo>
                <a:lnTo>
                  <a:pt x="122746" y="74410"/>
                </a:lnTo>
                <a:lnTo>
                  <a:pt x="119136" y="78944"/>
                </a:lnTo>
                <a:lnTo>
                  <a:pt x="115143" y="83554"/>
                </a:lnTo>
                <a:lnTo>
                  <a:pt x="108590" y="90792"/>
                </a:lnTo>
                <a:lnTo>
                  <a:pt x="105730" y="93834"/>
                </a:lnTo>
                <a:lnTo>
                  <a:pt x="103030" y="97449"/>
                </a:lnTo>
                <a:lnTo>
                  <a:pt x="100437" y="101447"/>
                </a:lnTo>
                <a:lnTo>
                  <a:pt x="97914" y="105699"/>
                </a:lnTo>
                <a:lnTo>
                  <a:pt x="95438" y="109328"/>
                </a:lnTo>
                <a:lnTo>
                  <a:pt x="90571" y="115477"/>
                </a:lnTo>
                <a:lnTo>
                  <a:pt x="88162" y="119021"/>
                </a:lnTo>
                <a:lnTo>
                  <a:pt x="85762" y="122972"/>
                </a:lnTo>
                <a:lnTo>
                  <a:pt x="83368" y="127193"/>
                </a:lnTo>
                <a:lnTo>
                  <a:pt x="81773" y="130801"/>
                </a:lnTo>
                <a:lnTo>
                  <a:pt x="79999" y="136927"/>
                </a:lnTo>
                <a:lnTo>
                  <a:pt x="77095" y="142295"/>
                </a:lnTo>
                <a:lnTo>
                  <a:pt x="75209" y="144838"/>
                </a:lnTo>
                <a:lnTo>
                  <a:pt x="73114" y="149780"/>
                </a:lnTo>
                <a:lnTo>
                  <a:pt x="72183" y="154622"/>
                </a:lnTo>
                <a:lnTo>
                  <a:pt x="71769" y="159420"/>
                </a:lnTo>
                <a:lnTo>
                  <a:pt x="71584" y="164198"/>
                </a:lnTo>
                <a:lnTo>
                  <a:pt x="71480" y="171351"/>
                </a:lnTo>
                <a:lnTo>
                  <a:pt x="71437" y="189336"/>
                </a:lnTo>
                <a:lnTo>
                  <a:pt x="72231" y="190486"/>
                </a:lnTo>
                <a:lnTo>
                  <a:pt x="73553" y="191253"/>
                </a:lnTo>
                <a:lnTo>
                  <a:pt x="77589" y="192483"/>
                </a:lnTo>
                <a:lnTo>
                  <a:pt x="84104" y="198400"/>
                </a:lnTo>
                <a:lnTo>
                  <a:pt x="84645" y="198910"/>
                </a:lnTo>
                <a:lnTo>
                  <a:pt x="87362" y="199476"/>
                </a:lnTo>
                <a:lnTo>
                  <a:pt x="93353" y="199795"/>
                </a:lnTo>
                <a:lnTo>
                  <a:pt x="100156" y="199890"/>
                </a:lnTo>
                <a:lnTo>
                  <a:pt x="102489" y="199903"/>
                </a:lnTo>
                <a:lnTo>
                  <a:pt x="104839" y="199118"/>
                </a:lnTo>
                <a:lnTo>
                  <a:pt x="111937" y="195015"/>
                </a:lnTo>
                <a:lnTo>
                  <a:pt x="116689" y="193777"/>
                </a:lnTo>
                <a:lnTo>
                  <a:pt x="123564" y="193226"/>
                </a:lnTo>
                <a:lnTo>
                  <a:pt x="131117" y="192981"/>
                </a:lnTo>
                <a:lnTo>
                  <a:pt x="137120" y="192873"/>
                </a:lnTo>
                <a:lnTo>
                  <a:pt x="144550" y="190708"/>
                </a:lnTo>
                <a:lnTo>
                  <a:pt x="152351" y="187893"/>
                </a:lnTo>
                <a:lnTo>
                  <a:pt x="158463" y="186643"/>
                </a:lnTo>
                <a:lnTo>
                  <a:pt x="165943" y="183970"/>
                </a:lnTo>
                <a:lnTo>
                  <a:pt x="170159" y="182146"/>
                </a:lnTo>
                <a:lnTo>
                  <a:pt x="176962" y="180120"/>
                </a:lnTo>
                <a:lnTo>
                  <a:pt x="182631" y="179219"/>
                </a:lnTo>
                <a:lnTo>
                  <a:pt x="187796" y="178819"/>
                </a:lnTo>
                <a:lnTo>
                  <a:pt x="194854" y="178641"/>
                </a:lnTo>
                <a:lnTo>
                  <a:pt x="198959" y="178593"/>
                </a:lnTo>
                <a:lnTo>
                  <a:pt x="202489" y="177768"/>
                </a:lnTo>
                <a:lnTo>
                  <a:pt x="208529" y="174734"/>
                </a:lnTo>
                <a:lnTo>
                  <a:pt x="215975" y="172857"/>
                </a:lnTo>
                <a:lnTo>
                  <a:pt x="220184" y="172356"/>
                </a:lnTo>
                <a:lnTo>
                  <a:pt x="226976" y="169683"/>
                </a:lnTo>
                <a:lnTo>
                  <a:pt x="232640" y="166643"/>
                </a:lnTo>
                <a:lnTo>
                  <a:pt x="240292" y="164138"/>
                </a:lnTo>
                <a:lnTo>
                  <a:pt x="242745" y="162575"/>
                </a:lnTo>
                <a:lnTo>
                  <a:pt x="250031" y="15706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429"/>
          <p:cNvSpPr/>
          <p:nvPr/>
        </p:nvSpPr>
        <p:spPr>
          <a:xfrm>
            <a:off x="8022732" y="2557470"/>
            <a:ext cx="178294" cy="100006"/>
          </a:xfrm>
          <a:custGeom>
            <a:avLst/>
            <a:gdLst/>
            <a:ahLst/>
            <a:cxnLst/>
            <a:rect l="0" t="0" r="0" b="0"/>
            <a:pathLst>
              <a:path w="178294" h="100006">
                <a:moveTo>
                  <a:pt x="13986" y="7136"/>
                </a:moveTo>
                <a:lnTo>
                  <a:pt x="13986" y="0"/>
                </a:lnTo>
                <a:lnTo>
                  <a:pt x="13986" y="33610"/>
                </a:lnTo>
                <a:lnTo>
                  <a:pt x="13193" y="35897"/>
                </a:lnTo>
                <a:lnTo>
                  <a:pt x="11870" y="39010"/>
                </a:lnTo>
                <a:lnTo>
                  <a:pt x="10193" y="42673"/>
                </a:lnTo>
                <a:lnTo>
                  <a:pt x="9076" y="45908"/>
                </a:lnTo>
                <a:lnTo>
                  <a:pt x="8332" y="48859"/>
                </a:lnTo>
                <a:lnTo>
                  <a:pt x="7835" y="51620"/>
                </a:lnTo>
                <a:lnTo>
                  <a:pt x="7504" y="54254"/>
                </a:lnTo>
                <a:lnTo>
                  <a:pt x="7284" y="56804"/>
                </a:lnTo>
                <a:lnTo>
                  <a:pt x="7137" y="59298"/>
                </a:lnTo>
                <a:lnTo>
                  <a:pt x="6245" y="61755"/>
                </a:lnTo>
                <a:lnTo>
                  <a:pt x="4857" y="64186"/>
                </a:lnTo>
                <a:lnTo>
                  <a:pt x="718" y="69999"/>
                </a:lnTo>
                <a:lnTo>
                  <a:pt x="152" y="72910"/>
                </a:lnTo>
                <a:lnTo>
                  <a:pt x="0" y="74798"/>
                </a:lnTo>
                <a:lnTo>
                  <a:pt x="694" y="76850"/>
                </a:lnTo>
                <a:lnTo>
                  <a:pt x="1950" y="79012"/>
                </a:lnTo>
                <a:lnTo>
                  <a:pt x="5877" y="84393"/>
                </a:lnTo>
                <a:lnTo>
                  <a:pt x="8530" y="87245"/>
                </a:lnTo>
                <a:lnTo>
                  <a:pt x="12909" y="91752"/>
                </a:lnTo>
                <a:lnTo>
                  <a:pt x="14061" y="92121"/>
                </a:lnTo>
                <a:lnTo>
                  <a:pt x="19477" y="92642"/>
                </a:lnTo>
                <a:lnTo>
                  <a:pt x="23835" y="92763"/>
                </a:lnTo>
                <a:lnTo>
                  <a:pt x="159932" y="92861"/>
                </a:lnTo>
                <a:lnTo>
                  <a:pt x="162083" y="93655"/>
                </a:lnTo>
                <a:lnTo>
                  <a:pt x="166591" y="96653"/>
                </a:lnTo>
                <a:lnTo>
                  <a:pt x="169798" y="99012"/>
                </a:lnTo>
                <a:lnTo>
                  <a:pt x="172665" y="99563"/>
                </a:lnTo>
                <a:lnTo>
                  <a:pt x="178293" y="10000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430"/>
          <p:cNvSpPr/>
          <p:nvPr/>
        </p:nvSpPr>
        <p:spPr>
          <a:xfrm>
            <a:off x="8132602" y="2550405"/>
            <a:ext cx="54128" cy="249946"/>
          </a:xfrm>
          <a:custGeom>
            <a:avLst/>
            <a:gdLst/>
            <a:ahLst/>
            <a:cxnLst/>
            <a:rect l="0" t="0" r="0" b="0"/>
            <a:pathLst>
              <a:path w="54128" h="249946">
                <a:moveTo>
                  <a:pt x="4129" y="7057"/>
                </a:moveTo>
                <a:lnTo>
                  <a:pt x="4129" y="3265"/>
                </a:lnTo>
                <a:lnTo>
                  <a:pt x="3335" y="2147"/>
                </a:lnTo>
                <a:lnTo>
                  <a:pt x="2013" y="1403"/>
                </a:lnTo>
                <a:lnTo>
                  <a:pt x="336" y="906"/>
                </a:lnTo>
                <a:lnTo>
                  <a:pt x="13" y="575"/>
                </a:lnTo>
                <a:lnTo>
                  <a:pt x="591" y="355"/>
                </a:lnTo>
                <a:lnTo>
                  <a:pt x="3430" y="0"/>
                </a:lnTo>
                <a:lnTo>
                  <a:pt x="3663" y="765"/>
                </a:lnTo>
                <a:lnTo>
                  <a:pt x="4037" y="7696"/>
                </a:lnTo>
                <a:lnTo>
                  <a:pt x="4068" y="9864"/>
                </a:lnTo>
                <a:lnTo>
                  <a:pt x="3294" y="11310"/>
                </a:lnTo>
                <a:lnTo>
                  <a:pt x="1985" y="12273"/>
                </a:lnTo>
                <a:lnTo>
                  <a:pt x="318" y="12916"/>
                </a:lnTo>
                <a:lnTo>
                  <a:pt x="0" y="14932"/>
                </a:lnTo>
                <a:lnTo>
                  <a:pt x="583" y="17863"/>
                </a:lnTo>
                <a:lnTo>
                  <a:pt x="1765" y="21405"/>
                </a:lnTo>
                <a:lnTo>
                  <a:pt x="3078" y="27457"/>
                </a:lnTo>
                <a:lnTo>
                  <a:pt x="3662" y="33586"/>
                </a:lnTo>
                <a:lnTo>
                  <a:pt x="3817" y="37443"/>
                </a:lnTo>
                <a:lnTo>
                  <a:pt x="3921" y="41602"/>
                </a:lnTo>
                <a:lnTo>
                  <a:pt x="4785" y="45962"/>
                </a:lnTo>
                <a:lnTo>
                  <a:pt x="6153" y="50456"/>
                </a:lnTo>
                <a:lnTo>
                  <a:pt x="7860" y="55040"/>
                </a:lnTo>
                <a:lnTo>
                  <a:pt x="8997" y="59683"/>
                </a:lnTo>
                <a:lnTo>
                  <a:pt x="9756" y="64366"/>
                </a:lnTo>
                <a:lnTo>
                  <a:pt x="10261" y="69076"/>
                </a:lnTo>
                <a:lnTo>
                  <a:pt x="11392" y="73803"/>
                </a:lnTo>
                <a:lnTo>
                  <a:pt x="12940" y="78542"/>
                </a:lnTo>
                <a:lnTo>
                  <a:pt x="14765" y="83288"/>
                </a:lnTo>
                <a:lnTo>
                  <a:pt x="16776" y="88040"/>
                </a:lnTo>
                <a:lnTo>
                  <a:pt x="21126" y="97554"/>
                </a:lnTo>
                <a:lnTo>
                  <a:pt x="22604" y="102313"/>
                </a:lnTo>
                <a:lnTo>
                  <a:pt x="23590" y="107074"/>
                </a:lnTo>
                <a:lnTo>
                  <a:pt x="24247" y="111835"/>
                </a:lnTo>
                <a:lnTo>
                  <a:pt x="25478" y="116596"/>
                </a:lnTo>
                <a:lnTo>
                  <a:pt x="27093" y="121358"/>
                </a:lnTo>
                <a:lnTo>
                  <a:pt x="28964" y="126120"/>
                </a:lnTo>
                <a:lnTo>
                  <a:pt x="31004" y="130883"/>
                </a:lnTo>
                <a:lnTo>
                  <a:pt x="35388" y="140407"/>
                </a:lnTo>
                <a:lnTo>
                  <a:pt x="36875" y="145170"/>
                </a:lnTo>
                <a:lnTo>
                  <a:pt x="37865" y="149932"/>
                </a:lnTo>
                <a:lnTo>
                  <a:pt x="38527" y="154695"/>
                </a:lnTo>
                <a:lnTo>
                  <a:pt x="39761" y="159457"/>
                </a:lnTo>
                <a:lnTo>
                  <a:pt x="41377" y="164220"/>
                </a:lnTo>
                <a:lnTo>
                  <a:pt x="43249" y="168982"/>
                </a:lnTo>
                <a:lnTo>
                  <a:pt x="44496" y="173745"/>
                </a:lnTo>
                <a:lnTo>
                  <a:pt x="45329" y="178507"/>
                </a:lnTo>
                <a:lnTo>
                  <a:pt x="45882" y="183270"/>
                </a:lnTo>
                <a:lnTo>
                  <a:pt x="46252" y="188032"/>
                </a:lnTo>
                <a:lnTo>
                  <a:pt x="46498" y="192795"/>
                </a:lnTo>
                <a:lnTo>
                  <a:pt x="46846" y="204965"/>
                </a:lnTo>
                <a:lnTo>
                  <a:pt x="46894" y="208052"/>
                </a:lnTo>
                <a:lnTo>
                  <a:pt x="47720" y="210904"/>
                </a:lnTo>
                <a:lnTo>
                  <a:pt x="49065" y="213598"/>
                </a:lnTo>
                <a:lnTo>
                  <a:pt x="50755" y="216189"/>
                </a:lnTo>
                <a:lnTo>
                  <a:pt x="51882" y="219503"/>
                </a:lnTo>
                <a:lnTo>
                  <a:pt x="52633" y="223300"/>
                </a:lnTo>
                <a:lnTo>
                  <a:pt x="53839" y="233216"/>
                </a:lnTo>
                <a:lnTo>
                  <a:pt x="54077" y="240878"/>
                </a:lnTo>
                <a:lnTo>
                  <a:pt x="54127" y="248594"/>
                </a:lnTo>
                <a:lnTo>
                  <a:pt x="53337" y="249044"/>
                </a:lnTo>
                <a:lnTo>
                  <a:pt x="52015" y="249344"/>
                </a:lnTo>
                <a:lnTo>
                  <a:pt x="46991" y="24994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431"/>
          <p:cNvSpPr/>
          <p:nvPr/>
        </p:nvSpPr>
        <p:spPr>
          <a:xfrm>
            <a:off x="5929312" y="2957512"/>
            <a:ext cx="2386014" cy="78582"/>
          </a:xfrm>
          <a:custGeom>
            <a:avLst/>
            <a:gdLst/>
            <a:ahLst/>
            <a:cxnLst/>
            <a:rect l="0" t="0" r="0" b="0"/>
            <a:pathLst>
              <a:path w="2386014" h="78582">
                <a:moveTo>
                  <a:pt x="0" y="78581"/>
                </a:moveTo>
                <a:lnTo>
                  <a:pt x="6151" y="78581"/>
                </a:lnTo>
                <a:lnTo>
                  <a:pt x="8819" y="76465"/>
                </a:lnTo>
                <a:lnTo>
                  <a:pt x="10642" y="74789"/>
                </a:lnTo>
                <a:lnTo>
                  <a:pt x="12651" y="73672"/>
                </a:lnTo>
                <a:lnTo>
                  <a:pt x="17000" y="72430"/>
                </a:lnTo>
                <a:lnTo>
                  <a:pt x="27053" y="70840"/>
                </a:lnTo>
                <a:lnTo>
                  <a:pt x="30735" y="69452"/>
                </a:lnTo>
                <a:lnTo>
                  <a:pt x="34778" y="67732"/>
                </a:lnTo>
                <a:lnTo>
                  <a:pt x="44259" y="65312"/>
                </a:lnTo>
                <a:lnTo>
                  <a:pt x="64393" y="63701"/>
                </a:lnTo>
                <a:lnTo>
                  <a:pt x="68329" y="62311"/>
                </a:lnTo>
                <a:lnTo>
                  <a:pt x="71746" y="60591"/>
                </a:lnTo>
                <a:lnTo>
                  <a:pt x="81894" y="58679"/>
                </a:lnTo>
                <a:lnTo>
                  <a:pt x="93547" y="57036"/>
                </a:lnTo>
                <a:lnTo>
                  <a:pt x="98877" y="55487"/>
                </a:lnTo>
                <a:lnTo>
                  <a:pt x="104018" y="53660"/>
                </a:lnTo>
                <a:lnTo>
                  <a:pt x="113964" y="51630"/>
                </a:lnTo>
                <a:lnTo>
                  <a:pt x="163778" y="49276"/>
                </a:lnTo>
                <a:lnTo>
                  <a:pt x="169511" y="47932"/>
                </a:lnTo>
                <a:lnTo>
                  <a:pt x="174920" y="46242"/>
                </a:lnTo>
                <a:lnTo>
                  <a:pt x="197702" y="43864"/>
                </a:lnTo>
                <a:lnTo>
                  <a:pt x="271422" y="42086"/>
                </a:lnTo>
                <a:lnTo>
                  <a:pt x="278580" y="40757"/>
                </a:lnTo>
                <a:lnTo>
                  <a:pt x="285732" y="39078"/>
                </a:lnTo>
                <a:lnTo>
                  <a:pt x="307176" y="36714"/>
                </a:lnTo>
                <a:lnTo>
                  <a:pt x="373150" y="35758"/>
                </a:lnTo>
                <a:lnTo>
                  <a:pt x="556884" y="35719"/>
                </a:lnTo>
                <a:lnTo>
                  <a:pt x="573470" y="33602"/>
                </a:lnTo>
                <a:lnTo>
                  <a:pt x="582339" y="31927"/>
                </a:lnTo>
                <a:lnTo>
                  <a:pt x="606197" y="29568"/>
                </a:lnTo>
                <a:lnTo>
                  <a:pt x="672100" y="28614"/>
                </a:lnTo>
                <a:lnTo>
                  <a:pt x="991988" y="28575"/>
                </a:lnTo>
                <a:lnTo>
                  <a:pt x="1012913" y="26458"/>
                </a:lnTo>
                <a:lnTo>
                  <a:pt x="1022938" y="24783"/>
                </a:lnTo>
                <a:lnTo>
                  <a:pt x="1056008" y="22424"/>
                </a:lnTo>
                <a:lnTo>
                  <a:pt x="1120279" y="21519"/>
                </a:lnTo>
                <a:lnTo>
                  <a:pt x="1143485" y="19353"/>
                </a:lnTo>
                <a:lnTo>
                  <a:pt x="1155230" y="17665"/>
                </a:lnTo>
                <a:lnTo>
                  <a:pt x="1190721" y="15288"/>
                </a:lnTo>
                <a:lnTo>
                  <a:pt x="1262071" y="14375"/>
                </a:lnTo>
                <a:lnTo>
                  <a:pt x="1285879" y="12210"/>
                </a:lnTo>
                <a:lnTo>
                  <a:pt x="1297784" y="10521"/>
                </a:lnTo>
                <a:lnTo>
                  <a:pt x="1337293" y="8144"/>
                </a:lnTo>
                <a:lnTo>
                  <a:pt x="1411787" y="7232"/>
                </a:lnTo>
                <a:lnTo>
                  <a:pt x="1437880" y="5066"/>
                </a:lnTo>
                <a:lnTo>
                  <a:pt x="1451505" y="3377"/>
                </a:lnTo>
                <a:lnTo>
                  <a:pt x="1489644" y="1001"/>
                </a:lnTo>
                <a:lnTo>
                  <a:pt x="1555714" y="132"/>
                </a:lnTo>
                <a:lnTo>
                  <a:pt x="2053928" y="0"/>
                </a:lnTo>
                <a:lnTo>
                  <a:pt x="2078346" y="2117"/>
                </a:lnTo>
                <a:lnTo>
                  <a:pt x="2090414" y="3792"/>
                </a:lnTo>
                <a:lnTo>
                  <a:pt x="2126361" y="6151"/>
                </a:lnTo>
                <a:lnTo>
                  <a:pt x="2169153" y="7741"/>
                </a:lnTo>
                <a:lnTo>
                  <a:pt x="2180321" y="9130"/>
                </a:lnTo>
                <a:lnTo>
                  <a:pt x="2191735" y="10849"/>
                </a:lnTo>
                <a:lnTo>
                  <a:pt x="2222968" y="13269"/>
                </a:lnTo>
                <a:lnTo>
                  <a:pt x="2232072" y="14402"/>
                </a:lnTo>
                <a:lnTo>
                  <a:pt x="2240523" y="15951"/>
                </a:lnTo>
                <a:lnTo>
                  <a:pt x="2248539" y="17778"/>
                </a:lnTo>
                <a:lnTo>
                  <a:pt x="2265911" y="19808"/>
                </a:lnTo>
                <a:lnTo>
                  <a:pt x="2311577" y="22011"/>
                </a:lnTo>
                <a:lnTo>
                  <a:pt x="2319720" y="23406"/>
                </a:lnTo>
                <a:lnTo>
                  <a:pt x="2327530" y="25129"/>
                </a:lnTo>
                <a:lnTo>
                  <a:pt x="2349898" y="27554"/>
                </a:lnTo>
                <a:lnTo>
                  <a:pt x="2386013" y="2857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432"/>
          <p:cNvSpPr/>
          <p:nvPr/>
        </p:nvSpPr>
        <p:spPr>
          <a:xfrm>
            <a:off x="6644019" y="3115766"/>
            <a:ext cx="192550" cy="263130"/>
          </a:xfrm>
          <a:custGeom>
            <a:avLst/>
            <a:gdLst/>
            <a:ahLst/>
            <a:cxnLst/>
            <a:rect l="0" t="0" r="0" b="0"/>
            <a:pathLst>
              <a:path w="192550" h="263130">
                <a:moveTo>
                  <a:pt x="35387" y="56059"/>
                </a:moveTo>
                <a:lnTo>
                  <a:pt x="35387" y="42851"/>
                </a:lnTo>
                <a:lnTo>
                  <a:pt x="39180" y="38299"/>
                </a:lnTo>
                <a:lnTo>
                  <a:pt x="43158" y="34142"/>
                </a:lnTo>
                <a:lnTo>
                  <a:pt x="59236" y="17930"/>
                </a:lnTo>
                <a:lnTo>
                  <a:pt x="61605" y="16352"/>
                </a:lnTo>
                <a:lnTo>
                  <a:pt x="66354" y="14599"/>
                </a:lnTo>
                <a:lnTo>
                  <a:pt x="69526" y="13337"/>
                </a:lnTo>
                <a:lnTo>
                  <a:pt x="73227" y="11703"/>
                </a:lnTo>
                <a:lnTo>
                  <a:pt x="77283" y="9819"/>
                </a:lnTo>
                <a:lnTo>
                  <a:pt x="80780" y="8564"/>
                </a:lnTo>
                <a:lnTo>
                  <a:pt x="86782" y="7168"/>
                </a:lnTo>
                <a:lnTo>
                  <a:pt x="90288" y="6003"/>
                </a:lnTo>
                <a:lnTo>
                  <a:pt x="94213" y="4432"/>
                </a:lnTo>
                <a:lnTo>
                  <a:pt x="98416" y="2591"/>
                </a:lnTo>
                <a:lnTo>
                  <a:pt x="102013" y="1363"/>
                </a:lnTo>
                <a:lnTo>
                  <a:pt x="105204" y="545"/>
                </a:lnTo>
                <a:lnTo>
                  <a:pt x="108125" y="0"/>
                </a:lnTo>
                <a:lnTo>
                  <a:pt x="111660" y="430"/>
                </a:lnTo>
                <a:lnTo>
                  <a:pt x="115605" y="1510"/>
                </a:lnTo>
                <a:lnTo>
                  <a:pt x="119822" y="3024"/>
                </a:lnTo>
                <a:lnTo>
                  <a:pt x="124220" y="4034"/>
                </a:lnTo>
                <a:lnTo>
                  <a:pt x="128741" y="4706"/>
                </a:lnTo>
                <a:lnTo>
                  <a:pt x="133342" y="5155"/>
                </a:lnTo>
                <a:lnTo>
                  <a:pt x="137996" y="6248"/>
                </a:lnTo>
                <a:lnTo>
                  <a:pt x="142687" y="7770"/>
                </a:lnTo>
                <a:lnTo>
                  <a:pt x="147402" y="9579"/>
                </a:lnTo>
                <a:lnTo>
                  <a:pt x="151339" y="11578"/>
                </a:lnTo>
                <a:lnTo>
                  <a:pt x="154757" y="13705"/>
                </a:lnTo>
                <a:lnTo>
                  <a:pt x="160671" y="18185"/>
                </a:lnTo>
                <a:lnTo>
                  <a:pt x="165946" y="22822"/>
                </a:lnTo>
                <a:lnTo>
                  <a:pt x="170936" y="29645"/>
                </a:lnTo>
                <a:lnTo>
                  <a:pt x="173378" y="33687"/>
                </a:lnTo>
                <a:lnTo>
                  <a:pt x="175800" y="37969"/>
                </a:lnTo>
                <a:lnTo>
                  <a:pt x="180607" y="46961"/>
                </a:lnTo>
                <a:lnTo>
                  <a:pt x="183273" y="54132"/>
                </a:lnTo>
                <a:lnTo>
                  <a:pt x="184457" y="60759"/>
                </a:lnTo>
                <a:lnTo>
                  <a:pt x="184774" y="64748"/>
                </a:lnTo>
                <a:lnTo>
                  <a:pt x="184985" y="68996"/>
                </a:lnTo>
                <a:lnTo>
                  <a:pt x="185219" y="80064"/>
                </a:lnTo>
                <a:lnTo>
                  <a:pt x="185281" y="86350"/>
                </a:lnTo>
                <a:lnTo>
                  <a:pt x="184529" y="92128"/>
                </a:lnTo>
                <a:lnTo>
                  <a:pt x="183234" y="97567"/>
                </a:lnTo>
                <a:lnTo>
                  <a:pt x="181576" y="102781"/>
                </a:lnTo>
                <a:lnTo>
                  <a:pt x="180472" y="108638"/>
                </a:lnTo>
                <a:lnTo>
                  <a:pt x="179735" y="114924"/>
                </a:lnTo>
                <a:lnTo>
                  <a:pt x="179244" y="121496"/>
                </a:lnTo>
                <a:lnTo>
                  <a:pt x="177329" y="127465"/>
                </a:lnTo>
                <a:lnTo>
                  <a:pt x="174465" y="133032"/>
                </a:lnTo>
                <a:lnTo>
                  <a:pt x="170968" y="138330"/>
                </a:lnTo>
                <a:lnTo>
                  <a:pt x="167843" y="144244"/>
                </a:lnTo>
                <a:lnTo>
                  <a:pt x="164966" y="150567"/>
                </a:lnTo>
                <a:lnTo>
                  <a:pt x="162254" y="157165"/>
                </a:lnTo>
                <a:lnTo>
                  <a:pt x="158859" y="163150"/>
                </a:lnTo>
                <a:lnTo>
                  <a:pt x="155007" y="168728"/>
                </a:lnTo>
                <a:lnTo>
                  <a:pt x="150853" y="174034"/>
                </a:lnTo>
                <a:lnTo>
                  <a:pt x="146495" y="179952"/>
                </a:lnTo>
                <a:lnTo>
                  <a:pt x="137420" y="192879"/>
                </a:lnTo>
                <a:lnTo>
                  <a:pt x="132778" y="198866"/>
                </a:lnTo>
                <a:lnTo>
                  <a:pt x="128096" y="204444"/>
                </a:lnTo>
                <a:lnTo>
                  <a:pt x="119453" y="214083"/>
                </a:lnTo>
                <a:lnTo>
                  <a:pt x="112967" y="221012"/>
                </a:lnTo>
                <a:lnTo>
                  <a:pt x="101059" y="233169"/>
                </a:lnTo>
                <a:lnTo>
                  <a:pt x="96631" y="236838"/>
                </a:lnTo>
                <a:lnTo>
                  <a:pt x="92092" y="240078"/>
                </a:lnTo>
                <a:lnTo>
                  <a:pt x="87477" y="243032"/>
                </a:lnTo>
                <a:lnTo>
                  <a:pt x="83608" y="245795"/>
                </a:lnTo>
                <a:lnTo>
                  <a:pt x="80234" y="248431"/>
                </a:lnTo>
                <a:lnTo>
                  <a:pt x="77191" y="250982"/>
                </a:lnTo>
                <a:lnTo>
                  <a:pt x="73576" y="252682"/>
                </a:lnTo>
                <a:lnTo>
                  <a:pt x="69577" y="253816"/>
                </a:lnTo>
                <a:lnTo>
                  <a:pt x="65324" y="254572"/>
                </a:lnTo>
                <a:lnTo>
                  <a:pt x="61695" y="255870"/>
                </a:lnTo>
                <a:lnTo>
                  <a:pt x="58481" y="257528"/>
                </a:lnTo>
                <a:lnTo>
                  <a:pt x="55546" y="259428"/>
                </a:lnTo>
                <a:lnTo>
                  <a:pt x="52001" y="260694"/>
                </a:lnTo>
                <a:lnTo>
                  <a:pt x="48050" y="261539"/>
                </a:lnTo>
                <a:lnTo>
                  <a:pt x="43829" y="262101"/>
                </a:lnTo>
                <a:lnTo>
                  <a:pt x="40221" y="262477"/>
                </a:lnTo>
                <a:lnTo>
                  <a:pt x="37022" y="262727"/>
                </a:lnTo>
                <a:lnTo>
                  <a:pt x="31351" y="263005"/>
                </a:lnTo>
                <a:lnTo>
                  <a:pt x="26185" y="263129"/>
                </a:lnTo>
                <a:lnTo>
                  <a:pt x="23696" y="262368"/>
                </a:lnTo>
                <a:lnTo>
                  <a:pt x="18813" y="259406"/>
                </a:lnTo>
                <a:lnTo>
                  <a:pt x="13998" y="257560"/>
                </a:lnTo>
                <a:lnTo>
                  <a:pt x="11603" y="257068"/>
                </a:lnTo>
                <a:lnTo>
                  <a:pt x="10005" y="255946"/>
                </a:lnTo>
                <a:lnTo>
                  <a:pt x="8941" y="254405"/>
                </a:lnTo>
                <a:lnTo>
                  <a:pt x="8232" y="252583"/>
                </a:lnTo>
                <a:lnTo>
                  <a:pt x="3440" y="246227"/>
                </a:lnTo>
                <a:lnTo>
                  <a:pt x="2183" y="243956"/>
                </a:lnTo>
                <a:lnTo>
                  <a:pt x="0" y="236034"/>
                </a:lnTo>
                <a:lnTo>
                  <a:pt x="683" y="234780"/>
                </a:lnTo>
                <a:lnTo>
                  <a:pt x="3558" y="231270"/>
                </a:lnTo>
                <a:lnTo>
                  <a:pt x="4643" y="229222"/>
                </a:lnTo>
                <a:lnTo>
                  <a:pt x="6963" y="222548"/>
                </a:lnTo>
                <a:lnTo>
                  <a:pt x="10319" y="217896"/>
                </a:lnTo>
                <a:lnTo>
                  <a:pt x="13118" y="215544"/>
                </a:lnTo>
                <a:lnTo>
                  <a:pt x="16572" y="213182"/>
                </a:lnTo>
                <a:lnTo>
                  <a:pt x="20463" y="210814"/>
                </a:lnTo>
                <a:lnTo>
                  <a:pt x="23849" y="208441"/>
                </a:lnTo>
                <a:lnTo>
                  <a:pt x="29731" y="203688"/>
                </a:lnTo>
                <a:lnTo>
                  <a:pt x="33997" y="201310"/>
                </a:lnTo>
                <a:lnTo>
                  <a:pt x="39223" y="198930"/>
                </a:lnTo>
                <a:lnTo>
                  <a:pt x="45088" y="196550"/>
                </a:lnTo>
                <a:lnTo>
                  <a:pt x="50586" y="194169"/>
                </a:lnTo>
                <a:lnTo>
                  <a:pt x="60928" y="189408"/>
                </a:lnTo>
                <a:lnTo>
                  <a:pt x="75675" y="182264"/>
                </a:lnTo>
                <a:lnTo>
                  <a:pt x="79708" y="180677"/>
                </a:lnTo>
                <a:lnTo>
                  <a:pt x="83191" y="179619"/>
                </a:lnTo>
                <a:lnTo>
                  <a:pt x="86306" y="178913"/>
                </a:lnTo>
                <a:lnTo>
                  <a:pt x="89970" y="177649"/>
                </a:lnTo>
                <a:lnTo>
                  <a:pt x="94001" y="176013"/>
                </a:lnTo>
                <a:lnTo>
                  <a:pt x="98276" y="174128"/>
                </a:lnTo>
                <a:lnTo>
                  <a:pt x="102713" y="172872"/>
                </a:lnTo>
                <a:lnTo>
                  <a:pt x="107258" y="172034"/>
                </a:lnTo>
                <a:lnTo>
                  <a:pt x="111876" y="171475"/>
                </a:lnTo>
                <a:lnTo>
                  <a:pt x="116542" y="171897"/>
                </a:lnTo>
                <a:lnTo>
                  <a:pt x="121240" y="172972"/>
                </a:lnTo>
                <a:lnTo>
                  <a:pt x="125960" y="174482"/>
                </a:lnTo>
                <a:lnTo>
                  <a:pt x="129900" y="175489"/>
                </a:lnTo>
                <a:lnTo>
                  <a:pt x="133321" y="176160"/>
                </a:lnTo>
                <a:lnTo>
                  <a:pt x="136395" y="176607"/>
                </a:lnTo>
                <a:lnTo>
                  <a:pt x="139238" y="177699"/>
                </a:lnTo>
                <a:lnTo>
                  <a:pt x="144513" y="181030"/>
                </a:lnTo>
                <a:lnTo>
                  <a:pt x="149505" y="185155"/>
                </a:lnTo>
                <a:lnTo>
                  <a:pt x="154369" y="189635"/>
                </a:lnTo>
                <a:lnTo>
                  <a:pt x="161569" y="196619"/>
                </a:lnTo>
                <a:lnTo>
                  <a:pt x="192549" y="22750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433"/>
          <p:cNvSpPr/>
          <p:nvPr/>
        </p:nvSpPr>
        <p:spPr>
          <a:xfrm>
            <a:off x="6950868" y="3114677"/>
            <a:ext cx="171451" cy="85636"/>
          </a:xfrm>
          <a:custGeom>
            <a:avLst/>
            <a:gdLst/>
            <a:ahLst/>
            <a:cxnLst/>
            <a:rect l="0" t="0" r="0" b="0"/>
            <a:pathLst>
              <a:path w="171451" h="85636">
                <a:moveTo>
                  <a:pt x="14288" y="7141"/>
                </a:moveTo>
                <a:lnTo>
                  <a:pt x="14288" y="0"/>
                </a:lnTo>
                <a:lnTo>
                  <a:pt x="14288" y="53378"/>
                </a:lnTo>
                <a:lnTo>
                  <a:pt x="13494" y="55428"/>
                </a:lnTo>
                <a:lnTo>
                  <a:pt x="12172" y="57589"/>
                </a:lnTo>
                <a:lnTo>
                  <a:pt x="10495" y="59823"/>
                </a:lnTo>
                <a:lnTo>
                  <a:pt x="9378" y="62106"/>
                </a:lnTo>
                <a:lnTo>
                  <a:pt x="8634" y="64422"/>
                </a:lnTo>
                <a:lnTo>
                  <a:pt x="8137" y="66760"/>
                </a:lnTo>
                <a:lnTo>
                  <a:pt x="7012" y="68318"/>
                </a:lnTo>
                <a:lnTo>
                  <a:pt x="5469" y="69357"/>
                </a:lnTo>
                <a:lnTo>
                  <a:pt x="3647" y="70050"/>
                </a:lnTo>
                <a:lnTo>
                  <a:pt x="2430" y="71305"/>
                </a:lnTo>
                <a:lnTo>
                  <a:pt x="1620" y="72936"/>
                </a:lnTo>
                <a:lnTo>
                  <a:pt x="13" y="78535"/>
                </a:lnTo>
                <a:lnTo>
                  <a:pt x="1" y="78576"/>
                </a:lnTo>
                <a:lnTo>
                  <a:pt x="0" y="78579"/>
                </a:lnTo>
                <a:lnTo>
                  <a:pt x="6151" y="78579"/>
                </a:lnTo>
                <a:lnTo>
                  <a:pt x="6482" y="79373"/>
                </a:lnTo>
                <a:lnTo>
                  <a:pt x="6703" y="80695"/>
                </a:lnTo>
                <a:lnTo>
                  <a:pt x="7057" y="84730"/>
                </a:lnTo>
                <a:lnTo>
                  <a:pt x="7880" y="85061"/>
                </a:lnTo>
                <a:lnTo>
                  <a:pt x="12787" y="85592"/>
                </a:lnTo>
                <a:lnTo>
                  <a:pt x="13288" y="85635"/>
                </a:lnTo>
                <a:lnTo>
                  <a:pt x="13620" y="84871"/>
                </a:lnTo>
                <a:lnTo>
                  <a:pt x="13843" y="83567"/>
                </a:lnTo>
                <a:lnTo>
                  <a:pt x="13992" y="81905"/>
                </a:lnTo>
                <a:lnTo>
                  <a:pt x="14884" y="80796"/>
                </a:lnTo>
                <a:lnTo>
                  <a:pt x="16272" y="80057"/>
                </a:lnTo>
                <a:lnTo>
                  <a:pt x="19932" y="79236"/>
                </a:lnTo>
                <a:lnTo>
                  <a:pt x="24205" y="78871"/>
                </a:lnTo>
                <a:lnTo>
                  <a:pt x="28750" y="78708"/>
                </a:lnTo>
                <a:lnTo>
                  <a:pt x="38135" y="78604"/>
                </a:lnTo>
                <a:lnTo>
                  <a:pt x="159811" y="78579"/>
                </a:lnTo>
                <a:lnTo>
                  <a:pt x="162103" y="77785"/>
                </a:lnTo>
                <a:lnTo>
                  <a:pt x="164425" y="76462"/>
                </a:lnTo>
                <a:lnTo>
                  <a:pt x="171450" y="7143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434"/>
          <p:cNvSpPr/>
          <p:nvPr/>
        </p:nvSpPr>
        <p:spPr>
          <a:xfrm>
            <a:off x="7093743" y="3093243"/>
            <a:ext cx="14289" cy="235745"/>
          </a:xfrm>
          <a:custGeom>
            <a:avLst/>
            <a:gdLst/>
            <a:ahLst/>
            <a:cxnLst/>
            <a:rect l="0" t="0" r="0" b="0"/>
            <a:pathLst>
              <a:path w="14289" h="235745">
                <a:moveTo>
                  <a:pt x="7144" y="0"/>
                </a:moveTo>
                <a:lnTo>
                  <a:pt x="26" y="0"/>
                </a:lnTo>
                <a:lnTo>
                  <a:pt x="0" y="87148"/>
                </a:lnTo>
                <a:lnTo>
                  <a:pt x="794" y="93817"/>
                </a:lnTo>
                <a:lnTo>
                  <a:pt x="2117" y="100645"/>
                </a:lnTo>
                <a:lnTo>
                  <a:pt x="3793" y="107578"/>
                </a:lnTo>
                <a:lnTo>
                  <a:pt x="4910" y="113787"/>
                </a:lnTo>
                <a:lnTo>
                  <a:pt x="5654" y="119515"/>
                </a:lnTo>
                <a:lnTo>
                  <a:pt x="6151" y="124920"/>
                </a:lnTo>
                <a:lnTo>
                  <a:pt x="6482" y="130905"/>
                </a:lnTo>
                <a:lnTo>
                  <a:pt x="6850" y="143905"/>
                </a:lnTo>
                <a:lnTo>
                  <a:pt x="7057" y="160820"/>
                </a:lnTo>
                <a:lnTo>
                  <a:pt x="7880" y="165951"/>
                </a:lnTo>
                <a:lnTo>
                  <a:pt x="9222" y="170959"/>
                </a:lnTo>
                <a:lnTo>
                  <a:pt x="10910" y="175885"/>
                </a:lnTo>
                <a:lnTo>
                  <a:pt x="12037" y="180757"/>
                </a:lnTo>
                <a:lnTo>
                  <a:pt x="12787" y="185592"/>
                </a:lnTo>
                <a:lnTo>
                  <a:pt x="13288" y="190403"/>
                </a:lnTo>
                <a:lnTo>
                  <a:pt x="13620" y="194404"/>
                </a:lnTo>
                <a:lnTo>
                  <a:pt x="13992" y="200967"/>
                </a:lnTo>
                <a:lnTo>
                  <a:pt x="14156" y="206529"/>
                </a:lnTo>
                <a:lnTo>
                  <a:pt x="14280" y="220008"/>
                </a:lnTo>
                <a:lnTo>
                  <a:pt x="14288" y="2357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435"/>
          <p:cNvSpPr/>
          <p:nvPr/>
        </p:nvSpPr>
        <p:spPr>
          <a:xfrm>
            <a:off x="5415049" y="3800475"/>
            <a:ext cx="235658" cy="28576"/>
          </a:xfrm>
          <a:custGeom>
            <a:avLst/>
            <a:gdLst/>
            <a:ahLst/>
            <a:cxnLst/>
            <a:rect l="0" t="0" r="0" b="0"/>
            <a:pathLst>
              <a:path w="235658" h="28576">
                <a:moveTo>
                  <a:pt x="7057" y="0"/>
                </a:moveTo>
                <a:lnTo>
                  <a:pt x="0" y="0"/>
                </a:lnTo>
                <a:lnTo>
                  <a:pt x="12916" y="0"/>
                </a:lnTo>
                <a:lnTo>
                  <a:pt x="14931" y="794"/>
                </a:lnTo>
                <a:lnTo>
                  <a:pt x="17863" y="2116"/>
                </a:lnTo>
                <a:lnTo>
                  <a:pt x="21404" y="3792"/>
                </a:lnTo>
                <a:lnTo>
                  <a:pt x="24560" y="4909"/>
                </a:lnTo>
                <a:lnTo>
                  <a:pt x="27456" y="5654"/>
                </a:lnTo>
                <a:lnTo>
                  <a:pt x="33586" y="6481"/>
                </a:lnTo>
                <a:lnTo>
                  <a:pt x="37443" y="6702"/>
                </a:lnTo>
                <a:lnTo>
                  <a:pt x="45962" y="6947"/>
                </a:lnTo>
                <a:lnTo>
                  <a:pt x="83288" y="7135"/>
                </a:lnTo>
                <a:lnTo>
                  <a:pt x="88041" y="7932"/>
                </a:lnTo>
                <a:lnTo>
                  <a:pt x="92796" y="9257"/>
                </a:lnTo>
                <a:lnTo>
                  <a:pt x="97554" y="10934"/>
                </a:lnTo>
                <a:lnTo>
                  <a:pt x="102313" y="12051"/>
                </a:lnTo>
                <a:lnTo>
                  <a:pt x="107074" y="12797"/>
                </a:lnTo>
                <a:lnTo>
                  <a:pt x="111834" y="13293"/>
                </a:lnTo>
                <a:lnTo>
                  <a:pt x="117390" y="13625"/>
                </a:lnTo>
                <a:lnTo>
                  <a:pt x="129913" y="13993"/>
                </a:lnTo>
                <a:lnTo>
                  <a:pt x="135792" y="14885"/>
                </a:lnTo>
                <a:lnTo>
                  <a:pt x="141299" y="16273"/>
                </a:lnTo>
                <a:lnTo>
                  <a:pt x="146558" y="17992"/>
                </a:lnTo>
                <a:lnTo>
                  <a:pt x="152445" y="19139"/>
                </a:lnTo>
                <a:lnTo>
                  <a:pt x="158751" y="19903"/>
                </a:lnTo>
                <a:lnTo>
                  <a:pt x="165336" y="20412"/>
                </a:lnTo>
                <a:lnTo>
                  <a:pt x="171314" y="20751"/>
                </a:lnTo>
                <a:lnTo>
                  <a:pt x="182189" y="21129"/>
                </a:lnTo>
                <a:lnTo>
                  <a:pt x="197237" y="21341"/>
                </a:lnTo>
                <a:lnTo>
                  <a:pt x="202106" y="22165"/>
                </a:lnTo>
                <a:lnTo>
                  <a:pt x="206940" y="23508"/>
                </a:lnTo>
                <a:lnTo>
                  <a:pt x="211749" y="25197"/>
                </a:lnTo>
                <a:lnTo>
                  <a:pt x="216543" y="26322"/>
                </a:lnTo>
                <a:lnTo>
                  <a:pt x="221327" y="27073"/>
                </a:lnTo>
                <a:lnTo>
                  <a:pt x="235657" y="2857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436"/>
          <p:cNvSpPr/>
          <p:nvPr/>
        </p:nvSpPr>
        <p:spPr>
          <a:xfrm>
            <a:off x="5429250" y="3879056"/>
            <a:ext cx="228601" cy="28576"/>
          </a:xfrm>
          <a:custGeom>
            <a:avLst/>
            <a:gdLst/>
            <a:ahLst/>
            <a:cxnLst/>
            <a:rect l="0" t="0" r="0" b="0"/>
            <a:pathLst>
              <a:path w="228601" h="28576">
                <a:moveTo>
                  <a:pt x="0" y="28575"/>
                </a:moveTo>
                <a:lnTo>
                  <a:pt x="3792" y="28575"/>
                </a:lnTo>
                <a:lnTo>
                  <a:pt x="5703" y="27781"/>
                </a:lnTo>
                <a:lnTo>
                  <a:pt x="7770" y="26458"/>
                </a:lnTo>
                <a:lnTo>
                  <a:pt x="9942" y="24783"/>
                </a:lnTo>
                <a:lnTo>
                  <a:pt x="12184" y="23665"/>
                </a:lnTo>
                <a:lnTo>
                  <a:pt x="14473" y="22920"/>
                </a:lnTo>
                <a:lnTo>
                  <a:pt x="19926" y="22093"/>
                </a:lnTo>
                <a:lnTo>
                  <a:pt x="23603" y="21872"/>
                </a:lnTo>
                <a:lnTo>
                  <a:pt x="27641" y="21725"/>
                </a:lnTo>
                <a:lnTo>
                  <a:pt x="31127" y="20834"/>
                </a:lnTo>
                <a:lnTo>
                  <a:pt x="34245" y="19445"/>
                </a:lnTo>
                <a:lnTo>
                  <a:pt x="37117" y="17726"/>
                </a:lnTo>
                <a:lnTo>
                  <a:pt x="40620" y="16580"/>
                </a:lnTo>
                <a:lnTo>
                  <a:pt x="44543" y="15815"/>
                </a:lnTo>
                <a:lnTo>
                  <a:pt x="48745" y="15306"/>
                </a:lnTo>
                <a:lnTo>
                  <a:pt x="53134" y="14967"/>
                </a:lnTo>
                <a:lnTo>
                  <a:pt x="57648" y="14740"/>
                </a:lnTo>
                <a:lnTo>
                  <a:pt x="62244" y="14589"/>
                </a:lnTo>
                <a:lnTo>
                  <a:pt x="67690" y="13695"/>
                </a:lnTo>
                <a:lnTo>
                  <a:pt x="73701" y="12305"/>
                </a:lnTo>
                <a:lnTo>
                  <a:pt x="80090" y="10584"/>
                </a:lnTo>
                <a:lnTo>
                  <a:pt x="85937" y="9438"/>
                </a:lnTo>
                <a:lnTo>
                  <a:pt x="91423" y="8673"/>
                </a:lnTo>
                <a:lnTo>
                  <a:pt x="96667" y="8163"/>
                </a:lnTo>
                <a:lnTo>
                  <a:pt x="101751" y="7030"/>
                </a:lnTo>
                <a:lnTo>
                  <a:pt x="106727" y="5480"/>
                </a:lnTo>
                <a:lnTo>
                  <a:pt x="111633" y="3653"/>
                </a:lnTo>
                <a:lnTo>
                  <a:pt x="117284" y="2435"/>
                </a:lnTo>
                <a:lnTo>
                  <a:pt x="123433" y="1624"/>
                </a:lnTo>
                <a:lnTo>
                  <a:pt x="129913" y="1082"/>
                </a:lnTo>
                <a:lnTo>
                  <a:pt x="135821" y="721"/>
                </a:lnTo>
                <a:lnTo>
                  <a:pt x="146619" y="321"/>
                </a:lnTo>
                <a:lnTo>
                  <a:pt x="171395" y="63"/>
                </a:lnTo>
                <a:lnTo>
                  <a:pt x="22860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437"/>
          <p:cNvSpPr/>
          <p:nvPr/>
        </p:nvSpPr>
        <p:spPr>
          <a:xfrm>
            <a:off x="5965033" y="3700471"/>
            <a:ext cx="185736" cy="28567"/>
          </a:xfrm>
          <a:custGeom>
            <a:avLst/>
            <a:gdLst/>
            <a:ahLst/>
            <a:cxnLst/>
            <a:rect l="0" t="0" r="0" b="0"/>
            <a:pathLst>
              <a:path w="185736" h="28567">
                <a:moveTo>
                  <a:pt x="7142" y="28566"/>
                </a:moveTo>
                <a:lnTo>
                  <a:pt x="0" y="28566"/>
                </a:lnTo>
                <a:lnTo>
                  <a:pt x="16998" y="28566"/>
                </a:lnTo>
                <a:lnTo>
                  <a:pt x="19269" y="27772"/>
                </a:lnTo>
                <a:lnTo>
                  <a:pt x="21576" y="26449"/>
                </a:lnTo>
                <a:lnTo>
                  <a:pt x="23909" y="24774"/>
                </a:lnTo>
                <a:lnTo>
                  <a:pt x="27051" y="23656"/>
                </a:lnTo>
                <a:lnTo>
                  <a:pt x="30733" y="22912"/>
                </a:lnTo>
                <a:lnTo>
                  <a:pt x="34775" y="22415"/>
                </a:lnTo>
                <a:lnTo>
                  <a:pt x="39058" y="21290"/>
                </a:lnTo>
                <a:lnTo>
                  <a:pt x="43501" y="19747"/>
                </a:lnTo>
                <a:lnTo>
                  <a:pt x="48050" y="17924"/>
                </a:lnTo>
                <a:lnTo>
                  <a:pt x="51876" y="16709"/>
                </a:lnTo>
                <a:lnTo>
                  <a:pt x="55221" y="15899"/>
                </a:lnTo>
                <a:lnTo>
                  <a:pt x="58244" y="15359"/>
                </a:lnTo>
                <a:lnTo>
                  <a:pt x="61847" y="14205"/>
                </a:lnTo>
                <a:lnTo>
                  <a:pt x="65837" y="12642"/>
                </a:lnTo>
                <a:lnTo>
                  <a:pt x="70085" y="10807"/>
                </a:lnTo>
                <a:lnTo>
                  <a:pt x="74504" y="9583"/>
                </a:lnTo>
                <a:lnTo>
                  <a:pt x="79037" y="8767"/>
                </a:lnTo>
                <a:lnTo>
                  <a:pt x="83647" y="8223"/>
                </a:lnTo>
                <a:lnTo>
                  <a:pt x="88307" y="7066"/>
                </a:lnTo>
                <a:lnTo>
                  <a:pt x="93003" y="5502"/>
                </a:lnTo>
                <a:lnTo>
                  <a:pt x="97719" y="3665"/>
                </a:lnTo>
                <a:lnTo>
                  <a:pt x="102452" y="2440"/>
                </a:lnTo>
                <a:lnTo>
                  <a:pt x="107194" y="1624"/>
                </a:lnTo>
                <a:lnTo>
                  <a:pt x="111943" y="1080"/>
                </a:lnTo>
                <a:lnTo>
                  <a:pt x="116697" y="717"/>
                </a:lnTo>
                <a:lnTo>
                  <a:pt x="121454" y="475"/>
                </a:lnTo>
                <a:lnTo>
                  <a:pt x="130972" y="206"/>
                </a:lnTo>
                <a:lnTo>
                  <a:pt x="164304" y="4"/>
                </a:lnTo>
                <a:lnTo>
                  <a:pt x="169067" y="0"/>
                </a:lnTo>
                <a:lnTo>
                  <a:pt x="173035" y="791"/>
                </a:lnTo>
                <a:lnTo>
                  <a:pt x="176475" y="2111"/>
                </a:lnTo>
                <a:lnTo>
                  <a:pt x="185735" y="713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438"/>
          <p:cNvSpPr/>
          <p:nvPr/>
        </p:nvSpPr>
        <p:spPr>
          <a:xfrm>
            <a:off x="6272212" y="3600450"/>
            <a:ext cx="142876" cy="100013"/>
          </a:xfrm>
          <a:custGeom>
            <a:avLst/>
            <a:gdLst/>
            <a:ahLst/>
            <a:cxnLst/>
            <a:rect l="0" t="0" r="0" b="0"/>
            <a:pathLst>
              <a:path w="142876" h="100013">
                <a:moveTo>
                  <a:pt x="0" y="0"/>
                </a:moveTo>
                <a:lnTo>
                  <a:pt x="3792" y="0"/>
                </a:lnTo>
                <a:lnTo>
                  <a:pt x="4910" y="794"/>
                </a:lnTo>
                <a:lnTo>
                  <a:pt x="5654" y="2116"/>
                </a:lnTo>
                <a:lnTo>
                  <a:pt x="6850" y="6150"/>
                </a:lnTo>
                <a:lnTo>
                  <a:pt x="7013" y="8819"/>
                </a:lnTo>
                <a:lnTo>
                  <a:pt x="7057" y="10641"/>
                </a:lnTo>
                <a:lnTo>
                  <a:pt x="7879" y="12651"/>
                </a:lnTo>
                <a:lnTo>
                  <a:pt x="9222" y="14783"/>
                </a:lnTo>
                <a:lnTo>
                  <a:pt x="10911" y="17000"/>
                </a:lnTo>
                <a:lnTo>
                  <a:pt x="12036" y="19270"/>
                </a:lnTo>
                <a:lnTo>
                  <a:pt x="12787" y="21578"/>
                </a:lnTo>
                <a:lnTo>
                  <a:pt x="13287" y="23910"/>
                </a:lnTo>
                <a:lnTo>
                  <a:pt x="13620" y="27052"/>
                </a:lnTo>
                <a:lnTo>
                  <a:pt x="13843" y="30735"/>
                </a:lnTo>
                <a:lnTo>
                  <a:pt x="13991" y="34777"/>
                </a:lnTo>
                <a:lnTo>
                  <a:pt x="13296" y="38266"/>
                </a:lnTo>
                <a:lnTo>
                  <a:pt x="12040" y="41386"/>
                </a:lnTo>
                <a:lnTo>
                  <a:pt x="10408" y="44259"/>
                </a:lnTo>
                <a:lnTo>
                  <a:pt x="9320" y="46968"/>
                </a:lnTo>
                <a:lnTo>
                  <a:pt x="8594" y="49569"/>
                </a:lnTo>
                <a:lnTo>
                  <a:pt x="8111" y="52095"/>
                </a:lnTo>
                <a:lnTo>
                  <a:pt x="7789" y="54574"/>
                </a:lnTo>
                <a:lnTo>
                  <a:pt x="7574" y="57020"/>
                </a:lnTo>
                <a:lnTo>
                  <a:pt x="7430" y="59444"/>
                </a:lnTo>
                <a:lnTo>
                  <a:pt x="7271" y="64255"/>
                </a:lnTo>
                <a:lnTo>
                  <a:pt x="7229" y="66649"/>
                </a:lnTo>
                <a:lnTo>
                  <a:pt x="6407" y="69039"/>
                </a:lnTo>
                <a:lnTo>
                  <a:pt x="5065" y="71426"/>
                </a:lnTo>
                <a:lnTo>
                  <a:pt x="3377" y="73810"/>
                </a:lnTo>
                <a:lnTo>
                  <a:pt x="2251" y="76194"/>
                </a:lnTo>
                <a:lnTo>
                  <a:pt x="1501" y="78577"/>
                </a:lnTo>
                <a:lnTo>
                  <a:pt x="1001" y="80960"/>
                </a:lnTo>
                <a:lnTo>
                  <a:pt x="667" y="83342"/>
                </a:lnTo>
                <a:lnTo>
                  <a:pt x="445" y="85724"/>
                </a:lnTo>
                <a:lnTo>
                  <a:pt x="88" y="91457"/>
                </a:lnTo>
                <a:lnTo>
                  <a:pt x="39" y="94358"/>
                </a:lnTo>
                <a:lnTo>
                  <a:pt x="2" y="99681"/>
                </a:lnTo>
                <a:lnTo>
                  <a:pt x="3793" y="99914"/>
                </a:lnTo>
                <a:lnTo>
                  <a:pt x="7276" y="99993"/>
                </a:lnTo>
                <a:lnTo>
                  <a:pt x="17000" y="100009"/>
                </a:lnTo>
                <a:lnTo>
                  <a:pt x="18477" y="99217"/>
                </a:lnTo>
                <a:lnTo>
                  <a:pt x="19462" y="97894"/>
                </a:lnTo>
                <a:lnTo>
                  <a:pt x="20119" y="96219"/>
                </a:lnTo>
                <a:lnTo>
                  <a:pt x="22143" y="95102"/>
                </a:lnTo>
                <a:lnTo>
                  <a:pt x="25081" y="94358"/>
                </a:lnTo>
                <a:lnTo>
                  <a:pt x="28627" y="93861"/>
                </a:lnTo>
                <a:lnTo>
                  <a:pt x="31784" y="93530"/>
                </a:lnTo>
                <a:lnTo>
                  <a:pt x="34684" y="93309"/>
                </a:lnTo>
                <a:lnTo>
                  <a:pt x="37410" y="93162"/>
                </a:lnTo>
                <a:lnTo>
                  <a:pt x="40022" y="92271"/>
                </a:lnTo>
                <a:lnTo>
                  <a:pt x="42556" y="90882"/>
                </a:lnTo>
                <a:lnTo>
                  <a:pt x="45039" y="89163"/>
                </a:lnTo>
                <a:lnTo>
                  <a:pt x="48283" y="88017"/>
                </a:lnTo>
                <a:lnTo>
                  <a:pt x="52032" y="87253"/>
                </a:lnTo>
                <a:lnTo>
                  <a:pt x="56119" y="86743"/>
                </a:lnTo>
                <a:lnTo>
                  <a:pt x="60432" y="86404"/>
                </a:lnTo>
                <a:lnTo>
                  <a:pt x="64894" y="86178"/>
                </a:lnTo>
                <a:lnTo>
                  <a:pt x="76643" y="85859"/>
                </a:lnTo>
                <a:lnTo>
                  <a:pt x="101288" y="85732"/>
                </a:lnTo>
                <a:lnTo>
                  <a:pt x="104832" y="86524"/>
                </a:lnTo>
                <a:lnTo>
                  <a:pt x="108781" y="87845"/>
                </a:lnTo>
                <a:lnTo>
                  <a:pt x="118943" y="91876"/>
                </a:lnTo>
                <a:lnTo>
                  <a:pt x="122449" y="92428"/>
                </a:lnTo>
                <a:lnTo>
                  <a:pt x="126653" y="92672"/>
                </a:lnTo>
                <a:lnTo>
                  <a:pt x="131168" y="92781"/>
                </a:lnTo>
                <a:lnTo>
                  <a:pt x="133482" y="93604"/>
                </a:lnTo>
                <a:lnTo>
                  <a:pt x="135819" y="94946"/>
                </a:lnTo>
                <a:lnTo>
                  <a:pt x="142875" y="10001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439"/>
          <p:cNvSpPr/>
          <p:nvPr/>
        </p:nvSpPr>
        <p:spPr>
          <a:xfrm>
            <a:off x="6382593" y="3579018"/>
            <a:ext cx="32495" cy="257176"/>
          </a:xfrm>
          <a:custGeom>
            <a:avLst/>
            <a:gdLst/>
            <a:ahLst/>
            <a:cxnLst/>
            <a:rect l="0" t="0" r="0" b="0"/>
            <a:pathLst>
              <a:path w="32495" h="257176">
                <a:moveTo>
                  <a:pt x="32494" y="0"/>
                </a:moveTo>
                <a:lnTo>
                  <a:pt x="26343" y="0"/>
                </a:lnTo>
                <a:lnTo>
                  <a:pt x="26012" y="794"/>
                </a:lnTo>
                <a:lnTo>
                  <a:pt x="25644" y="3793"/>
                </a:lnTo>
                <a:lnTo>
                  <a:pt x="24753" y="4910"/>
                </a:lnTo>
                <a:lnTo>
                  <a:pt x="23365" y="5655"/>
                </a:lnTo>
                <a:lnTo>
                  <a:pt x="21645" y="6151"/>
                </a:lnTo>
                <a:lnTo>
                  <a:pt x="20499" y="7276"/>
                </a:lnTo>
                <a:lnTo>
                  <a:pt x="19735" y="8819"/>
                </a:lnTo>
                <a:lnTo>
                  <a:pt x="18886" y="12651"/>
                </a:lnTo>
                <a:lnTo>
                  <a:pt x="18408" y="20065"/>
                </a:lnTo>
                <a:lnTo>
                  <a:pt x="18266" y="32756"/>
                </a:lnTo>
                <a:lnTo>
                  <a:pt x="18233" y="44721"/>
                </a:lnTo>
                <a:lnTo>
                  <a:pt x="17431" y="50452"/>
                </a:lnTo>
                <a:lnTo>
                  <a:pt x="16102" y="55860"/>
                </a:lnTo>
                <a:lnTo>
                  <a:pt x="14422" y="61052"/>
                </a:lnTo>
                <a:lnTo>
                  <a:pt x="13302" y="66895"/>
                </a:lnTo>
                <a:lnTo>
                  <a:pt x="12556" y="73172"/>
                </a:lnTo>
                <a:lnTo>
                  <a:pt x="12058" y="79738"/>
                </a:lnTo>
                <a:lnTo>
                  <a:pt x="11726" y="86496"/>
                </a:lnTo>
                <a:lnTo>
                  <a:pt x="11357" y="100355"/>
                </a:lnTo>
                <a:lnTo>
                  <a:pt x="11088" y="142905"/>
                </a:lnTo>
                <a:lnTo>
                  <a:pt x="10286" y="150039"/>
                </a:lnTo>
                <a:lnTo>
                  <a:pt x="8957" y="157176"/>
                </a:lnTo>
                <a:lnTo>
                  <a:pt x="7278" y="164316"/>
                </a:lnTo>
                <a:lnTo>
                  <a:pt x="6158" y="170662"/>
                </a:lnTo>
                <a:lnTo>
                  <a:pt x="5412" y="176481"/>
                </a:lnTo>
                <a:lnTo>
                  <a:pt x="4914" y="181948"/>
                </a:lnTo>
                <a:lnTo>
                  <a:pt x="3789" y="187974"/>
                </a:lnTo>
                <a:lnTo>
                  <a:pt x="2245" y="194372"/>
                </a:lnTo>
                <a:lnTo>
                  <a:pt x="422" y="201019"/>
                </a:lnTo>
                <a:lnTo>
                  <a:pt x="0" y="207038"/>
                </a:lnTo>
                <a:lnTo>
                  <a:pt x="512" y="212638"/>
                </a:lnTo>
                <a:lnTo>
                  <a:pt x="1648" y="217959"/>
                </a:lnTo>
                <a:lnTo>
                  <a:pt x="2405" y="222300"/>
                </a:lnTo>
                <a:lnTo>
                  <a:pt x="3246" y="229239"/>
                </a:lnTo>
                <a:lnTo>
                  <a:pt x="3620" y="237087"/>
                </a:lnTo>
                <a:lnTo>
                  <a:pt x="3720" y="241401"/>
                </a:lnTo>
                <a:lnTo>
                  <a:pt x="4580" y="244278"/>
                </a:lnTo>
                <a:lnTo>
                  <a:pt x="5948" y="246196"/>
                </a:lnTo>
                <a:lnTo>
                  <a:pt x="7652" y="247475"/>
                </a:lnTo>
                <a:lnTo>
                  <a:pt x="8789" y="249121"/>
                </a:lnTo>
                <a:lnTo>
                  <a:pt x="9547" y="251012"/>
                </a:lnTo>
                <a:lnTo>
                  <a:pt x="10763" y="255958"/>
                </a:lnTo>
                <a:lnTo>
                  <a:pt x="11657" y="256364"/>
                </a:lnTo>
                <a:lnTo>
                  <a:pt x="13046" y="256634"/>
                </a:lnTo>
                <a:lnTo>
                  <a:pt x="18207" y="25717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440"/>
          <p:cNvSpPr/>
          <p:nvPr/>
        </p:nvSpPr>
        <p:spPr>
          <a:xfrm>
            <a:off x="6579393" y="3643312"/>
            <a:ext cx="214314" cy="7145"/>
          </a:xfrm>
          <a:custGeom>
            <a:avLst/>
            <a:gdLst/>
            <a:ahLst/>
            <a:cxnLst/>
            <a:rect l="0" t="0" r="0" b="0"/>
            <a:pathLst>
              <a:path w="214314" h="7145">
                <a:moveTo>
                  <a:pt x="0" y="7144"/>
                </a:moveTo>
                <a:lnTo>
                  <a:pt x="3793" y="3352"/>
                </a:lnTo>
                <a:lnTo>
                  <a:pt x="5704" y="2234"/>
                </a:lnTo>
                <a:lnTo>
                  <a:pt x="7771" y="1489"/>
                </a:lnTo>
                <a:lnTo>
                  <a:pt x="9943" y="993"/>
                </a:lnTo>
                <a:lnTo>
                  <a:pt x="12186" y="662"/>
                </a:lnTo>
                <a:lnTo>
                  <a:pt x="14474" y="441"/>
                </a:lnTo>
                <a:lnTo>
                  <a:pt x="16793" y="294"/>
                </a:lnTo>
                <a:lnTo>
                  <a:pt x="21487" y="131"/>
                </a:lnTo>
                <a:lnTo>
                  <a:pt x="30708" y="39"/>
                </a:lnTo>
                <a:lnTo>
                  <a:pt x="147638" y="0"/>
                </a:lnTo>
                <a:lnTo>
                  <a:pt x="152400" y="794"/>
                </a:lnTo>
                <a:lnTo>
                  <a:pt x="157163" y="2117"/>
                </a:lnTo>
                <a:lnTo>
                  <a:pt x="161925" y="3792"/>
                </a:lnTo>
                <a:lnTo>
                  <a:pt x="165894" y="4910"/>
                </a:lnTo>
                <a:lnTo>
                  <a:pt x="169334" y="5654"/>
                </a:lnTo>
                <a:lnTo>
                  <a:pt x="172421" y="6151"/>
                </a:lnTo>
                <a:lnTo>
                  <a:pt x="176065" y="6482"/>
                </a:lnTo>
                <a:lnTo>
                  <a:pt x="180084" y="6703"/>
                </a:lnTo>
                <a:lnTo>
                  <a:pt x="188781" y="6948"/>
                </a:lnTo>
                <a:lnTo>
                  <a:pt x="214313" y="71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441"/>
          <p:cNvSpPr/>
          <p:nvPr/>
        </p:nvSpPr>
        <p:spPr>
          <a:xfrm>
            <a:off x="6679494" y="3564731"/>
            <a:ext cx="21344" cy="235745"/>
          </a:xfrm>
          <a:custGeom>
            <a:avLst/>
            <a:gdLst/>
            <a:ahLst/>
            <a:cxnLst/>
            <a:rect l="0" t="0" r="0" b="0"/>
            <a:pathLst>
              <a:path w="21344" h="235745">
                <a:moveTo>
                  <a:pt x="21343" y="0"/>
                </a:moveTo>
                <a:lnTo>
                  <a:pt x="7231" y="0"/>
                </a:lnTo>
                <a:lnTo>
                  <a:pt x="6378" y="794"/>
                </a:lnTo>
                <a:lnTo>
                  <a:pt x="3315" y="3792"/>
                </a:lnTo>
                <a:lnTo>
                  <a:pt x="2181" y="5703"/>
                </a:lnTo>
                <a:lnTo>
                  <a:pt x="1424" y="7771"/>
                </a:lnTo>
                <a:lnTo>
                  <a:pt x="919" y="9943"/>
                </a:lnTo>
                <a:lnTo>
                  <a:pt x="360" y="14473"/>
                </a:lnTo>
                <a:lnTo>
                  <a:pt x="111" y="19926"/>
                </a:lnTo>
                <a:lnTo>
                  <a:pt x="0" y="27641"/>
                </a:lnTo>
                <a:lnTo>
                  <a:pt x="764" y="31921"/>
                </a:lnTo>
                <a:lnTo>
                  <a:pt x="2068" y="36362"/>
                </a:lnTo>
                <a:lnTo>
                  <a:pt x="3730" y="40910"/>
                </a:lnTo>
                <a:lnTo>
                  <a:pt x="4839" y="45530"/>
                </a:lnTo>
                <a:lnTo>
                  <a:pt x="5578" y="50197"/>
                </a:lnTo>
                <a:lnTo>
                  <a:pt x="6070" y="54896"/>
                </a:lnTo>
                <a:lnTo>
                  <a:pt x="6398" y="59616"/>
                </a:lnTo>
                <a:lnTo>
                  <a:pt x="6618" y="64350"/>
                </a:lnTo>
                <a:lnTo>
                  <a:pt x="6861" y="73844"/>
                </a:lnTo>
                <a:lnTo>
                  <a:pt x="7049" y="118070"/>
                </a:lnTo>
                <a:lnTo>
                  <a:pt x="7845" y="123957"/>
                </a:lnTo>
                <a:lnTo>
                  <a:pt x="9169" y="130263"/>
                </a:lnTo>
                <a:lnTo>
                  <a:pt x="10846" y="136848"/>
                </a:lnTo>
                <a:lnTo>
                  <a:pt x="11964" y="142826"/>
                </a:lnTo>
                <a:lnTo>
                  <a:pt x="12709" y="148398"/>
                </a:lnTo>
                <a:lnTo>
                  <a:pt x="13206" y="153701"/>
                </a:lnTo>
                <a:lnTo>
                  <a:pt x="13537" y="158823"/>
                </a:lnTo>
                <a:lnTo>
                  <a:pt x="13757" y="163826"/>
                </a:lnTo>
                <a:lnTo>
                  <a:pt x="14003" y="173618"/>
                </a:lnTo>
                <a:lnTo>
                  <a:pt x="14199" y="2357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442"/>
          <p:cNvSpPr/>
          <p:nvPr/>
        </p:nvSpPr>
        <p:spPr>
          <a:xfrm>
            <a:off x="6550818" y="3793331"/>
            <a:ext cx="264320" cy="1"/>
          </a:xfrm>
          <a:custGeom>
            <a:avLst/>
            <a:gdLst/>
            <a:ahLst/>
            <a:cxnLst/>
            <a:rect l="0" t="0" r="0" b="0"/>
            <a:pathLst>
              <a:path w="264320" h="1">
                <a:moveTo>
                  <a:pt x="0" y="0"/>
                </a:moveTo>
                <a:lnTo>
                  <a:pt x="264319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443"/>
          <p:cNvSpPr/>
          <p:nvPr/>
        </p:nvSpPr>
        <p:spPr>
          <a:xfrm>
            <a:off x="6986674" y="3621881"/>
            <a:ext cx="121358" cy="171353"/>
          </a:xfrm>
          <a:custGeom>
            <a:avLst/>
            <a:gdLst/>
            <a:ahLst/>
            <a:cxnLst/>
            <a:rect l="0" t="0" r="0" b="0"/>
            <a:pathLst>
              <a:path w="121358" h="171353">
                <a:moveTo>
                  <a:pt x="21344" y="0"/>
                </a:moveTo>
                <a:lnTo>
                  <a:pt x="21344" y="9943"/>
                </a:lnTo>
                <a:lnTo>
                  <a:pt x="20551" y="12185"/>
                </a:lnTo>
                <a:lnTo>
                  <a:pt x="17551" y="16792"/>
                </a:lnTo>
                <a:lnTo>
                  <a:pt x="15690" y="21486"/>
                </a:lnTo>
                <a:lnTo>
                  <a:pt x="14862" y="26218"/>
                </a:lnTo>
                <a:lnTo>
                  <a:pt x="14495" y="30967"/>
                </a:lnTo>
                <a:lnTo>
                  <a:pt x="13603" y="34138"/>
                </a:lnTo>
                <a:lnTo>
                  <a:pt x="12215" y="37840"/>
                </a:lnTo>
                <a:lnTo>
                  <a:pt x="10495" y="41896"/>
                </a:lnTo>
                <a:lnTo>
                  <a:pt x="9350" y="46186"/>
                </a:lnTo>
                <a:lnTo>
                  <a:pt x="8585" y="50635"/>
                </a:lnTo>
                <a:lnTo>
                  <a:pt x="8076" y="55188"/>
                </a:lnTo>
                <a:lnTo>
                  <a:pt x="7736" y="59810"/>
                </a:lnTo>
                <a:lnTo>
                  <a:pt x="7509" y="64480"/>
                </a:lnTo>
                <a:lnTo>
                  <a:pt x="7258" y="73901"/>
                </a:lnTo>
                <a:lnTo>
                  <a:pt x="7083" y="93849"/>
                </a:lnTo>
                <a:lnTo>
                  <a:pt x="6281" y="97491"/>
                </a:lnTo>
                <a:lnTo>
                  <a:pt x="4952" y="101506"/>
                </a:lnTo>
                <a:lnTo>
                  <a:pt x="3272" y="105771"/>
                </a:lnTo>
                <a:lnTo>
                  <a:pt x="2153" y="110202"/>
                </a:lnTo>
                <a:lnTo>
                  <a:pt x="1407" y="114743"/>
                </a:lnTo>
                <a:lnTo>
                  <a:pt x="908" y="119358"/>
                </a:lnTo>
                <a:lnTo>
                  <a:pt x="577" y="123228"/>
                </a:lnTo>
                <a:lnTo>
                  <a:pt x="356" y="126602"/>
                </a:lnTo>
                <a:lnTo>
                  <a:pt x="110" y="132467"/>
                </a:lnTo>
                <a:lnTo>
                  <a:pt x="0" y="137720"/>
                </a:lnTo>
                <a:lnTo>
                  <a:pt x="765" y="140232"/>
                </a:lnTo>
                <a:lnTo>
                  <a:pt x="3731" y="145140"/>
                </a:lnTo>
                <a:lnTo>
                  <a:pt x="5579" y="149967"/>
                </a:lnTo>
                <a:lnTo>
                  <a:pt x="6072" y="152366"/>
                </a:lnTo>
                <a:lnTo>
                  <a:pt x="8736" y="157147"/>
                </a:lnTo>
                <a:lnTo>
                  <a:pt x="10557" y="159533"/>
                </a:lnTo>
                <a:lnTo>
                  <a:pt x="12566" y="161124"/>
                </a:lnTo>
                <a:lnTo>
                  <a:pt x="14698" y="162185"/>
                </a:lnTo>
                <a:lnTo>
                  <a:pt x="16914" y="162892"/>
                </a:lnTo>
                <a:lnTo>
                  <a:pt x="19184" y="164157"/>
                </a:lnTo>
                <a:lnTo>
                  <a:pt x="21492" y="165794"/>
                </a:lnTo>
                <a:lnTo>
                  <a:pt x="23824" y="167679"/>
                </a:lnTo>
                <a:lnTo>
                  <a:pt x="26173" y="168936"/>
                </a:lnTo>
                <a:lnTo>
                  <a:pt x="28531" y="169774"/>
                </a:lnTo>
                <a:lnTo>
                  <a:pt x="30899" y="170333"/>
                </a:lnTo>
                <a:lnTo>
                  <a:pt x="33270" y="170705"/>
                </a:lnTo>
                <a:lnTo>
                  <a:pt x="35645" y="170954"/>
                </a:lnTo>
                <a:lnTo>
                  <a:pt x="38022" y="171119"/>
                </a:lnTo>
                <a:lnTo>
                  <a:pt x="40400" y="171229"/>
                </a:lnTo>
                <a:lnTo>
                  <a:pt x="45159" y="171352"/>
                </a:lnTo>
                <a:lnTo>
                  <a:pt x="47540" y="170591"/>
                </a:lnTo>
                <a:lnTo>
                  <a:pt x="49921" y="169290"/>
                </a:lnTo>
                <a:lnTo>
                  <a:pt x="52302" y="167628"/>
                </a:lnTo>
                <a:lnTo>
                  <a:pt x="54683" y="166521"/>
                </a:lnTo>
                <a:lnTo>
                  <a:pt x="57064" y="165783"/>
                </a:lnTo>
                <a:lnTo>
                  <a:pt x="59445" y="165290"/>
                </a:lnTo>
                <a:lnTo>
                  <a:pt x="62619" y="164169"/>
                </a:lnTo>
                <a:lnTo>
                  <a:pt x="66324" y="162627"/>
                </a:lnTo>
                <a:lnTo>
                  <a:pt x="70381" y="160805"/>
                </a:lnTo>
                <a:lnTo>
                  <a:pt x="73879" y="159591"/>
                </a:lnTo>
                <a:lnTo>
                  <a:pt x="77004" y="158782"/>
                </a:lnTo>
                <a:lnTo>
                  <a:pt x="79883" y="158242"/>
                </a:lnTo>
                <a:lnTo>
                  <a:pt x="82595" y="157088"/>
                </a:lnTo>
                <a:lnTo>
                  <a:pt x="85197" y="155526"/>
                </a:lnTo>
                <a:lnTo>
                  <a:pt x="87725" y="153690"/>
                </a:lnTo>
                <a:lnTo>
                  <a:pt x="90204" y="150879"/>
                </a:lnTo>
                <a:lnTo>
                  <a:pt x="92652" y="147417"/>
                </a:lnTo>
                <a:lnTo>
                  <a:pt x="95075" y="143521"/>
                </a:lnTo>
                <a:lnTo>
                  <a:pt x="98280" y="140131"/>
                </a:lnTo>
                <a:lnTo>
                  <a:pt x="102004" y="137077"/>
                </a:lnTo>
                <a:lnTo>
                  <a:pt x="106073" y="134247"/>
                </a:lnTo>
                <a:lnTo>
                  <a:pt x="108787" y="131567"/>
                </a:lnTo>
                <a:lnTo>
                  <a:pt x="110595" y="128986"/>
                </a:lnTo>
                <a:lnTo>
                  <a:pt x="111802" y="126472"/>
                </a:lnTo>
                <a:lnTo>
                  <a:pt x="113399" y="124796"/>
                </a:lnTo>
                <a:lnTo>
                  <a:pt x="115258" y="123679"/>
                </a:lnTo>
                <a:lnTo>
                  <a:pt x="121357" y="1214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444"/>
          <p:cNvSpPr/>
          <p:nvPr/>
        </p:nvSpPr>
        <p:spPr>
          <a:xfrm>
            <a:off x="6958307" y="3514725"/>
            <a:ext cx="28281" cy="42863"/>
          </a:xfrm>
          <a:custGeom>
            <a:avLst/>
            <a:gdLst/>
            <a:ahLst/>
            <a:cxnLst/>
            <a:rect l="0" t="0" r="0" b="0"/>
            <a:pathLst>
              <a:path w="28281" h="42863">
                <a:moveTo>
                  <a:pt x="6849" y="42862"/>
                </a:moveTo>
                <a:lnTo>
                  <a:pt x="6849" y="36711"/>
                </a:lnTo>
                <a:lnTo>
                  <a:pt x="6055" y="35586"/>
                </a:lnTo>
                <a:lnTo>
                  <a:pt x="4733" y="34043"/>
                </a:lnTo>
                <a:lnTo>
                  <a:pt x="3056" y="32220"/>
                </a:lnTo>
                <a:lnTo>
                  <a:pt x="1939" y="30211"/>
                </a:lnTo>
                <a:lnTo>
                  <a:pt x="1195" y="28078"/>
                </a:lnTo>
                <a:lnTo>
                  <a:pt x="698" y="25862"/>
                </a:lnTo>
                <a:lnTo>
                  <a:pt x="367" y="23591"/>
                </a:lnTo>
                <a:lnTo>
                  <a:pt x="147" y="21284"/>
                </a:lnTo>
                <a:lnTo>
                  <a:pt x="0" y="18951"/>
                </a:lnTo>
                <a:lnTo>
                  <a:pt x="695" y="17397"/>
                </a:lnTo>
                <a:lnTo>
                  <a:pt x="1953" y="16360"/>
                </a:lnTo>
                <a:lnTo>
                  <a:pt x="3585" y="15669"/>
                </a:lnTo>
                <a:lnTo>
                  <a:pt x="4673" y="14415"/>
                </a:lnTo>
                <a:lnTo>
                  <a:pt x="5398" y="12784"/>
                </a:lnTo>
                <a:lnTo>
                  <a:pt x="5882" y="10904"/>
                </a:lnTo>
                <a:lnTo>
                  <a:pt x="6998" y="9651"/>
                </a:lnTo>
                <a:lnTo>
                  <a:pt x="8535" y="8815"/>
                </a:lnTo>
                <a:lnTo>
                  <a:pt x="10354" y="8258"/>
                </a:lnTo>
                <a:lnTo>
                  <a:pt x="12361" y="7886"/>
                </a:lnTo>
                <a:lnTo>
                  <a:pt x="14492" y="7639"/>
                </a:lnTo>
                <a:lnTo>
                  <a:pt x="16707" y="7473"/>
                </a:lnTo>
                <a:lnTo>
                  <a:pt x="18184" y="6570"/>
                </a:lnTo>
                <a:lnTo>
                  <a:pt x="19167" y="5173"/>
                </a:lnTo>
                <a:lnTo>
                  <a:pt x="19824" y="3449"/>
                </a:lnTo>
                <a:lnTo>
                  <a:pt x="21055" y="2299"/>
                </a:lnTo>
                <a:lnTo>
                  <a:pt x="22669" y="1533"/>
                </a:lnTo>
                <a:lnTo>
                  <a:pt x="2828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445"/>
          <p:cNvSpPr/>
          <p:nvPr/>
        </p:nvSpPr>
        <p:spPr>
          <a:xfrm>
            <a:off x="7165181" y="3422158"/>
            <a:ext cx="814388" cy="348718"/>
          </a:xfrm>
          <a:custGeom>
            <a:avLst/>
            <a:gdLst/>
            <a:ahLst/>
            <a:cxnLst/>
            <a:rect l="0" t="0" r="0" b="0"/>
            <a:pathLst>
              <a:path w="814388" h="348718">
                <a:moveTo>
                  <a:pt x="0" y="228298"/>
                </a:moveTo>
                <a:lnTo>
                  <a:pt x="3793" y="228298"/>
                </a:lnTo>
                <a:lnTo>
                  <a:pt x="4910" y="229092"/>
                </a:lnTo>
                <a:lnTo>
                  <a:pt x="5654" y="230415"/>
                </a:lnTo>
                <a:lnTo>
                  <a:pt x="6151" y="232090"/>
                </a:lnTo>
                <a:lnTo>
                  <a:pt x="8819" y="236069"/>
                </a:lnTo>
                <a:lnTo>
                  <a:pt x="10643" y="238241"/>
                </a:lnTo>
                <a:lnTo>
                  <a:pt x="11857" y="240483"/>
                </a:lnTo>
                <a:lnTo>
                  <a:pt x="14361" y="248224"/>
                </a:lnTo>
                <a:lnTo>
                  <a:pt x="17759" y="255939"/>
                </a:lnTo>
                <a:lnTo>
                  <a:pt x="24135" y="265416"/>
                </a:lnTo>
                <a:lnTo>
                  <a:pt x="31052" y="273250"/>
                </a:lnTo>
                <a:lnTo>
                  <a:pt x="35761" y="280291"/>
                </a:lnTo>
                <a:lnTo>
                  <a:pt x="42875" y="291064"/>
                </a:lnTo>
                <a:lnTo>
                  <a:pt x="50010" y="301399"/>
                </a:lnTo>
                <a:lnTo>
                  <a:pt x="54770" y="309206"/>
                </a:lnTo>
                <a:lnTo>
                  <a:pt x="59533" y="315322"/>
                </a:lnTo>
                <a:lnTo>
                  <a:pt x="61119" y="318857"/>
                </a:lnTo>
                <a:lnTo>
                  <a:pt x="62883" y="327019"/>
                </a:lnTo>
                <a:lnTo>
                  <a:pt x="64147" y="329831"/>
                </a:lnTo>
                <a:lnTo>
                  <a:pt x="65783" y="331705"/>
                </a:lnTo>
                <a:lnTo>
                  <a:pt x="71879" y="336460"/>
                </a:lnTo>
                <a:lnTo>
                  <a:pt x="77257" y="341385"/>
                </a:lnTo>
                <a:lnTo>
                  <a:pt x="78492" y="341789"/>
                </a:lnTo>
                <a:lnTo>
                  <a:pt x="81982" y="342238"/>
                </a:lnTo>
                <a:lnTo>
                  <a:pt x="83229" y="343152"/>
                </a:lnTo>
                <a:lnTo>
                  <a:pt x="84061" y="344555"/>
                </a:lnTo>
                <a:lnTo>
                  <a:pt x="85396" y="348717"/>
                </a:lnTo>
                <a:lnTo>
                  <a:pt x="86299" y="348265"/>
                </a:lnTo>
                <a:lnTo>
                  <a:pt x="91847" y="343501"/>
                </a:lnTo>
                <a:lnTo>
                  <a:pt x="92187" y="342406"/>
                </a:lnTo>
                <a:lnTo>
                  <a:pt x="92779" y="332734"/>
                </a:lnTo>
                <a:lnTo>
                  <a:pt x="92861" y="314963"/>
                </a:lnTo>
                <a:lnTo>
                  <a:pt x="94982" y="304122"/>
                </a:lnTo>
                <a:lnTo>
                  <a:pt x="96658" y="297897"/>
                </a:lnTo>
                <a:lnTo>
                  <a:pt x="97777" y="292160"/>
                </a:lnTo>
                <a:lnTo>
                  <a:pt x="99019" y="281552"/>
                </a:lnTo>
                <a:lnTo>
                  <a:pt x="99350" y="275706"/>
                </a:lnTo>
                <a:lnTo>
                  <a:pt x="99718" y="262862"/>
                </a:lnTo>
                <a:lnTo>
                  <a:pt x="100610" y="256103"/>
                </a:lnTo>
                <a:lnTo>
                  <a:pt x="101998" y="249216"/>
                </a:lnTo>
                <a:lnTo>
                  <a:pt x="103717" y="242243"/>
                </a:lnTo>
                <a:lnTo>
                  <a:pt x="104864" y="236007"/>
                </a:lnTo>
                <a:lnTo>
                  <a:pt x="105627" y="230262"/>
                </a:lnTo>
                <a:lnTo>
                  <a:pt x="106137" y="224845"/>
                </a:lnTo>
                <a:lnTo>
                  <a:pt x="107271" y="218852"/>
                </a:lnTo>
                <a:lnTo>
                  <a:pt x="108820" y="212476"/>
                </a:lnTo>
                <a:lnTo>
                  <a:pt x="110646" y="205844"/>
                </a:lnTo>
                <a:lnTo>
                  <a:pt x="111864" y="199041"/>
                </a:lnTo>
                <a:lnTo>
                  <a:pt x="112677" y="192124"/>
                </a:lnTo>
                <a:lnTo>
                  <a:pt x="113218" y="185132"/>
                </a:lnTo>
                <a:lnTo>
                  <a:pt x="113579" y="178883"/>
                </a:lnTo>
                <a:lnTo>
                  <a:pt x="113980" y="167707"/>
                </a:lnTo>
                <a:lnTo>
                  <a:pt x="114880" y="161710"/>
                </a:lnTo>
                <a:lnTo>
                  <a:pt x="116274" y="155331"/>
                </a:lnTo>
                <a:lnTo>
                  <a:pt x="117997" y="148697"/>
                </a:lnTo>
                <a:lnTo>
                  <a:pt x="119146" y="141893"/>
                </a:lnTo>
                <a:lnTo>
                  <a:pt x="119912" y="134976"/>
                </a:lnTo>
                <a:lnTo>
                  <a:pt x="120423" y="127983"/>
                </a:lnTo>
                <a:lnTo>
                  <a:pt x="120763" y="121734"/>
                </a:lnTo>
                <a:lnTo>
                  <a:pt x="121141" y="110557"/>
                </a:lnTo>
                <a:lnTo>
                  <a:pt x="123426" y="100297"/>
                </a:lnTo>
                <a:lnTo>
                  <a:pt x="126294" y="90446"/>
                </a:lnTo>
                <a:lnTo>
                  <a:pt x="127568" y="80776"/>
                </a:lnTo>
                <a:lnTo>
                  <a:pt x="128135" y="71187"/>
                </a:lnTo>
                <a:lnTo>
                  <a:pt x="128285" y="66407"/>
                </a:lnTo>
                <a:lnTo>
                  <a:pt x="129179" y="62427"/>
                </a:lnTo>
                <a:lnTo>
                  <a:pt x="133437" y="53033"/>
                </a:lnTo>
                <a:lnTo>
                  <a:pt x="135051" y="45222"/>
                </a:lnTo>
                <a:lnTo>
                  <a:pt x="135642" y="36865"/>
                </a:lnTo>
                <a:lnTo>
                  <a:pt x="136465" y="36382"/>
                </a:lnTo>
                <a:lnTo>
                  <a:pt x="141873" y="35544"/>
                </a:lnTo>
                <a:lnTo>
                  <a:pt x="148381" y="30532"/>
                </a:lnTo>
                <a:lnTo>
                  <a:pt x="152730" y="29277"/>
                </a:lnTo>
                <a:lnTo>
                  <a:pt x="176660" y="28361"/>
                </a:lnTo>
                <a:lnTo>
                  <a:pt x="202468" y="28281"/>
                </a:lnTo>
                <a:lnTo>
                  <a:pt x="213281" y="26160"/>
                </a:lnTo>
                <a:lnTo>
                  <a:pt x="223379" y="23365"/>
                </a:lnTo>
                <a:lnTo>
                  <a:pt x="244913" y="21571"/>
                </a:lnTo>
                <a:lnTo>
                  <a:pt x="264919" y="21260"/>
                </a:lnTo>
                <a:lnTo>
                  <a:pt x="296805" y="21155"/>
                </a:lnTo>
                <a:lnTo>
                  <a:pt x="320510" y="17344"/>
                </a:lnTo>
                <a:lnTo>
                  <a:pt x="337447" y="15478"/>
                </a:lnTo>
                <a:lnTo>
                  <a:pt x="356351" y="14649"/>
                </a:lnTo>
                <a:lnTo>
                  <a:pt x="377983" y="14280"/>
                </a:lnTo>
                <a:lnTo>
                  <a:pt x="398709" y="12000"/>
                </a:lnTo>
                <a:lnTo>
                  <a:pt x="418504" y="9134"/>
                </a:lnTo>
                <a:lnTo>
                  <a:pt x="437885" y="7860"/>
                </a:lnTo>
                <a:lnTo>
                  <a:pt x="457082" y="7295"/>
                </a:lnTo>
                <a:lnTo>
                  <a:pt x="476992" y="6249"/>
                </a:lnTo>
                <a:lnTo>
                  <a:pt x="499069" y="3139"/>
                </a:lnTo>
                <a:lnTo>
                  <a:pt x="519994" y="1227"/>
                </a:lnTo>
                <a:lnTo>
                  <a:pt x="540671" y="378"/>
                </a:lnTo>
                <a:lnTo>
                  <a:pt x="563089" y="0"/>
                </a:lnTo>
                <a:lnTo>
                  <a:pt x="584166" y="1949"/>
                </a:lnTo>
                <a:lnTo>
                  <a:pt x="604116" y="4667"/>
                </a:lnTo>
                <a:lnTo>
                  <a:pt x="623568" y="5875"/>
                </a:lnTo>
                <a:lnTo>
                  <a:pt x="642795" y="6412"/>
                </a:lnTo>
                <a:lnTo>
                  <a:pt x="717723" y="6831"/>
                </a:lnTo>
                <a:lnTo>
                  <a:pt x="729357" y="7630"/>
                </a:lnTo>
                <a:lnTo>
                  <a:pt x="754634" y="12992"/>
                </a:lnTo>
                <a:lnTo>
                  <a:pt x="778640" y="13854"/>
                </a:lnTo>
                <a:lnTo>
                  <a:pt x="814387" y="1398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446"/>
          <p:cNvSpPr/>
          <p:nvPr/>
        </p:nvSpPr>
        <p:spPr>
          <a:xfrm>
            <a:off x="7393868" y="3543308"/>
            <a:ext cx="135645" cy="184701"/>
          </a:xfrm>
          <a:custGeom>
            <a:avLst/>
            <a:gdLst/>
            <a:ahLst/>
            <a:cxnLst/>
            <a:rect l="0" t="0" r="0" b="0"/>
            <a:pathLst>
              <a:path w="135645" h="184701">
                <a:moveTo>
                  <a:pt x="7057" y="28567"/>
                </a:moveTo>
                <a:lnTo>
                  <a:pt x="906" y="28567"/>
                </a:lnTo>
                <a:lnTo>
                  <a:pt x="575" y="27773"/>
                </a:lnTo>
                <a:lnTo>
                  <a:pt x="0" y="22416"/>
                </a:lnTo>
                <a:lnTo>
                  <a:pt x="765" y="22085"/>
                </a:lnTo>
                <a:lnTo>
                  <a:pt x="3731" y="21717"/>
                </a:lnTo>
                <a:lnTo>
                  <a:pt x="4840" y="20825"/>
                </a:lnTo>
                <a:lnTo>
                  <a:pt x="5578" y="19437"/>
                </a:lnTo>
                <a:lnTo>
                  <a:pt x="6071" y="17718"/>
                </a:lnTo>
                <a:lnTo>
                  <a:pt x="7194" y="16571"/>
                </a:lnTo>
                <a:lnTo>
                  <a:pt x="8735" y="15807"/>
                </a:lnTo>
                <a:lnTo>
                  <a:pt x="12565" y="14958"/>
                </a:lnTo>
                <a:lnTo>
                  <a:pt x="14698" y="14732"/>
                </a:lnTo>
                <a:lnTo>
                  <a:pt x="16913" y="14581"/>
                </a:lnTo>
                <a:lnTo>
                  <a:pt x="19184" y="13686"/>
                </a:lnTo>
                <a:lnTo>
                  <a:pt x="21491" y="12297"/>
                </a:lnTo>
                <a:lnTo>
                  <a:pt x="23823" y="10576"/>
                </a:lnTo>
                <a:lnTo>
                  <a:pt x="26172" y="9429"/>
                </a:lnTo>
                <a:lnTo>
                  <a:pt x="28531" y="8664"/>
                </a:lnTo>
                <a:lnTo>
                  <a:pt x="30898" y="8155"/>
                </a:lnTo>
                <a:lnTo>
                  <a:pt x="33270" y="7021"/>
                </a:lnTo>
                <a:lnTo>
                  <a:pt x="35645" y="5472"/>
                </a:lnTo>
                <a:lnTo>
                  <a:pt x="38022" y="3645"/>
                </a:lnTo>
                <a:lnTo>
                  <a:pt x="41193" y="2427"/>
                </a:lnTo>
                <a:lnTo>
                  <a:pt x="44896" y="1615"/>
                </a:lnTo>
                <a:lnTo>
                  <a:pt x="48952" y="1074"/>
                </a:lnTo>
                <a:lnTo>
                  <a:pt x="53243" y="713"/>
                </a:lnTo>
                <a:lnTo>
                  <a:pt x="57691" y="473"/>
                </a:lnTo>
                <a:lnTo>
                  <a:pt x="68652" y="86"/>
                </a:lnTo>
                <a:lnTo>
                  <a:pt x="87207" y="0"/>
                </a:lnTo>
                <a:lnTo>
                  <a:pt x="89859" y="791"/>
                </a:lnTo>
                <a:lnTo>
                  <a:pt x="92420" y="2112"/>
                </a:lnTo>
                <a:lnTo>
                  <a:pt x="94922" y="3786"/>
                </a:lnTo>
                <a:lnTo>
                  <a:pt x="96590" y="5697"/>
                </a:lnTo>
                <a:lnTo>
                  <a:pt x="97701" y="7764"/>
                </a:lnTo>
                <a:lnTo>
                  <a:pt x="98937" y="12177"/>
                </a:lnTo>
                <a:lnTo>
                  <a:pt x="99486" y="16784"/>
                </a:lnTo>
                <a:lnTo>
                  <a:pt x="99730" y="21478"/>
                </a:lnTo>
                <a:lnTo>
                  <a:pt x="99795" y="23841"/>
                </a:lnTo>
                <a:lnTo>
                  <a:pt x="99045" y="27003"/>
                </a:lnTo>
                <a:lnTo>
                  <a:pt x="97750" y="30700"/>
                </a:lnTo>
                <a:lnTo>
                  <a:pt x="96094" y="34751"/>
                </a:lnTo>
                <a:lnTo>
                  <a:pt x="94197" y="39039"/>
                </a:lnTo>
                <a:lnTo>
                  <a:pt x="89971" y="48038"/>
                </a:lnTo>
                <a:lnTo>
                  <a:pt x="86938" y="52660"/>
                </a:lnTo>
                <a:lnTo>
                  <a:pt x="83330" y="57329"/>
                </a:lnTo>
                <a:lnTo>
                  <a:pt x="79337" y="62029"/>
                </a:lnTo>
                <a:lnTo>
                  <a:pt x="75882" y="66749"/>
                </a:lnTo>
                <a:lnTo>
                  <a:pt x="72783" y="71484"/>
                </a:lnTo>
                <a:lnTo>
                  <a:pt x="69925" y="76228"/>
                </a:lnTo>
                <a:lnTo>
                  <a:pt x="67225" y="80979"/>
                </a:lnTo>
                <a:lnTo>
                  <a:pt x="62108" y="90490"/>
                </a:lnTo>
                <a:lnTo>
                  <a:pt x="58839" y="95249"/>
                </a:lnTo>
                <a:lnTo>
                  <a:pt x="55072" y="100009"/>
                </a:lnTo>
                <a:lnTo>
                  <a:pt x="50973" y="104770"/>
                </a:lnTo>
                <a:lnTo>
                  <a:pt x="47447" y="110325"/>
                </a:lnTo>
                <a:lnTo>
                  <a:pt x="44302" y="116410"/>
                </a:lnTo>
                <a:lnTo>
                  <a:pt x="41413" y="122848"/>
                </a:lnTo>
                <a:lnTo>
                  <a:pt x="39485" y="127933"/>
                </a:lnTo>
                <a:lnTo>
                  <a:pt x="38200" y="132117"/>
                </a:lnTo>
                <a:lnTo>
                  <a:pt x="37345" y="135701"/>
                </a:lnTo>
                <a:lnTo>
                  <a:pt x="35980" y="138883"/>
                </a:lnTo>
                <a:lnTo>
                  <a:pt x="32346" y="144535"/>
                </a:lnTo>
                <a:lnTo>
                  <a:pt x="30267" y="147154"/>
                </a:lnTo>
                <a:lnTo>
                  <a:pt x="28085" y="149694"/>
                </a:lnTo>
                <a:lnTo>
                  <a:pt x="25838" y="152180"/>
                </a:lnTo>
                <a:lnTo>
                  <a:pt x="24341" y="154632"/>
                </a:lnTo>
                <a:lnTo>
                  <a:pt x="22676" y="159473"/>
                </a:lnTo>
                <a:lnTo>
                  <a:pt x="21936" y="164270"/>
                </a:lnTo>
                <a:lnTo>
                  <a:pt x="21739" y="166660"/>
                </a:lnTo>
                <a:lnTo>
                  <a:pt x="22401" y="169048"/>
                </a:lnTo>
                <a:lnTo>
                  <a:pt x="25253" y="173817"/>
                </a:lnTo>
                <a:lnTo>
                  <a:pt x="27126" y="175407"/>
                </a:lnTo>
                <a:lnTo>
                  <a:pt x="29167" y="176466"/>
                </a:lnTo>
                <a:lnTo>
                  <a:pt x="34355" y="178167"/>
                </a:lnTo>
                <a:lnTo>
                  <a:pt x="37181" y="180516"/>
                </a:lnTo>
                <a:lnTo>
                  <a:pt x="41671" y="184700"/>
                </a:lnTo>
                <a:lnTo>
                  <a:pt x="42833" y="184249"/>
                </a:lnTo>
                <a:lnTo>
                  <a:pt x="46240" y="181632"/>
                </a:lnTo>
                <a:lnTo>
                  <a:pt x="48260" y="180616"/>
                </a:lnTo>
                <a:lnTo>
                  <a:pt x="50400" y="179939"/>
                </a:lnTo>
                <a:lnTo>
                  <a:pt x="52621" y="179488"/>
                </a:lnTo>
                <a:lnTo>
                  <a:pt x="54895" y="179187"/>
                </a:lnTo>
                <a:lnTo>
                  <a:pt x="57205" y="178986"/>
                </a:lnTo>
                <a:lnTo>
                  <a:pt x="59539" y="178853"/>
                </a:lnTo>
                <a:lnTo>
                  <a:pt x="61889" y="177970"/>
                </a:lnTo>
                <a:lnTo>
                  <a:pt x="64249" y="176587"/>
                </a:lnTo>
                <a:lnTo>
                  <a:pt x="66616" y="174872"/>
                </a:lnTo>
                <a:lnTo>
                  <a:pt x="69781" y="172935"/>
                </a:lnTo>
                <a:lnTo>
                  <a:pt x="73480" y="170849"/>
                </a:lnTo>
                <a:lnTo>
                  <a:pt x="77532" y="168666"/>
                </a:lnTo>
                <a:lnTo>
                  <a:pt x="81028" y="166416"/>
                </a:lnTo>
                <a:lnTo>
                  <a:pt x="84152" y="164123"/>
                </a:lnTo>
                <a:lnTo>
                  <a:pt x="87028" y="161800"/>
                </a:lnTo>
                <a:lnTo>
                  <a:pt x="90534" y="159457"/>
                </a:lnTo>
                <a:lnTo>
                  <a:pt x="94457" y="157102"/>
                </a:lnTo>
                <a:lnTo>
                  <a:pt x="98662" y="154738"/>
                </a:lnTo>
                <a:lnTo>
                  <a:pt x="103051" y="151574"/>
                </a:lnTo>
                <a:lnTo>
                  <a:pt x="107566" y="147878"/>
                </a:lnTo>
                <a:lnTo>
                  <a:pt x="116021" y="140331"/>
                </a:lnTo>
                <a:lnTo>
                  <a:pt x="122425" y="134331"/>
                </a:lnTo>
                <a:lnTo>
                  <a:pt x="135644" y="12143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447"/>
          <p:cNvSpPr/>
          <p:nvPr/>
        </p:nvSpPr>
        <p:spPr>
          <a:xfrm>
            <a:off x="7536656" y="3521895"/>
            <a:ext cx="142876" cy="164184"/>
          </a:xfrm>
          <a:custGeom>
            <a:avLst/>
            <a:gdLst/>
            <a:ahLst/>
            <a:cxnLst/>
            <a:rect l="0" t="0" r="0" b="0"/>
            <a:pathLst>
              <a:path w="142876" h="164184">
                <a:moveTo>
                  <a:pt x="0" y="14261"/>
                </a:moveTo>
                <a:lnTo>
                  <a:pt x="3793" y="10469"/>
                </a:lnTo>
                <a:lnTo>
                  <a:pt x="5703" y="9351"/>
                </a:lnTo>
                <a:lnTo>
                  <a:pt x="9943" y="8110"/>
                </a:lnTo>
                <a:lnTo>
                  <a:pt x="12185" y="7779"/>
                </a:lnTo>
                <a:lnTo>
                  <a:pt x="14473" y="7558"/>
                </a:lnTo>
                <a:lnTo>
                  <a:pt x="16793" y="7411"/>
                </a:lnTo>
                <a:lnTo>
                  <a:pt x="23603" y="7248"/>
                </a:lnTo>
                <a:lnTo>
                  <a:pt x="27641" y="7204"/>
                </a:lnTo>
                <a:lnTo>
                  <a:pt x="31127" y="6381"/>
                </a:lnTo>
                <a:lnTo>
                  <a:pt x="34246" y="5039"/>
                </a:lnTo>
                <a:lnTo>
                  <a:pt x="37118" y="3351"/>
                </a:lnTo>
                <a:lnTo>
                  <a:pt x="39827" y="2225"/>
                </a:lnTo>
                <a:lnTo>
                  <a:pt x="42427" y="1474"/>
                </a:lnTo>
                <a:lnTo>
                  <a:pt x="44953" y="974"/>
                </a:lnTo>
                <a:lnTo>
                  <a:pt x="48225" y="640"/>
                </a:lnTo>
                <a:lnTo>
                  <a:pt x="51993" y="418"/>
                </a:lnTo>
                <a:lnTo>
                  <a:pt x="59620" y="171"/>
                </a:lnTo>
                <a:lnTo>
                  <a:pt x="70985" y="12"/>
                </a:lnTo>
                <a:lnTo>
                  <a:pt x="73517" y="0"/>
                </a:lnTo>
                <a:lnTo>
                  <a:pt x="75999" y="784"/>
                </a:lnTo>
                <a:lnTo>
                  <a:pt x="78447" y="2101"/>
                </a:lnTo>
                <a:lnTo>
                  <a:pt x="80872" y="3773"/>
                </a:lnTo>
                <a:lnTo>
                  <a:pt x="83284" y="4888"/>
                </a:lnTo>
                <a:lnTo>
                  <a:pt x="85685" y="5631"/>
                </a:lnTo>
                <a:lnTo>
                  <a:pt x="88080" y="6126"/>
                </a:lnTo>
                <a:lnTo>
                  <a:pt x="90469" y="7250"/>
                </a:lnTo>
                <a:lnTo>
                  <a:pt x="92857" y="8794"/>
                </a:lnTo>
                <a:lnTo>
                  <a:pt x="95242" y="10616"/>
                </a:lnTo>
                <a:lnTo>
                  <a:pt x="96832" y="13418"/>
                </a:lnTo>
                <a:lnTo>
                  <a:pt x="97892" y="16874"/>
                </a:lnTo>
                <a:lnTo>
                  <a:pt x="98598" y="20766"/>
                </a:lnTo>
                <a:lnTo>
                  <a:pt x="99070" y="24154"/>
                </a:lnTo>
                <a:lnTo>
                  <a:pt x="99384" y="27206"/>
                </a:lnTo>
                <a:lnTo>
                  <a:pt x="99594" y="30035"/>
                </a:lnTo>
                <a:lnTo>
                  <a:pt x="98939" y="33508"/>
                </a:lnTo>
                <a:lnTo>
                  <a:pt x="97710" y="37411"/>
                </a:lnTo>
                <a:lnTo>
                  <a:pt x="96096" y="41601"/>
                </a:lnTo>
                <a:lnTo>
                  <a:pt x="95020" y="45187"/>
                </a:lnTo>
                <a:lnTo>
                  <a:pt x="94303" y="48372"/>
                </a:lnTo>
                <a:lnTo>
                  <a:pt x="93824" y="51289"/>
                </a:lnTo>
                <a:lnTo>
                  <a:pt x="91918" y="54821"/>
                </a:lnTo>
                <a:lnTo>
                  <a:pt x="89060" y="58763"/>
                </a:lnTo>
                <a:lnTo>
                  <a:pt x="85567" y="62979"/>
                </a:lnTo>
                <a:lnTo>
                  <a:pt x="82445" y="67378"/>
                </a:lnTo>
                <a:lnTo>
                  <a:pt x="79569" y="71897"/>
                </a:lnTo>
                <a:lnTo>
                  <a:pt x="76859" y="76497"/>
                </a:lnTo>
                <a:lnTo>
                  <a:pt x="74257" y="81152"/>
                </a:lnTo>
                <a:lnTo>
                  <a:pt x="69251" y="90557"/>
                </a:lnTo>
                <a:lnTo>
                  <a:pt x="61970" y="104777"/>
                </a:lnTo>
                <a:lnTo>
                  <a:pt x="60364" y="108736"/>
                </a:lnTo>
                <a:lnTo>
                  <a:pt x="59292" y="112170"/>
                </a:lnTo>
                <a:lnTo>
                  <a:pt x="58578" y="115251"/>
                </a:lnTo>
                <a:lnTo>
                  <a:pt x="57309" y="118894"/>
                </a:lnTo>
                <a:lnTo>
                  <a:pt x="55668" y="122910"/>
                </a:lnTo>
                <a:lnTo>
                  <a:pt x="53780" y="127175"/>
                </a:lnTo>
                <a:lnTo>
                  <a:pt x="51728" y="130812"/>
                </a:lnTo>
                <a:lnTo>
                  <a:pt x="49567" y="134030"/>
                </a:lnTo>
                <a:lnTo>
                  <a:pt x="47333" y="136970"/>
                </a:lnTo>
                <a:lnTo>
                  <a:pt x="45048" y="139723"/>
                </a:lnTo>
                <a:lnTo>
                  <a:pt x="42732" y="142352"/>
                </a:lnTo>
                <a:lnTo>
                  <a:pt x="37104" y="148483"/>
                </a:lnTo>
                <a:lnTo>
                  <a:pt x="36642" y="149780"/>
                </a:lnTo>
                <a:lnTo>
                  <a:pt x="36129" y="153337"/>
                </a:lnTo>
                <a:lnTo>
                  <a:pt x="36786" y="154603"/>
                </a:lnTo>
                <a:lnTo>
                  <a:pt x="38018" y="155447"/>
                </a:lnTo>
                <a:lnTo>
                  <a:pt x="39632" y="156010"/>
                </a:lnTo>
                <a:lnTo>
                  <a:pt x="43544" y="158752"/>
                </a:lnTo>
                <a:lnTo>
                  <a:pt x="48729" y="163188"/>
                </a:lnTo>
                <a:lnTo>
                  <a:pt x="51556" y="163794"/>
                </a:lnTo>
                <a:lnTo>
                  <a:pt x="56045" y="164183"/>
                </a:lnTo>
                <a:lnTo>
                  <a:pt x="58775" y="162120"/>
                </a:lnTo>
                <a:lnTo>
                  <a:pt x="60615" y="160459"/>
                </a:lnTo>
                <a:lnTo>
                  <a:pt x="62635" y="159351"/>
                </a:lnTo>
                <a:lnTo>
                  <a:pt x="66996" y="158120"/>
                </a:lnTo>
                <a:lnTo>
                  <a:pt x="69270" y="156999"/>
                </a:lnTo>
                <a:lnTo>
                  <a:pt x="71580" y="155457"/>
                </a:lnTo>
                <a:lnTo>
                  <a:pt x="73914" y="153635"/>
                </a:lnTo>
                <a:lnTo>
                  <a:pt x="77057" y="151627"/>
                </a:lnTo>
                <a:lnTo>
                  <a:pt x="80741" y="149494"/>
                </a:lnTo>
                <a:lnTo>
                  <a:pt x="89066" y="145009"/>
                </a:lnTo>
                <a:lnTo>
                  <a:pt x="98057" y="140369"/>
                </a:lnTo>
                <a:lnTo>
                  <a:pt x="101883" y="138020"/>
                </a:lnTo>
                <a:lnTo>
                  <a:pt x="105229" y="135661"/>
                </a:lnTo>
                <a:lnTo>
                  <a:pt x="108253" y="133294"/>
                </a:lnTo>
                <a:lnTo>
                  <a:pt x="111856" y="130923"/>
                </a:lnTo>
                <a:lnTo>
                  <a:pt x="115846" y="128548"/>
                </a:lnTo>
                <a:lnTo>
                  <a:pt x="120092" y="126171"/>
                </a:lnTo>
                <a:lnTo>
                  <a:pt x="123718" y="123792"/>
                </a:lnTo>
                <a:lnTo>
                  <a:pt x="126928" y="121413"/>
                </a:lnTo>
                <a:lnTo>
                  <a:pt x="129863" y="119033"/>
                </a:lnTo>
                <a:lnTo>
                  <a:pt x="132613" y="117447"/>
                </a:lnTo>
                <a:lnTo>
                  <a:pt x="135240" y="116389"/>
                </a:lnTo>
                <a:lnTo>
                  <a:pt x="142875" y="11427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448"/>
          <p:cNvSpPr/>
          <p:nvPr/>
        </p:nvSpPr>
        <p:spPr>
          <a:xfrm>
            <a:off x="7722480" y="3471896"/>
            <a:ext cx="107068" cy="242855"/>
          </a:xfrm>
          <a:custGeom>
            <a:avLst/>
            <a:gdLst/>
            <a:ahLst/>
            <a:cxnLst/>
            <a:rect l="0" t="0" r="0" b="0"/>
            <a:pathLst>
              <a:path w="107068" h="242855">
                <a:moveTo>
                  <a:pt x="14201" y="42829"/>
                </a:moveTo>
                <a:lnTo>
                  <a:pt x="7083" y="35710"/>
                </a:lnTo>
                <a:lnTo>
                  <a:pt x="7060" y="35688"/>
                </a:lnTo>
                <a:lnTo>
                  <a:pt x="7059" y="35687"/>
                </a:lnTo>
                <a:lnTo>
                  <a:pt x="7058" y="35685"/>
                </a:lnTo>
                <a:lnTo>
                  <a:pt x="7057" y="48685"/>
                </a:lnTo>
                <a:lnTo>
                  <a:pt x="4941" y="53634"/>
                </a:lnTo>
                <a:lnTo>
                  <a:pt x="2147" y="60331"/>
                </a:lnTo>
                <a:lnTo>
                  <a:pt x="906" y="65953"/>
                </a:lnTo>
                <a:lnTo>
                  <a:pt x="354" y="71098"/>
                </a:lnTo>
                <a:lnTo>
                  <a:pt x="44" y="78457"/>
                </a:lnTo>
                <a:lnTo>
                  <a:pt x="0" y="80868"/>
                </a:lnTo>
                <a:lnTo>
                  <a:pt x="765" y="83269"/>
                </a:lnTo>
                <a:lnTo>
                  <a:pt x="3732" y="88055"/>
                </a:lnTo>
                <a:lnTo>
                  <a:pt x="6072" y="91418"/>
                </a:lnTo>
                <a:lnTo>
                  <a:pt x="6619" y="94322"/>
                </a:lnTo>
                <a:lnTo>
                  <a:pt x="6971" y="98862"/>
                </a:lnTo>
                <a:lnTo>
                  <a:pt x="9135" y="101599"/>
                </a:lnTo>
                <a:lnTo>
                  <a:pt x="13201" y="106031"/>
                </a:lnTo>
                <a:lnTo>
                  <a:pt x="14327" y="106395"/>
                </a:lnTo>
                <a:lnTo>
                  <a:pt x="15873" y="106637"/>
                </a:lnTo>
                <a:lnTo>
                  <a:pt x="17697" y="106799"/>
                </a:lnTo>
                <a:lnTo>
                  <a:pt x="19707" y="107701"/>
                </a:lnTo>
                <a:lnTo>
                  <a:pt x="21840" y="109095"/>
                </a:lnTo>
                <a:lnTo>
                  <a:pt x="27175" y="113245"/>
                </a:lnTo>
                <a:lnTo>
                  <a:pt x="30021" y="113812"/>
                </a:lnTo>
                <a:lnTo>
                  <a:pt x="31892" y="113963"/>
                </a:lnTo>
                <a:lnTo>
                  <a:pt x="34726" y="113271"/>
                </a:lnTo>
                <a:lnTo>
                  <a:pt x="38202" y="112015"/>
                </a:lnTo>
                <a:lnTo>
                  <a:pt x="42108" y="110384"/>
                </a:lnTo>
                <a:lnTo>
                  <a:pt x="45506" y="109297"/>
                </a:lnTo>
                <a:lnTo>
                  <a:pt x="48565" y="108572"/>
                </a:lnTo>
                <a:lnTo>
                  <a:pt x="51398" y="108089"/>
                </a:lnTo>
                <a:lnTo>
                  <a:pt x="54080" y="107767"/>
                </a:lnTo>
                <a:lnTo>
                  <a:pt x="56662" y="107552"/>
                </a:lnTo>
                <a:lnTo>
                  <a:pt x="59177" y="107409"/>
                </a:lnTo>
                <a:lnTo>
                  <a:pt x="61647" y="106520"/>
                </a:lnTo>
                <a:lnTo>
                  <a:pt x="64088" y="105133"/>
                </a:lnTo>
                <a:lnTo>
                  <a:pt x="66509" y="103415"/>
                </a:lnTo>
                <a:lnTo>
                  <a:pt x="68917" y="101476"/>
                </a:lnTo>
                <a:lnTo>
                  <a:pt x="71316" y="99389"/>
                </a:lnTo>
                <a:lnTo>
                  <a:pt x="73709" y="97204"/>
                </a:lnTo>
                <a:lnTo>
                  <a:pt x="78484" y="92660"/>
                </a:lnTo>
                <a:lnTo>
                  <a:pt x="102307" y="69019"/>
                </a:lnTo>
                <a:lnTo>
                  <a:pt x="103895" y="65845"/>
                </a:lnTo>
                <a:lnTo>
                  <a:pt x="104953" y="62142"/>
                </a:lnTo>
                <a:lnTo>
                  <a:pt x="106128" y="54587"/>
                </a:lnTo>
                <a:lnTo>
                  <a:pt x="106652" y="48584"/>
                </a:lnTo>
                <a:lnTo>
                  <a:pt x="106883" y="43270"/>
                </a:lnTo>
                <a:lnTo>
                  <a:pt x="107014" y="35816"/>
                </a:lnTo>
                <a:lnTo>
                  <a:pt x="107067" y="19024"/>
                </a:lnTo>
                <a:lnTo>
                  <a:pt x="106273" y="17434"/>
                </a:lnTo>
                <a:lnTo>
                  <a:pt x="104951" y="16374"/>
                </a:lnTo>
                <a:lnTo>
                  <a:pt x="103276" y="15667"/>
                </a:lnTo>
                <a:lnTo>
                  <a:pt x="102160" y="14402"/>
                </a:lnTo>
                <a:lnTo>
                  <a:pt x="101416" y="12765"/>
                </a:lnTo>
                <a:lnTo>
                  <a:pt x="100588" y="8829"/>
                </a:lnTo>
                <a:lnTo>
                  <a:pt x="100220" y="4434"/>
                </a:lnTo>
                <a:lnTo>
                  <a:pt x="99328" y="2945"/>
                </a:lnTo>
                <a:lnTo>
                  <a:pt x="97940" y="1952"/>
                </a:lnTo>
                <a:lnTo>
                  <a:pt x="92872" y="0"/>
                </a:lnTo>
                <a:lnTo>
                  <a:pt x="90705" y="2098"/>
                </a:lnTo>
                <a:lnTo>
                  <a:pt x="89016" y="3768"/>
                </a:lnTo>
                <a:lnTo>
                  <a:pt x="87891" y="5676"/>
                </a:lnTo>
                <a:lnTo>
                  <a:pt x="86640" y="9912"/>
                </a:lnTo>
                <a:lnTo>
                  <a:pt x="85934" y="16760"/>
                </a:lnTo>
                <a:lnTo>
                  <a:pt x="85727" y="23815"/>
                </a:lnTo>
                <a:lnTo>
                  <a:pt x="83561" y="30674"/>
                </a:lnTo>
                <a:lnTo>
                  <a:pt x="80746" y="38220"/>
                </a:lnTo>
                <a:lnTo>
                  <a:pt x="79496" y="44220"/>
                </a:lnTo>
                <a:lnTo>
                  <a:pt x="79162" y="48519"/>
                </a:lnTo>
                <a:lnTo>
                  <a:pt x="78939" y="53766"/>
                </a:lnTo>
                <a:lnTo>
                  <a:pt x="78626" y="70411"/>
                </a:lnTo>
                <a:lnTo>
                  <a:pt x="78495" y="140161"/>
                </a:lnTo>
                <a:lnTo>
                  <a:pt x="79289" y="145816"/>
                </a:lnTo>
                <a:lnTo>
                  <a:pt x="80612" y="151969"/>
                </a:lnTo>
                <a:lnTo>
                  <a:pt x="82287" y="158451"/>
                </a:lnTo>
                <a:lnTo>
                  <a:pt x="83404" y="164360"/>
                </a:lnTo>
                <a:lnTo>
                  <a:pt x="84148" y="169887"/>
                </a:lnTo>
                <a:lnTo>
                  <a:pt x="84646" y="175159"/>
                </a:lnTo>
                <a:lnTo>
                  <a:pt x="84976" y="180262"/>
                </a:lnTo>
                <a:lnTo>
                  <a:pt x="85197" y="185250"/>
                </a:lnTo>
                <a:lnTo>
                  <a:pt x="85507" y="197740"/>
                </a:lnTo>
                <a:lnTo>
                  <a:pt x="85551" y="200872"/>
                </a:lnTo>
                <a:lnTo>
                  <a:pt x="86375" y="204547"/>
                </a:lnTo>
                <a:lnTo>
                  <a:pt x="87716" y="208585"/>
                </a:lnTo>
                <a:lnTo>
                  <a:pt x="89405" y="212864"/>
                </a:lnTo>
                <a:lnTo>
                  <a:pt x="91281" y="219735"/>
                </a:lnTo>
                <a:lnTo>
                  <a:pt x="92115" y="225435"/>
                </a:lnTo>
                <a:lnTo>
                  <a:pt x="92584" y="232313"/>
                </a:lnTo>
                <a:lnTo>
                  <a:pt x="92756" y="239055"/>
                </a:lnTo>
                <a:lnTo>
                  <a:pt x="92782" y="24285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449"/>
          <p:cNvSpPr/>
          <p:nvPr/>
        </p:nvSpPr>
        <p:spPr>
          <a:xfrm>
            <a:off x="5950743" y="3771900"/>
            <a:ext cx="2100264" cy="178594"/>
          </a:xfrm>
          <a:custGeom>
            <a:avLst/>
            <a:gdLst/>
            <a:ahLst/>
            <a:cxnLst/>
            <a:rect l="0" t="0" r="0" b="0"/>
            <a:pathLst>
              <a:path w="2100264" h="178594">
                <a:moveTo>
                  <a:pt x="0" y="178593"/>
                </a:moveTo>
                <a:lnTo>
                  <a:pt x="9943" y="178593"/>
                </a:lnTo>
                <a:lnTo>
                  <a:pt x="12185" y="177800"/>
                </a:lnTo>
                <a:lnTo>
                  <a:pt x="16793" y="174801"/>
                </a:lnTo>
                <a:lnTo>
                  <a:pt x="23603" y="172939"/>
                </a:lnTo>
                <a:lnTo>
                  <a:pt x="84252" y="169344"/>
                </a:lnTo>
                <a:lnTo>
                  <a:pt x="95390" y="166545"/>
                </a:lnTo>
                <a:lnTo>
                  <a:pt x="148677" y="162320"/>
                </a:lnTo>
                <a:lnTo>
                  <a:pt x="173170" y="156574"/>
                </a:lnTo>
                <a:lnTo>
                  <a:pt x="200535" y="151961"/>
                </a:lnTo>
                <a:lnTo>
                  <a:pt x="238226" y="146610"/>
                </a:lnTo>
                <a:lnTo>
                  <a:pt x="270522" y="140189"/>
                </a:lnTo>
                <a:lnTo>
                  <a:pt x="328803" y="134201"/>
                </a:lnTo>
                <a:lnTo>
                  <a:pt x="376275" y="129696"/>
                </a:lnTo>
                <a:lnTo>
                  <a:pt x="411967" y="125123"/>
                </a:lnTo>
                <a:lnTo>
                  <a:pt x="451471" y="118741"/>
                </a:lnTo>
                <a:lnTo>
                  <a:pt x="516026" y="114885"/>
                </a:lnTo>
                <a:lnTo>
                  <a:pt x="581099" y="109467"/>
                </a:lnTo>
                <a:lnTo>
                  <a:pt x="636279" y="107612"/>
                </a:lnTo>
                <a:lnTo>
                  <a:pt x="693040" y="103454"/>
                </a:lnTo>
                <a:lnTo>
                  <a:pt x="750113" y="99898"/>
                </a:lnTo>
                <a:lnTo>
                  <a:pt x="809364" y="94492"/>
                </a:lnTo>
                <a:lnTo>
                  <a:pt x="874338" y="89397"/>
                </a:lnTo>
                <a:lnTo>
                  <a:pt x="905326" y="85240"/>
                </a:lnTo>
                <a:lnTo>
                  <a:pt x="1159971" y="47624"/>
                </a:lnTo>
                <a:lnTo>
                  <a:pt x="1237398" y="41373"/>
                </a:lnTo>
                <a:lnTo>
                  <a:pt x="1269886" y="37438"/>
                </a:lnTo>
                <a:lnTo>
                  <a:pt x="1302846" y="33043"/>
                </a:lnTo>
                <a:lnTo>
                  <a:pt x="1352639" y="29899"/>
                </a:lnTo>
                <a:lnTo>
                  <a:pt x="1418449" y="23927"/>
                </a:lnTo>
                <a:lnTo>
                  <a:pt x="1480249" y="19807"/>
                </a:lnTo>
                <a:lnTo>
                  <a:pt x="1541934" y="15378"/>
                </a:lnTo>
                <a:lnTo>
                  <a:pt x="1599979" y="13708"/>
                </a:lnTo>
                <a:lnTo>
                  <a:pt x="1657307" y="8675"/>
                </a:lnTo>
                <a:lnTo>
                  <a:pt x="1714492" y="7446"/>
                </a:lnTo>
                <a:lnTo>
                  <a:pt x="1839993" y="7151"/>
                </a:lnTo>
                <a:lnTo>
                  <a:pt x="1898027" y="1490"/>
                </a:lnTo>
                <a:lnTo>
                  <a:pt x="1957194" y="130"/>
                </a:lnTo>
                <a:lnTo>
                  <a:pt x="2053570" y="0"/>
                </a:lnTo>
                <a:lnTo>
                  <a:pt x="2063901" y="2116"/>
                </a:lnTo>
                <a:lnTo>
                  <a:pt x="2076524" y="5654"/>
                </a:lnTo>
                <a:lnTo>
                  <a:pt x="2100263" y="714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450"/>
          <p:cNvSpPr/>
          <p:nvPr/>
        </p:nvSpPr>
        <p:spPr>
          <a:xfrm>
            <a:off x="6372322" y="4023074"/>
            <a:ext cx="242791" cy="205597"/>
          </a:xfrm>
          <a:custGeom>
            <a:avLst/>
            <a:gdLst/>
            <a:ahLst/>
            <a:cxnLst/>
            <a:rect l="0" t="0" r="0" b="0"/>
            <a:pathLst>
              <a:path w="242791" h="205597">
                <a:moveTo>
                  <a:pt x="21334" y="63151"/>
                </a:moveTo>
                <a:lnTo>
                  <a:pt x="0" y="63151"/>
                </a:lnTo>
                <a:lnTo>
                  <a:pt x="3724" y="59358"/>
                </a:lnTo>
                <a:lnTo>
                  <a:pt x="4831" y="57447"/>
                </a:lnTo>
                <a:lnTo>
                  <a:pt x="6062" y="53208"/>
                </a:lnTo>
                <a:lnTo>
                  <a:pt x="7183" y="51759"/>
                </a:lnTo>
                <a:lnTo>
                  <a:pt x="8725" y="50794"/>
                </a:lnTo>
                <a:lnTo>
                  <a:pt x="10547" y="50150"/>
                </a:lnTo>
                <a:lnTo>
                  <a:pt x="14688" y="47319"/>
                </a:lnTo>
                <a:lnTo>
                  <a:pt x="19967" y="43414"/>
                </a:lnTo>
                <a:lnTo>
                  <a:pt x="23598" y="41262"/>
                </a:lnTo>
                <a:lnTo>
                  <a:pt x="27606" y="39033"/>
                </a:lnTo>
                <a:lnTo>
                  <a:pt x="36292" y="34440"/>
                </a:lnTo>
                <a:lnTo>
                  <a:pt x="40831" y="32104"/>
                </a:lnTo>
                <a:lnTo>
                  <a:pt x="45444" y="28959"/>
                </a:lnTo>
                <a:lnTo>
                  <a:pt x="50108" y="25275"/>
                </a:lnTo>
                <a:lnTo>
                  <a:pt x="54804" y="21231"/>
                </a:lnTo>
                <a:lnTo>
                  <a:pt x="59522" y="17742"/>
                </a:lnTo>
                <a:lnTo>
                  <a:pt x="64255" y="14622"/>
                </a:lnTo>
                <a:lnTo>
                  <a:pt x="68998" y="11748"/>
                </a:lnTo>
                <a:lnTo>
                  <a:pt x="74541" y="9832"/>
                </a:lnTo>
                <a:lnTo>
                  <a:pt x="80618" y="8555"/>
                </a:lnTo>
                <a:lnTo>
                  <a:pt x="87050" y="7703"/>
                </a:lnTo>
                <a:lnTo>
                  <a:pt x="92926" y="6342"/>
                </a:lnTo>
                <a:lnTo>
                  <a:pt x="98431" y="4641"/>
                </a:lnTo>
                <a:lnTo>
                  <a:pt x="103688" y="2713"/>
                </a:lnTo>
                <a:lnTo>
                  <a:pt x="108780" y="1428"/>
                </a:lnTo>
                <a:lnTo>
                  <a:pt x="113763" y="571"/>
                </a:lnTo>
                <a:lnTo>
                  <a:pt x="118672" y="0"/>
                </a:lnTo>
                <a:lnTo>
                  <a:pt x="123532" y="412"/>
                </a:lnTo>
                <a:lnTo>
                  <a:pt x="128360" y="1481"/>
                </a:lnTo>
                <a:lnTo>
                  <a:pt x="133166" y="2988"/>
                </a:lnTo>
                <a:lnTo>
                  <a:pt x="137958" y="3992"/>
                </a:lnTo>
                <a:lnTo>
                  <a:pt x="142739" y="4661"/>
                </a:lnTo>
                <a:lnTo>
                  <a:pt x="147514" y="5108"/>
                </a:lnTo>
                <a:lnTo>
                  <a:pt x="151492" y="6993"/>
                </a:lnTo>
                <a:lnTo>
                  <a:pt x="154936" y="9837"/>
                </a:lnTo>
                <a:lnTo>
                  <a:pt x="158028" y="13321"/>
                </a:lnTo>
                <a:lnTo>
                  <a:pt x="161676" y="16437"/>
                </a:lnTo>
                <a:lnTo>
                  <a:pt x="165695" y="19308"/>
                </a:lnTo>
                <a:lnTo>
                  <a:pt x="169962" y="22016"/>
                </a:lnTo>
                <a:lnTo>
                  <a:pt x="173600" y="25409"/>
                </a:lnTo>
                <a:lnTo>
                  <a:pt x="176820" y="29258"/>
                </a:lnTo>
                <a:lnTo>
                  <a:pt x="179760" y="33412"/>
                </a:lnTo>
                <a:lnTo>
                  <a:pt x="182514" y="37768"/>
                </a:lnTo>
                <a:lnTo>
                  <a:pt x="185143" y="42260"/>
                </a:lnTo>
                <a:lnTo>
                  <a:pt x="187690" y="46843"/>
                </a:lnTo>
                <a:lnTo>
                  <a:pt x="189388" y="51485"/>
                </a:lnTo>
                <a:lnTo>
                  <a:pt x="190520" y="56167"/>
                </a:lnTo>
                <a:lnTo>
                  <a:pt x="191275" y="60876"/>
                </a:lnTo>
                <a:lnTo>
                  <a:pt x="191778" y="66397"/>
                </a:lnTo>
                <a:lnTo>
                  <a:pt x="192113" y="72458"/>
                </a:lnTo>
                <a:lnTo>
                  <a:pt x="192336" y="78881"/>
                </a:lnTo>
                <a:lnTo>
                  <a:pt x="191692" y="85544"/>
                </a:lnTo>
                <a:lnTo>
                  <a:pt x="190468" y="92367"/>
                </a:lnTo>
                <a:lnTo>
                  <a:pt x="188859" y="99297"/>
                </a:lnTo>
                <a:lnTo>
                  <a:pt x="187786" y="105504"/>
                </a:lnTo>
                <a:lnTo>
                  <a:pt x="187071" y="111231"/>
                </a:lnTo>
                <a:lnTo>
                  <a:pt x="186594" y="116635"/>
                </a:lnTo>
                <a:lnTo>
                  <a:pt x="185482" y="121826"/>
                </a:lnTo>
                <a:lnTo>
                  <a:pt x="183947" y="126873"/>
                </a:lnTo>
                <a:lnTo>
                  <a:pt x="182130" y="131826"/>
                </a:lnTo>
                <a:lnTo>
                  <a:pt x="179331" y="136715"/>
                </a:lnTo>
                <a:lnTo>
                  <a:pt x="175878" y="141563"/>
                </a:lnTo>
                <a:lnTo>
                  <a:pt x="171988" y="146381"/>
                </a:lnTo>
                <a:lnTo>
                  <a:pt x="168602" y="151182"/>
                </a:lnTo>
                <a:lnTo>
                  <a:pt x="165550" y="155969"/>
                </a:lnTo>
                <a:lnTo>
                  <a:pt x="162721" y="160748"/>
                </a:lnTo>
                <a:lnTo>
                  <a:pt x="159249" y="165522"/>
                </a:lnTo>
                <a:lnTo>
                  <a:pt x="155346" y="170292"/>
                </a:lnTo>
                <a:lnTo>
                  <a:pt x="147569" y="179031"/>
                </a:lnTo>
                <a:lnTo>
                  <a:pt x="141468" y="185561"/>
                </a:lnTo>
                <a:lnTo>
                  <a:pt x="133570" y="193700"/>
                </a:lnTo>
                <a:lnTo>
                  <a:pt x="126515" y="198696"/>
                </a:lnTo>
                <a:lnTo>
                  <a:pt x="122411" y="201139"/>
                </a:lnTo>
                <a:lnTo>
                  <a:pt x="118087" y="202768"/>
                </a:lnTo>
                <a:lnTo>
                  <a:pt x="113617" y="203854"/>
                </a:lnTo>
                <a:lnTo>
                  <a:pt x="109050" y="204578"/>
                </a:lnTo>
                <a:lnTo>
                  <a:pt x="101858" y="205382"/>
                </a:lnTo>
                <a:lnTo>
                  <a:pt x="98829" y="205596"/>
                </a:lnTo>
                <a:lnTo>
                  <a:pt x="96016" y="204946"/>
                </a:lnTo>
                <a:lnTo>
                  <a:pt x="90774" y="202106"/>
                </a:lnTo>
                <a:lnTo>
                  <a:pt x="83360" y="196045"/>
                </a:lnTo>
                <a:lnTo>
                  <a:pt x="76418" y="191536"/>
                </a:lnTo>
                <a:lnTo>
                  <a:pt x="72344" y="189222"/>
                </a:lnTo>
                <a:lnTo>
                  <a:pt x="69628" y="186886"/>
                </a:lnTo>
                <a:lnTo>
                  <a:pt x="67817" y="184534"/>
                </a:lnTo>
                <a:lnTo>
                  <a:pt x="65012" y="179805"/>
                </a:lnTo>
                <a:lnTo>
                  <a:pt x="61119" y="175057"/>
                </a:lnTo>
                <a:lnTo>
                  <a:pt x="59764" y="171886"/>
                </a:lnTo>
                <a:lnTo>
                  <a:pt x="58860" y="168185"/>
                </a:lnTo>
                <a:lnTo>
                  <a:pt x="58258" y="164130"/>
                </a:lnTo>
                <a:lnTo>
                  <a:pt x="58650" y="160632"/>
                </a:lnTo>
                <a:lnTo>
                  <a:pt x="59705" y="157508"/>
                </a:lnTo>
                <a:lnTo>
                  <a:pt x="62994" y="151918"/>
                </a:lnTo>
                <a:lnTo>
                  <a:pt x="67101" y="146788"/>
                </a:lnTo>
                <a:lnTo>
                  <a:pt x="71573" y="141863"/>
                </a:lnTo>
                <a:lnTo>
                  <a:pt x="76206" y="137027"/>
                </a:lnTo>
                <a:lnTo>
                  <a:pt x="95157" y="117922"/>
                </a:lnTo>
                <a:lnTo>
                  <a:pt x="102033" y="113158"/>
                </a:lnTo>
                <a:lnTo>
                  <a:pt x="106090" y="110777"/>
                </a:lnTo>
                <a:lnTo>
                  <a:pt x="110382" y="109188"/>
                </a:lnTo>
                <a:lnTo>
                  <a:pt x="114830" y="108130"/>
                </a:lnTo>
                <a:lnTo>
                  <a:pt x="119384" y="107425"/>
                </a:lnTo>
                <a:lnTo>
                  <a:pt x="126559" y="104524"/>
                </a:lnTo>
                <a:lnTo>
                  <a:pt x="129585" y="102639"/>
                </a:lnTo>
                <a:lnTo>
                  <a:pt x="133188" y="102176"/>
                </a:lnTo>
                <a:lnTo>
                  <a:pt x="137179" y="102661"/>
                </a:lnTo>
                <a:lnTo>
                  <a:pt x="141426" y="103778"/>
                </a:lnTo>
                <a:lnTo>
                  <a:pt x="145846" y="104524"/>
                </a:lnTo>
                <a:lnTo>
                  <a:pt x="150379" y="105020"/>
                </a:lnTo>
                <a:lnTo>
                  <a:pt x="154989" y="105351"/>
                </a:lnTo>
                <a:lnTo>
                  <a:pt x="158856" y="106365"/>
                </a:lnTo>
                <a:lnTo>
                  <a:pt x="165270" y="109609"/>
                </a:lnTo>
                <a:lnTo>
                  <a:pt x="170766" y="111580"/>
                </a:lnTo>
                <a:lnTo>
                  <a:pt x="176648" y="113250"/>
                </a:lnTo>
                <a:lnTo>
                  <a:pt x="180439" y="114806"/>
                </a:lnTo>
                <a:lnTo>
                  <a:pt x="184554" y="116638"/>
                </a:lnTo>
                <a:lnTo>
                  <a:pt x="191243" y="120789"/>
                </a:lnTo>
                <a:lnTo>
                  <a:pt x="196861" y="125280"/>
                </a:lnTo>
                <a:lnTo>
                  <a:pt x="202004" y="129922"/>
                </a:lnTo>
                <a:lnTo>
                  <a:pt x="206936" y="134631"/>
                </a:lnTo>
                <a:lnTo>
                  <a:pt x="212568" y="139370"/>
                </a:lnTo>
                <a:lnTo>
                  <a:pt x="216292" y="141745"/>
                </a:lnTo>
                <a:lnTo>
                  <a:pt x="223869" y="146500"/>
                </a:lnTo>
                <a:lnTo>
                  <a:pt x="229883" y="151259"/>
                </a:lnTo>
                <a:lnTo>
                  <a:pt x="237004" y="157509"/>
                </a:lnTo>
                <a:lnTo>
                  <a:pt x="242790" y="16316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451"/>
          <p:cNvSpPr/>
          <p:nvPr/>
        </p:nvSpPr>
        <p:spPr>
          <a:xfrm>
            <a:off x="6665147" y="3979068"/>
            <a:ext cx="157135" cy="92870"/>
          </a:xfrm>
          <a:custGeom>
            <a:avLst/>
            <a:gdLst/>
            <a:ahLst/>
            <a:cxnLst/>
            <a:rect l="0" t="0" r="0" b="0"/>
            <a:pathLst>
              <a:path w="157135" h="92870">
                <a:moveTo>
                  <a:pt x="14259" y="0"/>
                </a:moveTo>
                <a:lnTo>
                  <a:pt x="18052" y="0"/>
                </a:lnTo>
                <a:lnTo>
                  <a:pt x="19169" y="794"/>
                </a:lnTo>
                <a:lnTo>
                  <a:pt x="19913" y="2117"/>
                </a:lnTo>
                <a:lnTo>
                  <a:pt x="21109" y="6151"/>
                </a:lnTo>
                <a:lnTo>
                  <a:pt x="21272" y="8819"/>
                </a:lnTo>
                <a:lnTo>
                  <a:pt x="21344" y="12651"/>
                </a:lnTo>
                <a:lnTo>
                  <a:pt x="21400" y="37136"/>
                </a:lnTo>
                <a:lnTo>
                  <a:pt x="20608" y="40633"/>
                </a:lnTo>
                <a:lnTo>
                  <a:pt x="19285" y="44551"/>
                </a:lnTo>
                <a:lnTo>
                  <a:pt x="17610" y="48751"/>
                </a:lnTo>
                <a:lnTo>
                  <a:pt x="16493" y="52344"/>
                </a:lnTo>
                <a:lnTo>
                  <a:pt x="15749" y="55534"/>
                </a:lnTo>
                <a:lnTo>
                  <a:pt x="15252" y="58454"/>
                </a:lnTo>
                <a:lnTo>
                  <a:pt x="14127" y="61194"/>
                </a:lnTo>
                <a:lnTo>
                  <a:pt x="12584" y="63815"/>
                </a:lnTo>
                <a:lnTo>
                  <a:pt x="10761" y="66356"/>
                </a:lnTo>
                <a:lnTo>
                  <a:pt x="9545" y="68843"/>
                </a:lnTo>
                <a:lnTo>
                  <a:pt x="8735" y="71296"/>
                </a:lnTo>
                <a:lnTo>
                  <a:pt x="8195" y="73725"/>
                </a:lnTo>
                <a:lnTo>
                  <a:pt x="7041" y="75344"/>
                </a:lnTo>
                <a:lnTo>
                  <a:pt x="5479" y="76423"/>
                </a:lnTo>
                <a:lnTo>
                  <a:pt x="0" y="78571"/>
                </a:lnTo>
                <a:lnTo>
                  <a:pt x="84345" y="78582"/>
                </a:lnTo>
                <a:lnTo>
                  <a:pt x="87971" y="79376"/>
                </a:lnTo>
                <a:lnTo>
                  <a:pt x="91181" y="80698"/>
                </a:lnTo>
                <a:lnTo>
                  <a:pt x="94115" y="82374"/>
                </a:lnTo>
                <a:lnTo>
                  <a:pt x="97659" y="83491"/>
                </a:lnTo>
                <a:lnTo>
                  <a:pt x="101609" y="84236"/>
                </a:lnTo>
                <a:lnTo>
                  <a:pt x="105830" y="84732"/>
                </a:lnTo>
                <a:lnTo>
                  <a:pt x="110231" y="85063"/>
                </a:lnTo>
                <a:lnTo>
                  <a:pt x="114753" y="85284"/>
                </a:lnTo>
                <a:lnTo>
                  <a:pt x="119355" y="85431"/>
                </a:lnTo>
                <a:lnTo>
                  <a:pt x="123216" y="86323"/>
                </a:lnTo>
                <a:lnTo>
                  <a:pt x="126585" y="87711"/>
                </a:lnTo>
                <a:lnTo>
                  <a:pt x="129624" y="89430"/>
                </a:lnTo>
                <a:lnTo>
                  <a:pt x="132444" y="90577"/>
                </a:lnTo>
                <a:lnTo>
                  <a:pt x="135118" y="91341"/>
                </a:lnTo>
                <a:lnTo>
                  <a:pt x="137694" y="91850"/>
                </a:lnTo>
                <a:lnTo>
                  <a:pt x="140205" y="92190"/>
                </a:lnTo>
                <a:lnTo>
                  <a:pt x="145112" y="92567"/>
                </a:lnTo>
                <a:lnTo>
                  <a:pt x="149939" y="92735"/>
                </a:lnTo>
                <a:lnTo>
                  <a:pt x="157134" y="9286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452"/>
          <p:cNvSpPr/>
          <p:nvPr/>
        </p:nvSpPr>
        <p:spPr>
          <a:xfrm>
            <a:off x="6772275" y="3929062"/>
            <a:ext cx="14288" cy="271464"/>
          </a:xfrm>
          <a:custGeom>
            <a:avLst/>
            <a:gdLst/>
            <a:ahLst/>
            <a:cxnLst/>
            <a:rect l="0" t="0" r="0" b="0"/>
            <a:pathLst>
              <a:path w="14288" h="271464">
                <a:moveTo>
                  <a:pt x="14287" y="0"/>
                </a:moveTo>
                <a:lnTo>
                  <a:pt x="10494" y="0"/>
                </a:lnTo>
                <a:lnTo>
                  <a:pt x="9377" y="794"/>
                </a:lnTo>
                <a:lnTo>
                  <a:pt x="8633" y="2117"/>
                </a:lnTo>
                <a:lnTo>
                  <a:pt x="7438" y="6151"/>
                </a:lnTo>
                <a:lnTo>
                  <a:pt x="7230" y="14434"/>
                </a:lnTo>
                <a:lnTo>
                  <a:pt x="7995" y="18354"/>
                </a:lnTo>
                <a:lnTo>
                  <a:pt x="9299" y="22555"/>
                </a:lnTo>
                <a:lnTo>
                  <a:pt x="10962" y="26943"/>
                </a:lnTo>
                <a:lnTo>
                  <a:pt x="12070" y="31456"/>
                </a:lnTo>
                <a:lnTo>
                  <a:pt x="12810" y="36052"/>
                </a:lnTo>
                <a:lnTo>
                  <a:pt x="13302" y="40703"/>
                </a:lnTo>
                <a:lnTo>
                  <a:pt x="13630" y="46186"/>
                </a:lnTo>
                <a:lnTo>
                  <a:pt x="13995" y="58627"/>
                </a:lnTo>
                <a:lnTo>
                  <a:pt x="14248" y="87409"/>
                </a:lnTo>
                <a:lnTo>
                  <a:pt x="14287" y="217665"/>
                </a:lnTo>
                <a:lnTo>
                  <a:pt x="13493" y="222897"/>
                </a:lnTo>
                <a:lnTo>
                  <a:pt x="12171" y="227973"/>
                </a:lnTo>
                <a:lnTo>
                  <a:pt x="10494" y="232945"/>
                </a:lnTo>
                <a:lnTo>
                  <a:pt x="9377" y="237053"/>
                </a:lnTo>
                <a:lnTo>
                  <a:pt x="8633" y="240585"/>
                </a:lnTo>
                <a:lnTo>
                  <a:pt x="8136" y="243734"/>
                </a:lnTo>
                <a:lnTo>
                  <a:pt x="7805" y="247421"/>
                </a:lnTo>
                <a:lnTo>
                  <a:pt x="7438" y="255750"/>
                </a:lnTo>
                <a:lnTo>
                  <a:pt x="6546" y="259400"/>
                </a:lnTo>
                <a:lnTo>
                  <a:pt x="5157" y="262627"/>
                </a:lnTo>
                <a:lnTo>
                  <a:pt x="0" y="27146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453"/>
          <p:cNvSpPr/>
          <p:nvPr/>
        </p:nvSpPr>
        <p:spPr>
          <a:xfrm>
            <a:off x="328612" y="2300296"/>
            <a:ext cx="1450182" cy="620379"/>
          </a:xfrm>
          <a:custGeom>
            <a:avLst/>
            <a:gdLst/>
            <a:ahLst/>
            <a:cxnLst/>
            <a:rect l="0" t="0" r="0" b="0"/>
            <a:pathLst>
              <a:path w="1450182" h="620379">
                <a:moveTo>
                  <a:pt x="0" y="400041"/>
                </a:moveTo>
                <a:lnTo>
                  <a:pt x="6151" y="400041"/>
                </a:lnTo>
                <a:lnTo>
                  <a:pt x="6482" y="399247"/>
                </a:lnTo>
                <a:lnTo>
                  <a:pt x="6948" y="395925"/>
                </a:lnTo>
                <a:lnTo>
                  <a:pt x="7057" y="397683"/>
                </a:lnTo>
                <a:lnTo>
                  <a:pt x="7879" y="398469"/>
                </a:lnTo>
                <a:lnTo>
                  <a:pt x="9222" y="398993"/>
                </a:lnTo>
                <a:lnTo>
                  <a:pt x="14903" y="399731"/>
                </a:lnTo>
                <a:lnTo>
                  <a:pt x="17079" y="399834"/>
                </a:lnTo>
                <a:lnTo>
                  <a:pt x="19324" y="400697"/>
                </a:lnTo>
                <a:lnTo>
                  <a:pt x="23934" y="403772"/>
                </a:lnTo>
                <a:lnTo>
                  <a:pt x="25481" y="405703"/>
                </a:lnTo>
                <a:lnTo>
                  <a:pt x="26512" y="407785"/>
                </a:lnTo>
                <a:lnTo>
                  <a:pt x="27200" y="409966"/>
                </a:lnTo>
                <a:lnTo>
                  <a:pt x="30081" y="414506"/>
                </a:lnTo>
                <a:lnTo>
                  <a:pt x="34007" y="419964"/>
                </a:lnTo>
                <a:lnTo>
                  <a:pt x="42995" y="434286"/>
                </a:lnTo>
                <a:lnTo>
                  <a:pt x="50045" y="444583"/>
                </a:lnTo>
                <a:lnTo>
                  <a:pt x="59539" y="462285"/>
                </a:lnTo>
                <a:lnTo>
                  <a:pt x="74761" y="481069"/>
                </a:lnTo>
                <a:lnTo>
                  <a:pt x="90938" y="500067"/>
                </a:lnTo>
                <a:lnTo>
                  <a:pt x="101557" y="514345"/>
                </a:lnTo>
                <a:lnTo>
                  <a:pt x="119368" y="533392"/>
                </a:lnTo>
                <a:lnTo>
                  <a:pt x="133263" y="552441"/>
                </a:lnTo>
                <a:lnTo>
                  <a:pt x="145936" y="565935"/>
                </a:lnTo>
                <a:lnTo>
                  <a:pt x="169158" y="584390"/>
                </a:lnTo>
                <a:lnTo>
                  <a:pt x="183227" y="596940"/>
                </a:lnTo>
                <a:lnTo>
                  <a:pt x="204044" y="611113"/>
                </a:lnTo>
                <a:lnTo>
                  <a:pt x="211711" y="614187"/>
                </a:lnTo>
                <a:lnTo>
                  <a:pt x="220016" y="620378"/>
                </a:lnTo>
                <a:lnTo>
                  <a:pt x="221290" y="619957"/>
                </a:lnTo>
                <a:lnTo>
                  <a:pt x="224822" y="617373"/>
                </a:lnTo>
                <a:lnTo>
                  <a:pt x="225288" y="616367"/>
                </a:lnTo>
                <a:lnTo>
                  <a:pt x="224804" y="615696"/>
                </a:lnTo>
                <a:lnTo>
                  <a:pt x="223688" y="615248"/>
                </a:lnTo>
                <a:lnTo>
                  <a:pt x="223738" y="614950"/>
                </a:lnTo>
                <a:lnTo>
                  <a:pt x="225910" y="614619"/>
                </a:lnTo>
                <a:lnTo>
                  <a:pt x="226807" y="613736"/>
                </a:lnTo>
                <a:lnTo>
                  <a:pt x="227404" y="612355"/>
                </a:lnTo>
                <a:lnTo>
                  <a:pt x="228246" y="606618"/>
                </a:lnTo>
                <a:lnTo>
                  <a:pt x="228364" y="604434"/>
                </a:lnTo>
                <a:lnTo>
                  <a:pt x="229236" y="602184"/>
                </a:lnTo>
                <a:lnTo>
                  <a:pt x="232322" y="597568"/>
                </a:lnTo>
                <a:lnTo>
                  <a:pt x="232669" y="595226"/>
                </a:lnTo>
                <a:lnTo>
                  <a:pt x="232106" y="592870"/>
                </a:lnTo>
                <a:lnTo>
                  <a:pt x="230938" y="590507"/>
                </a:lnTo>
                <a:lnTo>
                  <a:pt x="230952" y="587343"/>
                </a:lnTo>
                <a:lnTo>
                  <a:pt x="233085" y="579595"/>
                </a:lnTo>
                <a:lnTo>
                  <a:pt x="233177" y="575306"/>
                </a:lnTo>
                <a:lnTo>
                  <a:pt x="229739" y="557016"/>
                </a:lnTo>
                <a:lnTo>
                  <a:pt x="228825" y="538116"/>
                </a:lnTo>
                <a:lnTo>
                  <a:pt x="228667" y="520063"/>
                </a:lnTo>
                <a:lnTo>
                  <a:pt x="226513" y="508682"/>
                </a:lnTo>
                <a:lnTo>
                  <a:pt x="223704" y="498332"/>
                </a:lnTo>
                <a:lnTo>
                  <a:pt x="221328" y="482787"/>
                </a:lnTo>
                <a:lnTo>
                  <a:pt x="216744" y="464246"/>
                </a:lnTo>
                <a:lnTo>
                  <a:pt x="214239" y="448345"/>
                </a:lnTo>
                <a:lnTo>
                  <a:pt x="209617" y="432786"/>
                </a:lnTo>
                <a:lnTo>
                  <a:pt x="207100" y="413448"/>
                </a:lnTo>
                <a:lnTo>
                  <a:pt x="203699" y="399650"/>
                </a:lnTo>
                <a:lnTo>
                  <a:pt x="197321" y="382286"/>
                </a:lnTo>
                <a:lnTo>
                  <a:pt x="194197" y="367087"/>
                </a:lnTo>
                <a:lnTo>
                  <a:pt x="189479" y="348737"/>
                </a:lnTo>
                <a:lnTo>
                  <a:pt x="183054" y="332011"/>
                </a:lnTo>
                <a:lnTo>
                  <a:pt x="179915" y="313209"/>
                </a:lnTo>
                <a:lnTo>
                  <a:pt x="178985" y="296349"/>
                </a:lnTo>
                <a:lnTo>
                  <a:pt x="176651" y="286222"/>
                </a:lnTo>
                <a:lnTo>
                  <a:pt x="174917" y="281299"/>
                </a:lnTo>
                <a:lnTo>
                  <a:pt x="168758" y="271596"/>
                </a:lnTo>
                <a:lnTo>
                  <a:pt x="164893" y="266786"/>
                </a:lnTo>
                <a:lnTo>
                  <a:pt x="162316" y="261992"/>
                </a:lnTo>
                <a:lnTo>
                  <a:pt x="159453" y="252432"/>
                </a:lnTo>
                <a:lnTo>
                  <a:pt x="156821" y="238269"/>
                </a:lnTo>
                <a:lnTo>
                  <a:pt x="152387" y="225549"/>
                </a:lnTo>
                <a:lnTo>
                  <a:pt x="149927" y="212520"/>
                </a:lnTo>
                <a:lnTo>
                  <a:pt x="144503" y="200605"/>
                </a:lnTo>
                <a:lnTo>
                  <a:pt x="143357" y="190930"/>
                </a:lnTo>
                <a:lnTo>
                  <a:pt x="143197" y="186815"/>
                </a:lnTo>
                <a:lnTo>
                  <a:pt x="142296" y="183278"/>
                </a:lnTo>
                <a:lnTo>
                  <a:pt x="139178" y="177231"/>
                </a:lnTo>
                <a:lnTo>
                  <a:pt x="138823" y="174507"/>
                </a:lnTo>
                <a:lnTo>
                  <a:pt x="139380" y="171898"/>
                </a:lnTo>
                <a:lnTo>
                  <a:pt x="141322" y="166882"/>
                </a:lnTo>
                <a:lnTo>
                  <a:pt x="142568" y="157194"/>
                </a:lnTo>
                <a:lnTo>
                  <a:pt x="142857" y="144279"/>
                </a:lnTo>
                <a:lnTo>
                  <a:pt x="144984" y="141378"/>
                </a:lnTo>
                <a:lnTo>
                  <a:pt x="146662" y="139493"/>
                </a:lnTo>
                <a:lnTo>
                  <a:pt x="147781" y="137442"/>
                </a:lnTo>
                <a:lnTo>
                  <a:pt x="150149" y="130764"/>
                </a:lnTo>
                <a:lnTo>
                  <a:pt x="153516" y="126110"/>
                </a:lnTo>
                <a:lnTo>
                  <a:pt x="155526" y="124552"/>
                </a:lnTo>
                <a:lnTo>
                  <a:pt x="157659" y="123513"/>
                </a:lnTo>
                <a:lnTo>
                  <a:pt x="159875" y="122820"/>
                </a:lnTo>
                <a:lnTo>
                  <a:pt x="164453" y="119934"/>
                </a:lnTo>
                <a:lnTo>
                  <a:pt x="169928" y="116005"/>
                </a:lnTo>
                <a:lnTo>
                  <a:pt x="177653" y="111613"/>
                </a:lnTo>
                <a:lnTo>
                  <a:pt x="188494" y="109132"/>
                </a:lnTo>
                <a:lnTo>
                  <a:pt x="207986" y="105619"/>
                </a:lnTo>
                <a:lnTo>
                  <a:pt x="243789" y="95833"/>
                </a:lnTo>
                <a:lnTo>
                  <a:pt x="288564" y="89459"/>
                </a:lnTo>
                <a:lnTo>
                  <a:pt x="326317" y="80752"/>
                </a:lnTo>
                <a:lnTo>
                  <a:pt x="384182" y="66648"/>
                </a:lnTo>
                <a:lnTo>
                  <a:pt x="429254" y="57138"/>
                </a:lnTo>
                <a:lnTo>
                  <a:pt x="466647" y="49996"/>
                </a:lnTo>
                <a:lnTo>
                  <a:pt x="510005" y="44970"/>
                </a:lnTo>
                <a:lnTo>
                  <a:pt x="540994" y="43000"/>
                </a:lnTo>
                <a:lnTo>
                  <a:pt x="584422" y="37429"/>
                </a:lnTo>
                <a:lnTo>
                  <a:pt x="623571" y="31545"/>
                </a:lnTo>
                <a:lnTo>
                  <a:pt x="664981" y="28655"/>
                </a:lnTo>
                <a:lnTo>
                  <a:pt x="707413" y="23124"/>
                </a:lnTo>
                <a:lnTo>
                  <a:pt x="750148" y="17252"/>
                </a:lnTo>
                <a:lnTo>
                  <a:pt x="792972" y="15160"/>
                </a:lnTo>
                <a:lnTo>
                  <a:pt x="836617" y="13746"/>
                </a:lnTo>
                <a:lnTo>
                  <a:pt x="868188" y="10602"/>
                </a:lnTo>
                <a:lnTo>
                  <a:pt x="928820" y="7026"/>
                </a:lnTo>
                <a:lnTo>
                  <a:pt x="960761" y="3647"/>
                </a:lnTo>
                <a:lnTo>
                  <a:pt x="991361" y="1616"/>
                </a:lnTo>
                <a:lnTo>
                  <a:pt x="1035364" y="473"/>
                </a:lnTo>
                <a:lnTo>
                  <a:pt x="1178710" y="0"/>
                </a:lnTo>
                <a:lnTo>
                  <a:pt x="1217786" y="3786"/>
                </a:lnTo>
                <a:lnTo>
                  <a:pt x="1254500" y="6143"/>
                </a:lnTo>
                <a:lnTo>
                  <a:pt x="1290513" y="6841"/>
                </a:lnTo>
                <a:lnTo>
                  <a:pt x="1429262" y="7135"/>
                </a:lnTo>
                <a:lnTo>
                  <a:pt x="1437180" y="9251"/>
                </a:lnTo>
                <a:lnTo>
                  <a:pt x="1450181" y="1427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454"/>
          <p:cNvSpPr/>
          <p:nvPr/>
        </p:nvSpPr>
        <p:spPr>
          <a:xfrm>
            <a:off x="657225" y="2493266"/>
            <a:ext cx="264319" cy="314103"/>
          </a:xfrm>
          <a:custGeom>
            <a:avLst/>
            <a:gdLst/>
            <a:ahLst/>
            <a:cxnLst/>
            <a:rect l="0" t="0" r="0" b="0"/>
            <a:pathLst>
              <a:path w="264319" h="314103">
                <a:moveTo>
                  <a:pt x="0" y="64196"/>
                </a:moveTo>
                <a:lnTo>
                  <a:pt x="0" y="51196"/>
                </a:lnTo>
                <a:lnTo>
                  <a:pt x="2116" y="48364"/>
                </a:lnTo>
                <a:lnTo>
                  <a:pt x="9943" y="40078"/>
                </a:lnTo>
                <a:lnTo>
                  <a:pt x="16792" y="33149"/>
                </a:lnTo>
                <a:lnTo>
                  <a:pt x="23603" y="28437"/>
                </a:lnTo>
                <a:lnTo>
                  <a:pt x="27641" y="26069"/>
                </a:lnTo>
                <a:lnTo>
                  <a:pt x="32715" y="23697"/>
                </a:lnTo>
                <a:lnTo>
                  <a:pt x="38478" y="21322"/>
                </a:lnTo>
                <a:lnTo>
                  <a:pt x="44702" y="18944"/>
                </a:lnTo>
                <a:lnTo>
                  <a:pt x="50439" y="16566"/>
                </a:lnTo>
                <a:lnTo>
                  <a:pt x="55851" y="14186"/>
                </a:lnTo>
                <a:lnTo>
                  <a:pt x="61046" y="11806"/>
                </a:lnTo>
                <a:lnTo>
                  <a:pt x="66891" y="10220"/>
                </a:lnTo>
                <a:lnTo>
                  <a:pt x="73169" y="9162"/>
                </a:lnTo>
                <a:lnTo>
                  <a:pt x="79735" y="8456"/>
                </a:lnTo>
                <a:lnTo>
                  <a:pt x="86494" y="7193"/>
                </a:lnTo>
                <a:lnTo>
                  <a:pt x="93381" y="5556"/>
                </a:lnTo>
                <a:lnTo>
                  <a:pt x="100354" y="3672"/>
                </a:lnTo>
                <a:lnTo>
                  <a:pt x="106590" y="2415"/>
                </a:lnTo>
                <a:lnTo>
                  <a:pt x="112335" y="1577"/>
                </a:lnTo>
                <a:lnTo>
                  <a:pt x="117752" y="1019"/>
                </a:lnTo>
                <a:lnTo>
                  <a:pt x="123745" y="647"/>
                </a:lnTo>
                <a:lnTo>
                  <a:pt x="136754" y="233"/>
                </a:lnTo>
                <a:lnTo>
                  <a:pt x="153673" y="0"/>
                </a:lnTo>
                <a:lnTo>
                  <a:pt x="158805" y="761"/>
                </a:lnTo>
                <a:lnTo>
                  <a:pt x="163813" y="2063"/>
                </a:lnTo>
                <a:lnTo>
                  <a:pt x="168740" y="3724"/>
                </a:lnTo>
                <a:lnTo>
                  <a:pt x="173612" y="5625"/>
                </a:lnTo>
                <a:lnTo>
                  <a:pt x="178447" y="7686"/>
                </a:lnTo>
                <a:lnTo>
                  <a:pt x="183258" y="9854"/>
                </a:lnTo>
                <a:lnTo>
                  <a:pt x="188053" y="11299"/>
                </a:lnTo>
                <a:lnTo>
                  <a:pt x="192838" y="12263"/>
                </a:lnTo>
                <a:lnTo>
                  <a:pt x="197614" y="12905"/>
                </a:lnTo>
                <a:lnTo>
                  <a:pt x="200799" y="14921"/>
                </a:lnTo>
                <a:lnTo>
                  <a:pt x="202922" y="17852"/>
                </a:lnTo>
                <a:lnTo>
                  <a:pt x="204338" y="21394"/>
                </a:lnTo>
                <a:lnTo>
                  <a:pt x="206869" y="24549"/>
                </a:lnTo>
                <a:lnTo>
                  <a:pt x="213914" y="30171"/>
                </a:lnTo>
                <a:lnTo>
                  <a:pt x="216428" y="33575"/>
                </a:lnTo>
                <a:lnTo>
                  <a:pt x="218104" y="37432"/>
                </a:lnTo>
                <a:lnTo>
                  <a:pt x="219221" y="41591"/>
                </a:lnTo>
                <a:lnTo>
                  <a:pt x="219172" y="45951"/>
                </a:lnTo>
                <a:lnTo>
                  <a:pt x="216105" y="59672"/>
                </a:lnTo>
                <a:lnTo>
                  <a:pt x="215109" y="69065"/>
                </a:lnTo>
                <a:lnTo>
                  <a:pt x="213256" y="74585"/>
                </a:lnTo>
                <a:lnTo>
                  <a:pt x="210433" y="80647"/>
                </a:lnTo>
                <a:lnTo>
                  <a:pt x="203857" y="92939"/>
                </a:lnTo>
                <a:lnTo>
                  <a:pt x="198288" y="103694"/>
                </a:lnTo>
                <a:lnTo>
                  <a:pt x="194898" y="109578"/>
                </a:lnTo>
                <a:lnTo>
                  <a:pt x="191051" y="115882"/>
                </a:lnTo>
                <a:lnTo>
                  <a:pt x="186898" y="122466"/>
                </a:lnTo>
                <a:lnTo>
                  <a:pt x="181749" y="129236"/>
                </a:lnTo>
                <a:lnTo>
                  <a:pt x="175934" y="136131"/>
                </a:lnTo>
                <a:lnTo>
                  <a:pt x="169677" y="143109"/>
                </a:lnTo>
                <a:lnTo>
                  <a:pt x="163918" y="150142"/>
                </a:lnTo>
                <a:lnTo>
                  <a:pt x="158491" y="157212"/>
                </a:lnTo>
                <a:lnTo>
                  <a:pt x="153285" y="164307"/>
                </a:lnTo>
                <a:lnTo>
                  <a:pt x="148228" y="170624"/>
                </a:lnTo>
                <a:lnTo>
                  <a:pt x="143268" y="176423"/>
                </a:lnTo>
                <a:lnTo>
                  <a:pt x="138374" y="181876"/>
                </a:lnTo>
                <a:lnTo>
                  <a:pt x="133525" y="187893"/>
                </a:lnTo>
                <a:lnTo>
                  <a:pt x="128704" y="194286"/>
                </a:lnTo>
                <a:lnTo>
                  <a:pt x="123902" y="200929"/>
                </a:lnTo>
                <a:lnTo>
                  <a:pt x="119114" y="206945"/>
                </a:lnTo>
                <a:lnTo>
                  <a:pt x="114334" y="212543"/>
                </a:lnTo>
                <a:lnTo>
                  <a:pt x="109560" y="217863"/>
                </a:lnTo>
                <a:lnTo>
                  <a:pt x="105584" y="222997"/>
                </a:lnTo>
                <a:lnTo>
                  <a:pt x="102139" y="228007"/>
                </a:lnTo>
                <a:lnTo>
                  <a:pt x="96195" y="237807"/>
                </a:lnTo>
                <a:lnTo>
                  <a:pt x="90907" y="247455"/>
                </a:lnTo>
                <a:lnTo>
                  <a:pt x="83468" y="261811"/>
                </a:lnTo>
                <a:lnTo>
                  <a:pt x="80753" y="271352"/>
                </a:lnTo>
                <a:lnTo>
                  <a:pt x="80029" y="276119"/>
                </a:lnTo>
                <a:lnTo>
                  <a:pt x="77108" y="283532"/>
                </a:lnTo>
                <a:lnTo>
                  <a:pt x="73957" y="289472"/>
                </a:lnTo>
                <a:lnTo>
                  <a:pt x="72557" y="294758"/>
                </a:lnTo>
                <a:lnTo>
                  <a:pt x="72978" y="297279"/>
                </a:lnTo>
                <a:lnTo>
                  <a:pt x="77239" y="307028"/>
                </a:lnTo>
                <a:lnTo>
                  <a:pt x="77686" y="309428"/>
                </a:lnTo>
                <a:lnTo>
                  <a:pt x="79572" y="311028"/>
                </a:lnTo>
                <a:lnTo>
                  <a:pt x="82416" y="312094"/>
                </a:lnTo>
                <a:lnTo>
                  <a:pt x="89017" y="313279"/>
                </a:lnTo>
                <a:lnTo>
                  <a:pt x="97195" y="313946"/>
                </a:lnTo>
                <a:lnTo>
                  <a:pt x="102200" y="314102"/>
                </a:lnTo>
                <a:lnTo>
                  <a:pt x="106233" y="313350"/>
                </a:lnTo>
                <a:lnTo>
                  <a:pt x="111303" y="312055"/>
                </a:lnTo>
                <a:lnTo>
                  <a:pt x="117064" y="310398"/>
                </a:lnTo>
                <a:lnTo>
                  <a:pt x="122493" y="308499"/>
                </a:lnTo>
                <a:lnTo>
                  <a:pt x="127699" y="306440"/>
                </a:lnTo>
                <a:lnTo>
                  <a:pt x="132758" y="304273"/>
                </a:lnTo>
                <a:lnTo>
                  <a:pt x="138511" y="302035"/>
                </a:lnTo>
                <a:lnTo>
                  <a:pt x="151254" y="297431"/>
                </a:lnTo>
                <a:lnTo>
                  <a:pt x="157192" y="295093"/>
                </a:lnTo>
                <a:lnTo>
                  <a:pt x="162738" y="292740"/>
                </a:lnTo>
                <a:lnTo>
                  <a:pt x="168023" y="290377"/>
                </a:lnTo>
                <a:lnTo>
                  <a:pt x="173928" y="288009"/>
                </a:lnTo>
                <a:lnTo>
                  <a:pt x="186838" y="283260"/>
                </a:lnTo>
                <a:lnTo>
                  <a:pt x="193615" y="280089"/>
                </a:lnTo>
                <a:lnTo>
                  <a:pt x="200514" y="276387"/>
                </a:lnTo>
                <a:lnTo>
                  <a:pt x="207495" y="272332"/>
                </a:lnTo>
                <a:lnTo>
                  <a:pt x="219484" y="265709"/>
                </a:lnTo>
                <a:lnTo>
                  <a:pt x="224904" y="262832"/>
                </a:lnTo>
                <a:lnTo>
                  <a:pt x="230898" y="260120"/>
                </a:lnTo>
                <a:lnTo>
                  <a:pt x="237276" y="257518"/>
                </a:lnTo>
                <a:lnTo>
                  <a:pt x="243909" y="254990"/>
                </a:lnTo>
                <a:lnTo>
                  <a:pt x="249124" y="252511"/>
                </a:lnTo>
                <a:lnTo>
                  <a:pt x="253395" y="250064"/>
                </a:lnTo>
                <a:lnTo>
                  <a:pt x="264318" y="2427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455"/>
          <p:cNvSpPr/>
          <p:nvPr/>
        </p:nvSpPr>
        <p:spPr>
          <a:xfrm>
            <a:off x="950118" y="2450431"/>
            <a:ext cx="257176" cy="285527"/>
          </a:xfrm>
          <a:custGeom>
            <a:avLst/>
            <a:gdLst/>
            <a:ahLst/>
            <a:cxnLst/>
            <a:rect l="0" t="0" r="0" b="0"/>
            <a:pathLst>
              <a:path w="257176" h="285527">
                <a:moveTo>
                  <a:pt x="0" y="71312"/>
                </a:moveTo>
                <a:lnTo>
                  <a:pt x="0" y="67520"/>
                </a:lnTo>
                <a:lnTo>
                  <a:pt x="794" y="65609"/>
                </a:lnTo>
                <a:lnTo>
                  <a:pt x="6151" y="58312"/>
                </a:lnTo>
                <a:lnTo>
                  <a:pt x="10936" y="53364"/>
                </a:lnTo>
                <a:lnTo>
                  <a:pt x="26943" y="37252"/>
                </a:lnTo>
                <a:lnTo>
                  <a:pt x="31456" y="33524"/>
                </a:lnTo>
                <a:lnTo>
                  <a:pt x="36052" y="30245"/>
                </a:lnTo>
                <a:lnTo>
                  <a:pt x="40703" y="27265"/>
                </a:lnTo>
                <a:lnTo>
                  <a:pt x="45392" y="24485"/>
                </a:lnTo>
                <a:lnTo>
                  <a:pt x="50105" y="21838"/>
                </a:lnTo>
                <a:lnTo>
                  <a:pt x="54835" y="19279"/>
                </a:lnTo>
                <a:lnTo>
                  <a:pt x="60369" y="16780"/>
                </a:lnTo>
                <a:lnTo>
                  <a:pt x="66440" y="14320"/>
                </a:lnTo>
                <a:lnTo>
                  <a:pt x="72868" y="11886"/>
                </a:lnTo>
                <a:lnTo>
                  <a:pt x="78742" y="9470"/>
                </a:lnTo>
                <a:lnTo>
                  <a:pt x="84244" y="7065"/>
                </a:lnTo>
                <a:lnTo>
                  <a:pt x="89501" y="4668"/>
                </a:lnTo>
                <a:lnTo>
                  <a:pt x="94592" y="3070"/>
                </a:lnTo>
                <a:lnTo>
                  <a:pt x="99574" y="2005"/>
                </a:lnTo>
                <a:lnTo>
                  <a:pt x="104483" y="1295"/>
                </a:lnTo>
                <a:lnTo>
                  <a:pt x="109343" y="822"/>
                </a:lnTo>
                <a:lnTo>
                  <a:pt x="114170" y="506"/>
                </a:lnTo>
                <a:lnTo>
                  <a:pt x="122974" y="155"/>
                </a:lnTo>
                <a:lnTo>
                  <a:pt x="129532" y="0"/>
                </a:lnTo>
                <a:lnTo>
                  <a:pt x="132392" y="752"/>
                </a:lnTo>
                <a:lnTo>
                  <a:pt x="137687" y="3704"/>
                </a:lnTo>
                <a:lnTo>
                  <a:pt x="144803" y="7662"/>
                </a:lnTo>
                <a:lnTo>
                  <a:pt x="148923" y="9829"/>
                </a:lnTo>
                <a:lnTo>
                  <a:pt x="151669" y="12067"/>
                </a:lnTo>
                <a:lnTo>
                  <a:pt x="153500" y="14353"/>
                </a:lnTo>
                <a:lnTo>
                  <a:pt x="154721" y="16671"/>
                </a:lnTo>
                <a:lnTo>
                  <a:pt x="156078" y="23479"/>
                </a:lnTo>
                <a:lnTo>
                  <a:pt x="156681" y="31003"/>
                </a:lnTo>
                <a:lnTo>
                  <a:pt x="156948" y="36993"/>
                </a:lnTo>
                <a:lnTo>
                  <a:pt x="157099" y="48620"/>
                </a:lnTo>
                <a:lnTo>
                  <a:pt x="156327" y="53803"/>
                </a:lnTo>
                <a:lnTo>
                  <a:pt x="155018" y="59639"/>
                </a:lnTo>
                <a:lnTo>
                  <a:pt x="153352" y="65911"/>
                </a:lnTo>
                <a:lnTo>
                  <a:pt x="150653" y="71680"/>
                </a:lnTo>
                <a:lnTo>
                  <a:pt x="147267" y="77114"/>
                </a:lnTo>
                <a:lnTo>
                  <a:pt x="143422" y="82324"/>
                </a:lnTo>
                <a:lnTo>
                  <a:pt x="140065" y="88178"/>
                </a:lnTo>
                <a:lnTo>
                  <a:pt x="137033" y="94463"/>
                </a:lnTo>
                <a:lnTo>
                  <a:pt x="134218" y="101033"/>
                </a:lnTo>
                <a:lnTo>
                  <a:pt x="130754" y="107001"/>
                </a:lnTo>
                <a:lnTo>
                  <a:pt x="126857" y="112567"/>
                </a:lnTo>
                <a:lnTo>
                  <a:pt x="122671" y="117866"/>
                </a:lnTo>
                <a:lnTo>
                  <a:pt x="118293" y="123779"/>
                </a:lnTo>
                <a:lnTo>
                  <a:pt x="109196" y="136700"/>
                </a:lnTo>
                <a:lnTo>
                  <a:pt x="80933" y="178564"/>
                </a:lnTo>
                <a:lnTo>
                  <a:pt x="76180" y="184883"/>
                </a:lnTo>
                <a:lnTo>
                  <a:pt x="71424" y="190682"/>
                </a:lnTo>
                <a:lnTo>
                  <a:pt x="66666" y="196136"/>
                </a:lnTo>
                <a:lnTo>
                  <a:pt x="62701" y="202153"/>
                </a:lnTo>
                <a:lnTo>
                  <a:pt x="59263" y="208546"/>
                </a:lnTo>
                <a:lnTo>
                  <a:pt x="50633" y="226803"/>
                </a:lnTo>
                <a:lnTo>
                  <a:pt x="48043" y="232123"/>
                </a:lnTo>
                <a:lnTo>
                  <a:pt x="43048" y="240150"/>
                </a:lnTo>
                <a:lnTo>
                  <a:pt x="40605" y="243402"/>
                </a:lnTo>
                <a:lnTo>
                  <a:pt x="39770" y="247158"/>
                </a:lnTo>
                <a:lnTo>
                  <a:pt x="40007" y="251249"/>
                </a:lnTo>
                <a:lnTo>
                  <a:pt x="41594" y="259234"/>
                </a:lnTo>
                <a:lnTo>
                  <a:pt x="42299" y="265429"/>
                </a:lnTo>
                <a:lnTo>
                  <a:pt x="43280" y="268192"/>
                </a:lnTo>
                <a:lnTo>
                  <a:pt x="48964" y="276969"/>
                </a:lnTo>
                <a:lnTo>
                  <a:pt x="53490" y="281826"/>
                </a:lnTo>
                <a:lnTo>
                  <a:pt x="57091" y="283092"/>
                </a:lnTo>
                <a:lnTo>
                  <a:pt x="61873" y="283936"/>
                </a:lnTo>
                <a:lnTo>
                  <a:pt x="67443" y="284499"/>
                </a:lnTo>
                <a:lnTo>
                  <a:pt x="71949" y="284874"/>
                </a:lnTo>
                <a:lnTo>
                  <a:pt x="79074" y="285291"/>
                </a:lnTo>
                <a:lnTo>
                  <a:pt x="89119" y="285477"/>
                </a:lnTo>
                <a:lnTo>
                  <a:pt x="95131" y="285526"/>
                </a:lnTo>
                <a:lnTo>
                  <a:pt x="100727" y="284765"/>
                </a:lnTo>
                <a:lnTo>
                  <a:pt x="106045" y="283464"/>
                </a:lnTo>
                <a:lnTo>
                  <a:pt x="111178" y="281803"/>
                </a:lnTo>
                <a:lnTo>
                  <a:pt x="116188" y="280696"/>
                </a:lnTo>
                <a:lnTo>
                  <a:pt x="121115" y="279958"/>
                </a:lnTo>
                <a:lnTo>
                  <a:pt x="125987" y="279465"/>
                </a:lnTo>
                <a:lnTo>
                  <a:pt x="131616" y="278343"/>
                </a:lnTo>
                <a:lnTo>
                  <a:pt x="137751" y="276802"/>
                </a:lnTo>
                <a:lnTo>
                  <a:pt x="144221" y="274980"/>
                </a:lnTo>
                <a:lnTo>
                  <a:pt x="150123" y="272972"/>
                </a:lnTo>
                <a:lnTo>
                  <a:pt x="155644" y="270840"/>
                </a:lnTo>
                <a:lnTo>
                  <a:pt x="160913" y="268624"/>
                </a:lnTo>
                <a:lnTo>
                  <a:pt x="166807" y="265560"/>
                </a:lnTo>
                <a:lnTo>
                  <a:pt x="173117" y="261929"/>
                </a:lnTo>
                <a:lnTo>
                  <a:pt x="179705" y="257922"/>
                </a:lnTo>
                <a:lnTo>
                  <a:pt x="186479" y="254456"/>
                </a:lnTo>
                <a:lnTo>
                  <a:pt x="193375" y="251352"/>
                </a:lnTo>
                <a:lnTo>
                  <a:pt x="200355" y="248489"/>
                </a:lnTo>
                <a:lnTo>
                  <a:pt x="207389" y="245786"/>
                </a:lnTo>
                <a:lnTo>
                  <a:pt x="221554" y="240667"/>
                </a:lnTo>
                <a:lnTo>
                  <a:pt x="227872" y="237396"/>
                </a:lnTo>
                <a:lnTo>
                  <a:pt x="233671" y="233629"/>
                </a:lnTo>
                <a:lnTo>
                  <a:pt x="239124" y="229530"/>
                </a:lnTo>
                <a:lnTo>
                  <a:pt x="243554" y="226797"/>
                </a:lnTo>
                <a:lnTo>
                  <a:pt x="247300" y="224975"/>
                </a:lnTo>
                <a:lnTo>
                  <a:pt x="257175" y="2213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456"/>
          <p:cNvSpPr/>
          <p:nvPr/>
        </p:nvSpPr>
        <p:spPr>
          <a:xfrm>
            <a:off x="1229137" y="2421757"/>
            <a:ext cx="263907" cy="149985"/>
          </a:xfrm>
          <a:custGeom>
            <a:avLst/>
            <a:gdLst/>
            <a:ahLst/>
            <a:cxnLst/>
            <a:rect l="0" t="0" r="0" b="0"/>
            <a:pathLst>
              <a:path w="263907" h="149985">
                <a:moveTo>
                  <a:pt x="49594" y="7118"/>
                </a:moveTo>
                <a:lnTo>
                  <a:pt x="49594" y="0"/>
                </a:lnTo>
                <a:lnTo>
                  <a:pt x="49594" y="3774"/>
                </a:lnTo>
                <a:lnTo>
                  <a:pt x="48800" y="4888"/>
                </a:lnTo>
                <a:lnTo>
                  <a:pt x="47477" y="5632"/>
                </a:lnTo>
                <a:lnTo>
                  <a:pt x="45801" y="6127"/>
                </a:lnTo>
                <a:lnTo>
                  <a:pt x="45478" y="7251"/>
                </a:lnTo>
                <a:lnTo>
                  <a:pt x="46056" y="8794"/>
                </a:lnTo>
                <a:lnTo>
                  <a:pt x="47235" y="10616"/>
                </a:lnTo>
                <a:lnTo>
                  <a:pt x="47228" y="13419"/>
                </a:lnTo>
                <a:lnTo>
                  <a:pt x="46429" y="16874"/>
                </a:lnTo>
                <a:lnTo>
                  <a:pt x="45103" y="20766"/>
                </a:lnTo>
                <a:lnTo>
                  <a:pt x="43425" y="24154"/>
                </a:lnTo>
                <a:lnTo>
                  <a:pt x="41512" y="27206"/>
                </a:lnTo>
                <a:lnTo>
                  <a:pt x="39444" y="30035"/>
                </a:lnTo>
                <a:lnTo>
                  <a:pt x="36477" y="32715"/>
                </a:lnTo>
                <a:lnTo>
                  <a:pt x="32912" y="35295"/>
                </a:lnTo>
                <a:lnTo>
                  <a:pt x="28947" y="37809"/>
                </a:lnTo>
                <a:lnTo>
                  <a:pt x="26304" y="41072"/>
                </a:lnTo>
                <a:lnTo>
                  <a:pt x="24543" y="44835"/>
                </a:lnTo>
                <a:lnTo>
                  <a:pt x="23368" y="48931"/>
                </a:lnTo>
                <a:lnTo>
                  <a:pt x="21791" y="53250"/>
                </a:lnTo>
                <a:lnTo>
                  <a:pt x="19946" y="57716"/>
                </a:lnTo>
                <a:lnTo>
                  <a:pt x="17922" y="62281"/>
                </a:lnTo>
                <a:lnTo>
                  <a:pt x="15780" y="66118"/>
                </a:lnTo>
                <a:lnTo>
                  <a:pt x="13557" y="69470"/>
                </a:lnTo>
                <a:lnTo>
                  <a:pt x="11282" y="72498"/>
                </a:lnTo>
                <a:lnTo>
                  <a:pt x="8971" y="76105"/>
                </a:lnTo>
                <a:lnTo>
                  <a:pt x="6637" y="80097"/>
                </a:lnTo>
                <a:lnTo>
                  <a:pt x="4287" y="84345"/>
                </a:lnTo>
                <a:lnTo>
                  <a:pt x="2721" y="87971"/>
                </a:lnTo>
                <a:lnTo>
                  <a:pt x="1676" y="91183"/>
                </a:lnTo>
                <a:lnTo>
                  <a:pt x="980" y="94117"/>
                </a:lnTo>
                <a:lnTo>
                  <a:pt x="516" y="97661"/>
                </a:lnTo>
                <a:lnTo>
                  <a:pt x="206" y="101611"/>
                </a:lnTo>
                <a:lnTo>
                  <a:pt x="0" y="105832"/>
                </a:lnTo>
                <a:lnTo>
                  <a:pt x="656" y="109440"/>
                </a:lnTo>
                <a:lnTo>
                  <a:pt x="1888" y="112639"/>
                </a:lnTo>
                <a:lnTo>
                  <a:pt x="3502" y="115565"/>
                </a:lnTo>
                <a:lnTo>
                  <a:pt x="6166" y="118310"/>
                </a:lnTo>
                <a:lnTo>
                  <a:pt x="9529" y="120933"/>
                </a:lnTo>
                <a:lnTo>
                  <a:pt x="13359" y="123476"/>
                </a:lnTo>
                <a:lnTo>
                  <a:pt x="16706" y="125965"/>
                </a:lnTo>
                <a:lnTo>
                  <a:pt x="19731" y="128418"/>
                </a:lnTo>
                <a:lnTo>
                  <a:pt x="22542" y="130847"/>
                </a:lnTo>
                <a:lnTo>
                  <a:pt x="26797" y="133260"/>
                </a:lnTo>
                <a:lnTo>
                  <a:pt x="32014" y="135663"/>
                </a:lnTo>
                <a:lnTo>
                  <a:pt x="37874" y="138058"/>
                </a:lnTo>
                <a:lnTo>
                  <a:pt x="43368" y="139655"/>
                </a:lnTo>
                <a:lnTo>
                  <a:pt x="48618" y="140719"/>
                </a:lnTo>
                <a:lnTo>
                  <a:pt x="53706" y="141429"/>
                </a:lnTo>
                <a:lnTo>
                  <a:pt x="60273" y="142696"/>
                </a:lnTo>
                <a:lnTo>
                  <a:pt x="76036" y="146220"/>
                </a:lnTo>
                <a:lnTo>
                  <a:pt x="83097" y="147478"/>
                </a:lnTo>
                <a:lnTo>
                  <a:pt x="89392" y="148316"/>
                </a:lnTo>
                <a:lnTo>
                  <a:pt x="95176" y="148875"/>
                </a:lnTo>
                <a:lnTo>
                  <a:pt x="101413" y="149247"/>
                </a:lnTo>
                <a:lnTo>
                  <a:pt x="114693" y="149661"/>
                </a:lnTo>
                <a:lnTo>
                  <a:pt x="156821" y="149963"/>
                </a:lnTo>
                <a:lnTo>
                  <a:pt x="178202" y="149984"/>
                </a:lnTo>
                <a:lnTo>
                  <a:pt x="183752" y="149193"/>
                </a:lnTo>
                <a:lnTo>
                  <a:pt x="188245" y="147872"/>
                </a:lnTo>
                <a:lnTo>
                  <a:pt x="192034" y="146198"/>
                </a:lnTo>
                <a:lnTo>
                  <a:pt x="196941" y="145081"/>
                </a:lnTo>
                <a:lnTo>
                  <a:pt x="202594" y="144337"/>
                </a:lnTo>
                <a:lnTo>
                  <a:pt x="208744" y="143841"/>
                </a:lnTo>
                <a:lnTo>
                  <a:pt x="214432" y="142717"/>
                </a:lnTo>
                <a:lnTo>
                  <a:pt x="219811" y="141173"/>
                </a:lnTo>
                <a:lnTo>
                  <a:pt x="224984" y="139350"/>
                </a:lnTo>
                <a:lnTo>
                  <a:pt x="230021" y="138135"/>
                </a:lnTo>
                <a:lnTo>
                  <a:pt x="234966" y="137325"/>
                </a:lnTo>
                <a:lnTo>
                  <a:pt x="239850" y="136785"/>
                </a:lnTo>
                <a:lnTo>
                  <a:pt x="247394" y="134068"/>
                </a:lnTo>
                <a:lnTo>
                  <a:pt x="253392" y="130215"/>
                </a:lnTo>
                <a:lnTo>
                  <a:pt x="256103" y="128076"/>
                </a:lnTo>
                <a:lnTo>
                  <a:pt x="263906" y="1214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457"/>
          <p:cNvSpPr/>
          <p:nvPr/>
        </p:nvSpPr>
        <p:spPr>
          <a:xfrm>
            <a:off x="1428775" y="2393163"/>
            <a:ext cx="57126" cy="371469"/>
          </a:xfrm>
          <a:custGeom>
            <a:avLst/>
            <a:gdLst/>
            <a:ahLst/>
            <a:cxnLst/>
            <a:rect l="0" t="0" r="0" b="0"/>
            <a:pathLst>
              <a:path w="57126" h="371469">
                <a:moveTo>
                  <a:pt x="7118" y="7137"/>
                </a:moveTo>
                <a:lnTo>
                  <a:pt x="7118" y="0"/>
                </a:lnTo>
                <a:lnTo>
                  <a:pt x="7118" y="3787"/>
                </a:lnTo>
                <a:lnTo>
                  <a:pt x="6325" y="6491"/>
                </a:lnTo>
                <a:lnTo>
                  <a:pt x="5002" y="9881"/>
                </a:lnTo>
                <a:lnTo>
                  <a:pt x="3326" y="13729"/>
                </a:lnTo>
                <a:lnTo>
                  <a:pt x="2209" y="17088"/>
                </a:lnTo>
                <a:lnTo>
                  <a:pt x="636" y="26401"/>
                </a:lnTo>
                <a:lnTo>
                  <a:pt x="269" y="34484"/>
                </a:lnTo>
                <a:lnTo>
                  <a:pt x="33" y="57518"/>
                </a:lnTo>
                <a:lnTo>
                  <a:pt x="0" y="68157"/>
                </a:lnTo>
                <a:lnTo>
                  <a:pt x="785" y="74011"/>
                </a:lnTo>
                <a:lnTo>
                  <a:pt x="2103" y="80294"/>
                </a:lnTo>
                <a:lnTo>
                  <a:pt x="3775" y="86865"/>
                </a:lnTo>
                <a:lnTo>
                  <a:pt x="4889" y="93626"/>
                </a:lnTo>
                <a:lnTo>
                  <a:pt x="5632" y="100515"/>
                </a:lnTo>
                <a:lnTo>
                  <a:pt x="6128" y="107489"/>
                </a:lnTo>
                <a:lnTo>
                  <a:pt x="6458" y="114519"/>
                </a:lnTo>
                <a:lnTo>
                  <a:pt x="6825" y="128681"/>
                </a:lnTo>
                <a:lnTo>
                  <a:pt x="7716" y="136585"/>
                </a:lnTo>
                <a:lnTo>
                  <a:pt x="9104" y="145029"/>
                </a:lnTo>
                <a:lnTo>
                  <a:pt x="10824" y="153834"/>
                </a:lnTo>
                <a:lnTo>
                  <a:pt x="13557" y="162085"/>
                </a:lnTo>
                <a:lnTo>
                  <a:pt x="16967" y="169967"/>
                </a:lnTo>
                <a:lnTo>
                  <a:pt x="20828" y="177602"/>
                </a:lnTo>
                <a:lnTo>
                  <a:pt x="23402" y="185074"/>
                </a:lnTo>
                <a:lnTo>
                  <a:pt x="25118" y="192437"/>
                </a:lnTo>
                <a:lnTo>
                  <a:pt x="26262" y="199726"/>
                </a:lnTo>
                <a:lnTo>
                  <a:pt x="27818" y="206967"/>
                </a:lnTo>
                <a:lnTo>
                  <a:pt x="29649" y="214176"/>
                </a:lnTo>
                <a:lnTo>
                  <a:pt x="31664" y="221363"/>
                </a:lnTo>
                <a:lnTo>
                  <a:pt x="33007" y="228535"/>
                </a:lnTo>
                <a:lnTo>
                  <a:pt x="33902" y="235698"/>
                </a:lnTo>
                <a:lnTo>
                  <a:pt x="34499" y="242855"/>
                </a:lnTo>
                <a:lnTo>
                  <a:pt x="34897" y="250007"/>
                </a:lnTo>
                <a:lnTo>
                  <a:pt x="35339" y="264304"/>
                </a:lnTo>
                <a:lnTo>
                  <a:pt x="36251" y="270656"/>
                </a:lnTo>
                <a:lnTo>
                  <a:pt x="37653" y="276479"/>
                </a:lnTo>
                <a:lnTo>
                  <a:pt x="39381" y="281948"/>
                </a:lnTo>
                <a:lnTo>
                  <a:pt x="40533" y="287976"/>
                </a:lnTo>
                <a:lnTo>
                  <a:pt x="41301" y="294375"/>
                </a:lnTo>
                <a:lnTo>
                  <a:pt x="41813" y="301023"/>
                </a:lnTo>
                <a:lnTo>
                  <a:pt x="42154" y="307042"/>
                </a:lnTo>
                <a:lnTo>
                  <a:pt x="42534" y="317963"/>
                </a:lnTo>
                <a:lnTo>
                  <a:pt x="43428" y="323098"/>
                </a:lnTo>
                <a:lnTo>
                  <a:pt x="44819" y="328109"/>
                </a:lnTo>
                <a:lnTo>
                  <a:pt x="46539" y="333037"/>
                </a:lnTo>
                <a:lnTo>
                  <a:pt x="47687" y="337116"/>
                </a:lnTo>
                <a:lnTo>
                  <a:pt x="49301" y="346649"/>
                </a:lnTo>
                <a:lnTo>
                  <a:pt x="49679" y="351971"/>
                </a:lnTo>
                <a:lnTo>
                  <a:pt x="50573" y="354501"/>
                </a:lnTo>
                <a:lnTo>
                  <a:pt x="51963" y="356982"/>
                </a:lnTo>
                <a:lnTo>
                  <a:pt x="53684" y="359429"/>
                </a:lnTo>
                <a:lnTo>
                  <a:pt x="54037" y="361854"/>
                </a:lnTo>
                <a:lnTo>
                  <a:pt x="53479" y="364265"/>
                </a:lnTo>
                <a:lnTo>
                  <a:pt x="50042" y="371343"/>
                </a:lnTo>
                <a:lnTo>
                  <a:pt x="50815" y="371384"/>
                </a:lnTo>
                <a:lnTo>
                  <a:pt x="57125" y="3714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458"/>
          <p:cNvSpPr/>
          <p:nvPr/>
        </p:nvSpPr>
        <p:spPr>
          <a:xfrm>
            <a:off x="785812" y="2886075"/>
            <a:ext cx="214226" cy="242888"/>
          </a:xfrm>
          <a:custGeom>
            <a:avLst/>
            <a:gdLst/>
            <a:ahLst/>
            <a:cxnLst/>
            <a:rect l="0" t="0" r="0" b="0"/>
            <a:pathLst>
              <a:path w="214226" h="242888">
                <a:moveTo>
                  <a:pt x="207169" y="0"/>
                </a:moveTo>
                <a:lnTo>
                  <a:pt x="214225" y="0"/>
                </a:lnTo>
                <a:lnTo>
                  <a:pt x="210494" y="0"/>
                </a:lnTo>
                <a:lnTo>
                  <a:pt x="209386" y="793"/>
                </a:lnTo>
                <a:lnTo>
                  <a:pt x="208647" y="2116"/>
                </a:lnTo>
                <a:lnTo>
                  <a:pt x="208154" y="3792"/>
                </a:lnTo>
                <a:lnTo>
                  <a:pt x="205490" y="7771"/>
                </a:lnTo>
                <a:lnTo>
                  <a:pt x="199528" y="14473"/>
                </a:lnTo>
                <a:lnTo>
                  <a:pt x="197312" y="16792"/>
                </a:lnTo>
                <a:lnTo>
                  <a:pt x="195835" y="19132"/>
                </a:lnTo>
                <a:lnTo>
                  <a:pt x="194194" y="23849"/>
                </a:lnTo>
                <a:lnTo>
                  <a:pt x="189231" y="30708"/>
                </a:lnTo>
                <a:lnTo>
                  <a:pt x="185685" y="34759"/>
                </a:lnTo>
                <a:lnTo>
                  <a:pt x="182528" y="39048"/>
                </a:lnTo>
                <a:lnTo>
                  <a:pt x="179629" y="43494"/>
                </a:lnTo>
                <a:lnTo>
                  <a:pt x="176903" y="48046"/>
                </a:lnTo>
                <a:lnTo>
                  <a:pt x="173498" y="52668"/>
                </a:lnTo>
                <a:lnTo>
                  <a:pt x="169640" y="57337"/>
                </a:lnTo>
                <a:lnTo>
                  <a:pt x="165481" y="62037"/>
                </a:lnTo>
                <a:lnTo>
                  <a:pt x="156626" y="71493"/>
                </a:lnTo>
                <a:lnTo>
                  <a:pt x="152042" y="76237"/>
                </a:lnTo>
                <a:lnTo>
                  <a:pt x="148193" y="80987"/>
                </a:lnTo>
                <a:lnTo>
                  <a:pt x="144833" y="85741"/>
                </a:lnTo>
                <a:lnTo>
                  <a:pt x="141799" y="90498"/>
                </a:lnTo>
                <a:lnTo>
                  <a:pt x="137395" y="95257"/>
                </a:lnTo>
                <a:lnTo>
                  <a:pt x="132078" y="100017"/>
                </a:lnTo>
                <a:lnTo>
                  <a:pt x="126152" y="104778"/>
                </a:lnTo>
                <a:lnTo>
                  <a:pt x="120614" y="109539"/>
                </a:lnTo>
                <a:lnTo>
                  <a:pt x="115334" y="114301"/>
                </a:lnTo>
                <a:lnTo>
                  <a:pt x="110227" y="119063"/>
                </a:lnTo>
                <a:lnTo>
                  <a:pt x="105235" y="124619"/>
                </a:lnTo>
                <a:lnTo>
                  <a:pt x="100319" y="130704"/>
                </a:lnTo>
                <a:lnTo>
                  <a:pt x="95454" y="137142"/>
                </a:lnTo>
                <a:lnTo>
                  <a:pt x="90624" y="143022"/>
                </a:lnTo>
                <a:lnTo>
                  <a:pt x="85816" y="148529"/>
                </a:lnTo>
                <a:lnTo>
                  <a:pt x="81023" y="153788"/>
                </a:lnTo>
                <a:lnTo>
                  <a:pt x="71464" y="163864"/>
                </a:lnTo>
                <a:lnTo>
                  <a:pt x="44252" y="191467"/>
                </a:lnTo>
                <a:lnTo>
                  <a:pt x="40614" y="195907"/>
                </a:lnTo>
                <a:lnTo>
                  <a:pt x="37395" y="200454"/>
                </a:lnTo>
                <a:lnTo>
                  <a:pt x="34455" y="205074"/>
                </a:lnTo>
                <a:lnTo>
                  <a:pt x="29072" y="212323"/>
                </a:lnTo>
                <a:lnTo>
                  <a:pt x="24033" y="218190"/>
                </a:lnTo>
                <a:lnTo>
                  <a:pt x="19148" y="223444"/>
                </a:lnTo>
                <a:lnTo>
                  <a:pt x="9544" y="233284"/>
                </a:lnTo>
                <a:lnTo>
                  <a:pt x="7" y="242880"/>
                </a:lnTo>
                <a:lnTo>
                  <a:pt x="0" y="2428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459"/>
          <p:cNvSpPr/>
          <p:nvPr/>
        </p:nvSpPr>
        <p:spPr>
          <a:xfrm>
            <a:off x="1092993" y="2871787"/>
            <a:ext cx="314326" cy="207170"/>
          </a:xfrm>
          <a:custGeom>
            <a:avLst/>
            <a:gdLst/>
            <a:ahLst/>
            <a:cxnLst/>
            <a:rect l="0" t="0" r="0" b="0"/>
            <a:pathLst>
              <a:path w="314326" h="207170">
                <a:moveTo>
                  <a:pt x="0" y="0"/>
                </a:moveTo>
                <a:lnTo>
                  <a:pt x="3793" y="3792"/>
                </a:lnTo>
                <a:lnTo>
                  <a:pt x="5703" y="4910"/>
                </a:lnTo>
                <a:lnTo>
                  <a:pt x="9943" y="6151"/>
                </a:lnTo>
                <a:lnTo>
                  <a:pt x="12185" y="8069"/>
                </a:lnTo>
                <a:lnTo>
                  <a:pt x="16793" y="14434"/>
                </a:lnTo>
                <a:lnTo>
                  <a:pt x="21487" y="20438"/>
                </a:lnTo>
                <a:lnTo>
                  <a:pt x="23849" y="23151"/>
                </a:lnTo>
                <a:lnTo>
                  <a:pt x="30708" y="28281"/>
                </a:lnTo>
                <a:lnTo>
                  <a:pt x="39048" y="34001"/>
                </a:lnTo>
                <a:lnTo>
                  <a:pt x="43495" y="37748"/>
                </a:lnTo>
                <a:lnTo>
                  <a:pt x="48047" y="41834"/>
                </a:lnTo>
                <a:lnTo>
                  <a:pt x="53462" y="45352"/>
                </a:lnTo>
                <a:lnTo>
                  <a:pt x="59454" y="48491"/>
                </a:lnTo>
                <a:lnTo>
                  <a:pt x="65830" y="51377"/>
                </a:lnTo>
                <a:lnTo>
                  <a:pt x="71668" y="54889"/>
                </a:lnTo>
                <a:lnTo>
                  <a:pt x="77148" y="58818"/>
                </a:lnTo>
                <a:lnTo>
                  <a:pt x="82388" y="63024"/>
                </a:lnTo>
                <a:lnTo>
                  <a:pt x="88263" y="67416"/>
                </a:lnTo>
                <a:lnTo>
                  <a:pt x="101141" y="76530"/>
                </a:lnTo>
                <a:lnTo>
                  <a:pt x="142974" y="104804"/>
                </a:lnTo>
                <a:lnTo>
                  <a:pt x="149291" y="109557"/>
                </a:lnTo>
                <a:lnTo>
                  <a:pt x="155090" y="114313"/>
                </a:lnTo>
                <a:lnTo>
                  <a:pt x="160544" y="119071"/>
                </a:lnTo>
                <a:lnTo>
                  <a:pt x="166560" y="123831"/>
                </a:lnTo>
                <a:lnTo>
                  <a:pt x="172953" y="128591"/>
                </a:lnTo>
                <a:lnTo>
                  <a:pt x="179596" y="133353"/>
                </a:lnTo>
                <a:lnTo>
                  <a:pt x="185612" y="137320"/>
                </a:lnTo>
                <a:lnTo>
                  <a:pt x="191210" y="140759"/>
                </a:lnTo>
                <a:lnTo>
                  <a:pt x="196530" y="143846"/>
                </a:lnTo>
                <a:lnTo>
                  <a:pt x="208790" y="151509"/>
                </a:lnTo>
                <a:lnTo>
                  <a:pt x="215394" y="155774"/>
                </a:lnTo>
                <a:lnTo>
                  <a:pt x="221383" y="159412"/>
                </a:lnTo>
                <a:lnTo>
                  <a:pt x="226964" y="162631"/>
                </a:lnTo>
                <a:lnTo>
                  <a:pt x="237398" y="168324"/>
                </a:lnTo>
                <a:lnTo>
                  <a:pt x="257032" y="178447"/>
                </a:lnTo>
                <a:lnTo>
                  <a:pt x="265843" y="183291"/>
                </a:lnTo>
                <a:lnTo>
                  <a:pt x="272405" y="188090"/>
                </a:lnTo>
                <a:lnTo>
                  <a:pt x="276059" y="189687"/>
                </a:lnTo>
                <a:lnTo>
                  <a:pt x="284354" y="191462"/>
                </a:lnTo>
                <a:lnTo>
                  <a:pt x="291215" y="194367"/>
                </a:lnTo>
                <a:lnTo>
                  <a:pt x="298295" y="198907"/>
                </a:lnTo>
                <a:lnTo>
                  <a:pt x="301380" y="199528"/>
                </a:lnTo>
                <a:lnTo>
                  <a:pt x="303314" y="199694"/>
                </a:lnTo>
                <a:lnTo>
                  <a:pt x="305397" y="200598"/>
                </a:lnTo>
                <a:lnTo>
                  <a:pt x="312326" y="205636"/>
                </a:lnTo>
                <a:lnTo>
                  <a:pt x="314325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460"/>
          <p:cNvSpPr/>
          <p:nvPr/>
        </p:nvSpPr>
        <p:spPr>
          <a:xfrm>
            <a:off x="398962" y="3221928"/>
            <a:ext cx="315414" cy="257042"/>
          </a:xfrm>
          <a:custGeom>
            <a:avLst/>
            <a:gdLst/>
            <a:ahLst/>
            <a:cxnLst/>
            <a:rect l="0" t="0" r="0" b="0"/>
            <a:pathLst>
              <a:path w="315414" h="257042">
                <a:moveTo>
                  <a:pt x="8231" y="78484"/>
                </a:moveTo>
                <a:lnTo>
                  <a:pt x="647" y="74692"/>
                </a:lnTo>
                <a:lnTo>
                  <a:pt x="0" y="73575"/>
                </a:lnTo>
                <a:lnTo>
                  <a:pt x="1156" y="72830"/>
                </a:lnTo>
                <a:lnTo>
                  <a:pt x="3514" y="72333"/>
                </a:lnTo>
                <a:lnTo>
                  <a:pt x="5087" y="71208"/>
                </a:lnTo>
                <a:lnTo>
                  <a:pt x="6135" y="69665"/>
                </a:lnTo>
                <a:lnTo>
                  <a:pt x="6834" y="67842"/>
                </a:lnTo>
                <a:lnTo>
                  <a:pt x="11610" y="61484"/>
                </a:lnTo>
                <a:lnTo>
                  <a:pt x="13658" y="60007"/>
                </a:lnTo>
                <a:lnTo>
                  <a:pt x="20334" y="57135"/>
                </a:lnTo>
                <a:lnTo>
                  <a:pt x="29701" y="49455"/>
                </a:lnTo>
                <a:lnTo>
                  <a:pt x="36818" y="42631"/>
                </a:lnTo>
                <a:lnTo>
                  <a:pt x="39195" y="40294"/>
                </a:lnTo>
                <a:lnTo>
                  <a:pt x="41574" y="38737"/>
                </a:lnTo>
                <a:lnTo>
                  <a:pt x="48714" y="35751"/>
                </a:lnTo>
                <a:lnTo>
                  <a:pt x="58238" y="28033"/>
                </a:lnTo>
                <a:lnTo>
                  <a:pt x="60619" y="25800"/>
                </a:lnTo>
                <a:lnTo>
                  <a:pt x="63000" y="24311"/>
                </a:lnTo>
                <a:lnTo>
                  <a:pt x="70144" y="21423"/>
                </a:lnTo>
                <a:lnTo>
                  <a:pt x="78081" y="15892"/>
                </a:lnTo>
                <a:lnTo>
                  <a:pt x="85842" y="11507"/>
                </a:lnTo>
                <a:lnTo>
                  <a:pt x="94583" y="9029"/>
                </a:lnTo>
                <a:lnTo>
                  <a:pt x="103760" y="7134"/>
                </a:lnTo>
                <a:lnTo>
                  <a:pt x="113130" y="3646"/>
                </a:lnTo>
                <a:lnTo>
                  <a:pt x="122586" y="1566"/>
                </a:lnTo>
                <a:lnTo>
                  <a:pt x="132081" y="642"/>
                </a:lnTo>
                <a:lnTo>
                  <a:pt x="141592" y="231"/>
                </a:lnTo>
                <a:lnTo>
                  <a:pt x="155872" y="0"/>
                </a:lnTo>
                <a:lnTo>
                  <a:pt x="159840" y="761"/>
                </a:lnTo>
                <a:lnTo>
                  <a:pt x="166365" y="3724"/>
                </a:lnTo>
                <a:lnTo>
                  <a:pt x="178293" y="9854"/>
                </a:lnTo>
                <a:lnTo>
                  <a:pt x="188089" y="16698"/>
                </a:lnTo>
                <a:lnTo>
                  <a:pt x="195589" y="21390"/>
                </a:lnTo>
                <a:lnTo>
                  <a:pt x="199811" y="23753"/>
                </a:lnTo>
                <a:lnTo>
                  <a:pt x="202626" y="26121"/>
                </a:lnTo>
                <a:lnTo>
                  <a:pt x="204503" y="28495"/>
                </a:lnTo>
                <a:lnTo>
                  <a:pt x="207382" y="34041"/>
                </a:lnTo>
                <a:lnTo>
                  <a:pt x="224984" y="69083"/>
                </a:lnTo>
                <a:lnTo>
                  <a:pt x="226552" y="73804"/>
                </a:lnTo>
                <a:lnTo>
                  <a:pt x="227597" y="78539"/>
                </a:lnTo>
                <a:lnTo>
                  <a:pt x="228294" y="83283"/>
                </a:lnTo>
                <a:lnTo>
                  <a:pt x="227965" y="88828"/>
                </a:lnTo>
                <a:lnTo>
                  <a:pt x="226951" y="94905"/>
                </a:lnTo>
                <a:lnTo>
                  <a:pt x="225482" y="101337"/>
                </a:lnTo>
                <a:lnTo>
                  <a:pt x="223709" y="107213"/>
                </a:lnTo>
                <a:lnTo>
                  <a:pt x="221733" y="112718"/>
                </a:lnTo>
                <a:lnTo>
                  <a:pt x="219622" y="117976"/>
                </a:lnTo>
                <a:lnTo>
                  <a:pt x="218215" y="123068"/>
                </a:lnTo>
                <a:lnTo>
                  <a:pt x="217276" y="128050"/>
                </a:lnTo>
                <a:lnTo>
                  <a:pt x="216651" y="132959"/>
                </a:lnTo>
                <a:lnTo>
                  <a:pt x="214647" y="138614"/>
                </a:lnTo>
                <a:lnTo>
                  <a:pt x="211723" y="144764"/>
                </a:lnTo>
                <a:lnTo>
                  <a:pt x="205034" y="157154"/>
                </a:lnTo>
                <a:lnTo>
                  <a:pt x="199416" y="167953"/>
                </a:lnTo>
                <a:lnTo>
                  <a:pt x="196013" y="173055"/>
                </a:lnTo>
                <a:lnTo>
                  <a:pt x="192156" y="178044"/>
                </a:lnTo>
                <a:lnTo>
                  <a:pt x="187998" y="182957"/>
                </a:lnTo>
                <a:lnTo>
                  <a:pt x="181261" y="190533"/>
                </a:lnTo>
                <a:lnTo>
                  <a:pt x="174033" y="197340"/>
                </a:lnTo>
                <a:lnTo>
                  <a:pt x="168772" y="201378"/>
                </a:lnTo>
                <a:lnTo>
                  <a:pt x="162884" y="205657"/>
                </a:lnTo>
                <a:lnTo>
                  <a:pt x="157370" y="210097"/>
                </a:lnTo>
                <a:lnTo>
                  <a:pt x="152107" y="214645"/>
                </a:lnTo>
                <a:lnTo>
                  <a:pt x="147011" y="219265"/>
                </a:lnTo>
                <a:lnTo>
                  <a:pt x="142026" y="223138"/>
                </a:lnTo>
                <a:lnTo>
                  <a:pt x="132254" y="229558"/>
                </a:lnTo>
                <a:lnTo>
                  <a:pt x="122619" y="235057"/>
                </a:lnTo>
                <a:lnTo>
                  <a:pt x="113045" y="240147"/>
                </a:lnTo>
                <a:lnTo>
                  <a:pt x="89199" y="252281"/>
                </a:lnTo>
                <a:lnTo>
                  <a:pt x="79671" y="254946"/>
                </a:lnTo>
                <a:lnTo>
                  <a:pt x="70145" y="256130"/>
                </a:lnTo>
                <a:lnTo>
                  <a:pt x="60619" y="256656"/>
                </a:lnTo>
                <a:lnTo>
                  <a:pt x="53211" y="256891"/>
                </a:lnTo>
                <a:lnTo>
                  <a:pt x="42461" y="257022"/>
                </a:lnTo>
                <a:lnTo>
                  <a:pt x="38195" y="257041"/>
                </a:lnTo>
                <a:lnTo>
                  <a:pt x="35351" y="256259"/>
                </a:lnTo>
                <a:lnTo>
                  <a:pt x="33455" y="254945"/>
                </a:lnTo>
                <a:lnTo>
                  <a:pt x="32190" y="253274"/>
                </a:lnTo>
                <a:lnTo>
                  <a:pt x="22827" y="247131"/>
                </a:lnTo>
                <a:lnTo>
                  <a:pt x="16053" y="242854"/>
                </a:lnTo>
                <a:lnTo>
                  <a:pt x="12237" y="239379"/>
                </a:lnTo>
                <a:lnTo>
                  <a:pt x="10902" y="237341"/>
                </a:lnTo>
                <a:lnTo>
                  <a:pt x="9418" y="232960"/>
                </a:lnTo>
                <a:lnTo>
                  <a:pt x="8583" y="226031"/>
                </a:lnTo>
                <a:lnTo>
                  <a:pt x="8335" y="218951"/>
                </a:lnTo>
                <a:lnTo>
                  <a:pt x="9888" y="216579"/>
                </a:lnTo>
                <a:lnTo>
                  <a:pt x="18865" y="208654"/>
                </a:lnTo>
                <a:lnTo>
                  <a:pt x="24334" y="200896"/>
                </a:lnTo>
                <a:lnTo>
                  <a:pt x="31528" y="194273"/>
                </a:lnTo>
                <a:lnTo>
                  <a:pt x="40017" y="188683"/>
                </a:lnTo>
                <a:lnTo>
                  <a:pt x="49081" y="183553"/>
                </a:lnTo>
                <a:lnTo>
                  <a:pt x="58401" y="180744"/>
                </a:lnTo>
                <a:lnTo>
                  <a:pt x="63109" y="179995"/>
                </a:lnTo>
                <a:lnTo>
                  <a:pt x="68629" y="178702"/>
                </a:lnTo>
                <a:lnTo>
                  <a:pt x="74690" y="177046"/>
                </a:lnTo>
                <a:lnTo>
                  <a:pt x="81112" y="175148"/>
                </a:lnTo>
                <a:lnTo>
                  <a:pt x="87775" y="173883"/>
                </a:lnTo>
                <a:lnTo>
                  <a:pt x="94598" y="173040"/>
                </a:lnTo>
                <a:lnTo>
                  <a:pt x="101528" y="172477"/>
                </a:lnTo>
                <a:lnTo>
                  <a:pt x="108529" y="172102"/>
                </a:lnTo>
                <a:lnTo>
                  <a:pt x="122658" y="171686"/>
                </a:lnTo>
                <a:lnTo>
                  <a:pt x="130553" y="172369"/>
                </a:lnTo>
                <a:lnTo>
                  <a:pt x="138992" y="173617"/>
                </a:lnTo>
                <a:lnTo>
                  <a:pt x="147792" y="175244"/>
                </a:lnTo>
                <a:lnTo>
                  <a:pt x="155247" y="176328"/>
                </a:lnTo>
                <a:lnTo>
                  <a:pt x="161804" y="177051"/>
                </a:lnTo>
                <a:lnTo>
                  <a:pt x="167763" y="177533"/>
                </a:lnTo>
                <a:lnTo>
                  <a:pt x="174117" y="178648"/>
                </a:lnTo>
                <a:lnTo>
                  <a:pt x="180734" y="180185"/>
                </a:lnTo>
                <a:lnTo>
                  <a:pt x="187527" y="182003"/>
                </a:lnTo>
                <a:lnTo>
                  <a:pt x="201425" y="186140"/>
                </a:lnTo>
                <a:lnTo>
                  <a:pt x="208464" y="188355"/>
                </a:lnTo>
                <a:lnTo>
                  <a:pt x="214745" y="190625"/>
                </a:lnTo>
                <a:lnTo>
                  <a:pt x="220520" y="192932"/>
                </a:lnTo>
                <a:lnTo>
                  <a:pt x="225957" y="195264"/>
                </a:lnTo>
                <a:lnTo>
                  <a:pt x="236231" y="199972"/>
                </a:lnTo>
                <a:lnTo>
                  <a:pt x="255763" y="209462"/>
                </a:lnTo>
                <a:lnTo>
                  <a:pt x="259771" y="212634"/>
                </a:lnTo>
                <a:lnTo>
                  <a:pt x="266341" y="220392"/>
                </a:lnTo>
                <a:lnTo>
                  <a:pt x="269205" y="223095"/>
                </a:lnTo>
                <a:lnTo>
                  <a:pt x="271907" y="224898"/>
                </a:lnTo>
                <a:lnTo>
                  <a:pt x="277027" y="227694"/>
                </a:lnTo>
                <a:lnTo>
                  <a:pt x="285165" y="233731"/>
                </a:lnTo>
                <a:lnTo>
                  <a:pt x="292974" y="238235"/>
                </a:lnTo>
                <a:lnTo>
                  <a:pt x="302502" y="245233"/>
                </a:lnTo>
                <a:lnTo>
                  <a:pt x="307822" y="247845"/>
                </a:lnTo>
                <a:lnTo>
                  <a:pt x="315413" y="24993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461"/>
          <p:cNvSpPr/>
          <p:nvPr/>
        </p:nvSpPr>
        <p:spPr>
          <a:xfrm>
            <a:off x="1271587" y="3157537"/>
            <a:ext cx="21432" cy="228601"/>
          </a:xfrm>
          <a:custGeom>
            <a:avLst/>
            <a:gdLst/>
            <a:ahLst/>
            <a:cxnLst/>
            <a:rect l="0" t="0" r="0" b="0"/>
            <a:pathLst>
              <a:path w="21432" h="228601">
                <a:moveTo>
                  <a:pt x="0" y="0"/>
                </a:moveTo>
                <a:lnTo>
                  <a:pt x="0" y="139495"/>
                </a:lnTo>
                <a:lnTo>
                  <a:pt x="794" y="144591"/>
                </a:lnTo>
                <a:lnTo>
                  <a:pt x="2117" y="149575"/>
                </a:lnTo>
                <a:lnTo>
                  <a:pt x="3792" y="154485"/>
                </a:lnTo>
                <a:lnTo>
                  <a:pt x="4909" y="159346"/>
                </a:lnTo>
                <a:lnTo>
                  <a:pt x="5654" y="164175"/>
                </a:lnTo>
                <a:lnTo>
                  <a:pt x="6151" y="168981"/>
                </a:lnTo>
                <a:lnTo>
                  <a:pt x="6482" y="172979"/>
                </a:lnTo>
                <a:lnTo>
                  <a:pt x="6850" y="179538"/>
                </a:lnTo>
                <a:lnTo>
                  <a:pt x="7013" y="187216"/>
                </a:lnTo>
                <a:lnTo>
                  <a:pt x="7118" y="201287"/>
                </a:lnTo>
                <a:lnTo>
                  <a:pt x="7920" y="204041"/>
                </a:lnTo>
                <a:lnTo>
                  <a:pt x="9249" y="206671"/>
                </a:lnTo>
                <a:lnTo>
                  <a:pt x="10928" y="209219"/>
                </a:lnTo>
                <a:lnTo>
                  <a:pt x="12048" y="211710"/>
                </a:lnTo>
                <a:lnTo>
                  <a:pt x="12795" y="214165"/>
                </a:lnTo>
                <a:lnTo>
                  <a:pt x="13993" y="220016"/>
                </a:lnTo>
                <a:lnTo>
                  <a:pt x="14885" y="221290"/>
                </a:lnTo>
                <a:lnTo>
                  <a:pt x="16273" y="222933"/>
                </a:lnTo>
                <a:lnTo>
                  <a:pt x="21431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462"/>
          <p:cNvSpPr/>
          <p:nvPr/>
        </p:nvSpPr>
        <p:spPr>
          <a:xfrm>
            <a:off x="1407406" y="3186112"/>
            <a:ext cx="14193" cy="171451"/>
          </a:xfrm>
          <a:custGeom>
            <a:avLst/>
            <a:gdLst/>
            <a:ahLst/>
            <a:cxnLst/>
            <a:rect l="0" t="0" r="0" b="0"/>
            <a:pathLst>
              <a:path w="14193" h="171451">
                <a:moveTo>
                  <a:pt x="7056" y="0"/>
                </a:moveTo>
                <a:lnTo>
                  <a:pt x="10848" y="3792"/>
                </a:lnTo>
                <a:lnTo>
                  <a:pt x="11965" y="5703"/>
                </a:lnTo>
                <a:lnTo>
                  <a:pt x="12710" y="7771"/>
                </a:lnTo>
                <a:lnTo>
                  <a:pt x="13207" y="9943"/>
                </a:lnTo>
                <a:lnTo>
                  <a:pt x="13538" y="12185"/>
                </a:lnTo>
                <a:lnTo>
                  <a:pt x="13906" y="16792"/>
                </a:lnTo>
                <a:lnTo>
                  <a:pt x="14069" y="23603"/>
                </a:lnTo>
                <a:lnTo>
                  <a:pt x="14192" y="54896"/>
                </a:lnTo>
                <a:lnTo>
                  <a:pt x="13401" y="60410"/>
                </a:lnTo>
                <a:lnTo>
                  <a:pt x="12080" y="66467"/>
                </a:lnTo>
                <a:lnTo>
                  <a:pt x="10405" y="72886"/>
                </a:lnTo>
                <a:lnTo>
                  <a:pt x="9289" y="78753"/>
                </a:lnTo>
                <a:lnTo>
                  <a:pt x="8545" y="84252"/>
                </a:lnTo>
                <a:lnTo>
                  <a:pt x="8048" y="89506"/>
                </a:lnTo>
                <a:lnTo>
                  <a:pt x="7718" y="94595"/>
                </a:lnTo>
                <a:lnTo>
                  <a:pt x="7497" y="99576"/>
                </a:lnTo>
                <a:lnTo>
                  <a:pt x="7252" y="109344"/>
                </a:lnTo>
                <a:lnTo>
                  <a:pt x="7143" y="118976"/>
                </a:lnTo>
                <a:lnTo>
                  <a:pt x="6320" y="122974"/>
                </a:lnTo>
                <a:lnTo>
                  <a:pt x="4978" y="126433"/>
                </a:lnTo>
                <a:lnTo>
                  <a:pt x="3289" y="129532"/>
                </a:lnTo>
                <a:lnTo>
                  <a:pt x="2164" y="133186"/>
                </a:lnTo>
                <a:lnTo>
                  <a:pt x="1413" y="137209"/>
                </a:lnTo>
                <a:lnTo>
                  <a:pt x="913" y="141479"/>
                </a:lnTo>
                <a:lnTo>
                  <a:pt x="579" y="145119"/>
                </a:lnTo>
                <a:lnTo>
                  <a:pt x="357" y="148340"/>
                </a:lnTo>
                <a:lnTo>
                  <a:pt x="209" y="151281"/>
                </a:lnTo>
                <a:lnTo>
                  <a:pt x="44" y="156665"/>
                </a:lnTo>
                <a:lnTo>
                  <a:pt x="0" y="159212"/>
                </a:lnTo>
                <a:lnTo>
                  <a:pt x="765" y="161704"/>
                </a:lnTo>
                <a:lnTo>
                  <a:pt x="2068" y="164159"/>
                </a:lnTo>
                <a:lnTo>
                  <a:pt x="7056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463"/>
          <p:cNvSpPr/>
          <p:nvPr/>
        </p:nvSpPr>
        <p:spPr>
          <a:xfrm>
            <a:off x="1535906" y="3150422"/>
            <a:ext cx="321470" cy="185710"/>
          </a:xfrm>
          <a:custGeom>
            <a:avLst/>
            <a:gdLst/>
            <a:ahLst/>
            <a:cxnLst/>
            <a:rect l="0" t="0" r="0" b="0"/>
            <a:pathLst>
              <a:path w="321470" h="185710">
                <a:moveTo>
                  <a:pt x="0" y="42834"/>
                </a:moveTo>
                <a:lnTo>
                  <a:pt x="0" y="15579"/>
                </a:lnTo>
                <a:lnTo>
                  <a:pt x="2116" y="12729"/>
                </a:lnTo>
                <a:lnTo>
                  <a:pt x="3792" y="10858"/>
                </a:lnTo>
                <a:lnTo>
                  <a:pt x="5703" y="9610"/>
                </a:lnTo>
                <a:lnTo>
                  <a:pt x="12185" y="7061"/>
                </a:lnTo>
                <a:lnTo>
                  <a:pt x="16792" y="3651"/>
                </a:lnTo>
                <a:lnTo>
                  <a:pt x="19926" y="2425"/>
                </a:lnTo>
                <a:lnTo>
                  <a:pt x="27641" y="1062"/>
                </a:lnTo>
                <a:lnTo>
                  <a:pt x="35711" y="187"/>
                </a:lnTo>
                <a:lnTo>
                  <a:pt x="42594" y="67"/>
                </a:lnTo>
                <a:lnTo>
                  <a:pt x="55395" y="0"/>
                </a:lnTo>
                <a:lnTo>
                  <a:pt x="59155" y="784"/>
                </a:lnTo>
                <a:lnTo>
                  <a:pt x="65449" y="3772"/>
                </a:lnTo>
                <a:lnTo>
                  <a:pt x="75126" y="5629"/>
                </a:lnTo>
                <a:lnTo>
                  <a:pt x="81040" y="6125"/>
                </a:lnTo>
                <a:lnTo>
                  <a:pt x="89728" y="8791"/>
                </a:lnTo>
                <a:lnTo>
                  <a:pt x="96235" y="11829"/>
                </a:lnTo>
                <a:lnTo>
                  <a:pt x="104361" y="14333"/>
                </a:lnTo>
                <a:lnTo>
                  <a:pt x="111796" y="19749"/>
                </a:lnTo>
                <a:lnTo>
                  <a:pt x="116627" y="24107"/>
                </a:lnTo>
                <a:lnTo>
                  <a:pt x="121419" y="28690"/>
                </a:lnTo>
                <a:lnTo>
                  <a:pt x="123809" y="31023"/>
                </a:lnTo>
                <a:lnTo>
                  <a:pt x="125401" y="33373"/>
                </a:lnTo>
                <a:lnTo>
                  <a:pt x="127171" y="38100"/>
                </a:lnTo>
                <a:lnTo>
                  <a:pt x="128437" y="41265"/>
                </a:lnTo>
                <a:lnTo>
                  <a:pt x="130075" y="44963"/>
                </a:lnTo>
                <a:lnTo>
                  <a:pt x="131960" y="49016"/>
                </a:lnTo>
                <a:lnTo>
                  <a:pt x="133217" y="52511"/>
                </a:lnTo>
                <a:lnTo>
                  <a:pt x="134055" y="55635"/>
                </a:lnTo>
                <a:lnTo>
                  <a:pt x="134614" y="58512"/>
                </a:lnTo>
                <a:lnTo>
                  <a:pt x="134192" y="62017"/>
                </a:lnTo>
                <a:lnTo>
                  <a:pt x="133118" y="65941"/>
                </a:lnTo>
                <a:lnTo>
                  <a:pt x="131608" y="70145"/>
                </a:lnTo>
                <a:lnTo>
                  <a:pt x="130601" y="73742"/>
                </a:lnTo>
                <a:lnTo>
                  <a:pt x="129930" y="76933"/>
                </a:lnTo>
                <a:lnTo>
                  <a:pt x="129482" y="79854"/>
                </a:lnTo>
                <a:lnTo>
                  <a:pt x="128390" y="83389"/>
                </a:lnTo>
                <a:lnTo>
                  <a:pt x="126868" y="87333"/>
                </a:lnTo>
                <a:lnTo>
                  <a:pt x="125060" y="91550"/>
                </a:lnTo>
                <a:lnTo>
                  <a:pt x="123061" y="95155"/>
                </a:lnTo>
                <a:lnTo>
                  <a:pt x="120934" y="98352"/>
                </a:lnTo>
                <a:lnTo>
                  <a:pt x="118723" y="101277"/>
                </a:lnTo>
                <a:lnTo>
                  <a:pt x="115661" y="104815"/>
                </a:lnTo>
                <a:lnTo>
                  <a:pt x="112032" y="108761"/>
                </a:lnTo>
                <a:lnTo>
                  <a:pt x="101457" y="119782"/>
                </a:lnTo>
                <a:lnTo>
                  <a:pt x="95098" y="125452"/>
                </a:lnTo>
                <a:lnTo>
                  <a:pt x="86980" y="130618"/>
                </a:lnTo>
                <a:lnTo>
                  <a:pt x="80197" y="135559"/>
                </a:lnTo>
                <a:lnTo>
                  <a:pt x="77277" y="137988"/>
                </a:lnTo>
                <a:lnTo>
                  <a:pt x="74537" y="141195"/>
                </a:lnTo>
                <a:lnTo>
                  <a:pt x="71916" y="144921"/>
                </a:lnTo>
                <a:lnTo>
                  <a:pt x="69375" y="148992"/>
                </a:lnTo>
                <a:lnTo>
                  <a:pt x="66888" y="151706"/>
                </a:lnTo>
                <a:lnTo>
                  <a:pt x="64435" y="153515"/>
                </a:lnTo>
                <a:lnTo>
                  <a:pt x="62007" y="154721"/>
                </a:lnTo>
                <a:lnTo>
                  <a:pt x="60388" y="156319"/>
                </a:lnTo>
                <a:lnTo>
                  <a:pt x="59309" y="158178"/>
                </a:lnTo>
                <a:lnTo>
                  <a:pt x="58589" y="160211"/>
                </a:lnTo>
                <a:lnTo>
                  <a:pt x="55673" y="164587"/>
                </a:lnTo>
                <a:lnTo>
                  <a:pt x="53784" y="166865"/>
                </a:lnTo>
                <a:lnTo>
                  <a:pt x="52525" y="169178"/>
                </a:lnTo>
                <a:lnTo>
                  <a:pt x="51125" y="173864"/>
                </a:lnTo>
                <a:lnTo>
                  <a:pt x="50338" y="177172"/>
                </a:lnTo>
                <a:lnTo>
                  <a:pt x="51021" y="177636"/>
                </a:lnTo>
                <a:lnTo>
                  <a:pt x="53897" y="178152"/>
                </a:lnTo>
                <a:lnTo>
                  <a:pt x="57821" y="180498"/>
                </a:lnTo>
                <a:lnTo>
                  <a:pt x="59978" y="182235"/>
                </a:lnTo>
                <a:lnTo>
                  <a:pt x="62210" y="182599"/>
                </a:lnTo>
                <a:lnTo>
                  <a:pt x="64492" y="182049"/>
                </a:lnTo>
                <a:lnTo>
                  <a:pt x="66807" y="180887"/>
                </a:lnTo>
                <a:lnTo>
                  <a:pt x="69144" y="180907"/>
                </a:lnTo>
                <a:lnTo>
                  <a:pt x="71496" y="181714"/>
                </a:lnTo>
                <a:lnTo>
                  <a:pt x="73858" y="183045"/>
                </a:lnTo>
                <a:lnTo>
                  <a:pt x="82832" y="184525"/>
                </a:lnTo>
                <a:lnTo>
                  <a:pt x="88559" y="184920"/>
                </a:lnTo>
                <a:lnTo>
                  <a:pt x="93964" y="185183"/>
                </a:lnTo>
                <a:lnTo>
                  <a:pt x="104203" y="185475"/>
                </a:lnTo>
                <a:lnTo>
                  <a:pt x="321469" y="18570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464"/>
          <p:cNvSpPr/>
          <p:nvPr/>
        </p:nvSpPr>
        <p:spPr>
          <a:xfrm>
            <a:off x="1321593" y="3421864"/>
            <a:ext cx="157161" cy="171443"/>
          </a:xfrm>
          <a:custGeom>
            <a:avLst/>
            <a:gdLst/>
            <a:ahLst/>
            <a:cxnLst/>
            <a:rect l="0" t="0" r="0" b="0"/>
            <a:pathLst>
              <a:path w="157161" h="171443">
                <a:moveTo>
                  <a:pt x="150019" y="7136"/>
                </a:moveTo>
                <a:lnTo>
                  <a:pt x="157137" y="17"/>
                </a:lnTo>
                <a:lnTo>
                  <a:pt x="157155" y="0"/>
                </a:lnTo>
                <a:lnTo>
                  <a:pt x="157160" y="3786"/>
                </a:lnTo>
                <a:lnTo>
                  <a:pt x="156367" y="5697"/>
                </a:lnTo>
                <a:lnTo>
                  <a:pt x="153370" y="9936"/>
                </a:lnTo>
                <a:lnTo>
                  <a:pt x="149392" y="14465"/>
                </a:lnTo>
                <a:lnTo>
                  <a:pt x="147219" y="16785"/>
                </a:lnTo>
                <a:lnTo>
                  <a:pt x="144978" y="19918"/>
                </a:lnTo>
                <a:lnTo>
                  <a:pt x="142689" y="23595"/>
                </a:lnTo>
                <a:lnTo>
                  <a:pt x="140370" y="27633"/>
                </a:lnTo>
                <a:lnTo>
                  <a:pt x="137236" y="31120"/>
                </a:lnTo>
                <a:lnTo>
                  <a:pt x="133560" y="34238"/>
                </a:lnTo>
                <a:lnTo>
                  <a:pt x="129521" y="37110"/>
                </a:lnTo>
                <a:lnTo>
                  <a:pt x="125241" y="40612"/>
                </a:lnTo>
                <a:lnTo>
                  <a:pt x="120801" y="44535"/>
                </a:lnTo>
                <a:lnTo>
                  <a:pt x="116253" y="48737"/>
                </a:lnTo>
                <a:lnTo>
                  <a:pt x="112427" y="53126"/>
                </a:lnTo>
                <a:lnTo>
                  <a:pt x="109083" y="57640"/>
                </a:lnTo>
                <a:lnTo>
                  <a:pt x="106059" y="62236"/>
                </a:lnTo>
                <a:lnTo>
                  <a:pt x="102456" y="66888"/>
                </a:lnTo>
                <a:lnTo>
                  <a:pt x="98467" y="71577"/>
                </a:lnTo>
                <a:lnTo>
                  <a:pt x="94220" y="76291"/>
                </a:lnTo>
                <a:lnTo>
                  <a:pt x="90594" y="81020"/>
                </a:lnTo>
                <a:lnTo>
                  <a:pt x="87384" y="85760"/>
                </a:lnTo>
                <a:lnTo>
                  <a:pt x="84450" y="90509"/>
                </a:lnTo>
                <a:lnTo>
                  <a:pt x="81700" y="94468"/>
                </a:lnTo>
                <a:lnTo>
                  <a:pt x="79073" y="97901"/>
                </a:lnTo>
                <a:lnTo>
                  <a:pt x="76528" y="100983"/>
                </a:lnTo>
                <a:lnTo>
                  <a:pt x="73244" y="104626"/>
                </a:lnTo>
                <a:lnTo>
                  <a:pt x="65361" y="112906"/>
                </a:lnTo>
                <a:lnTo>
                  <a:pt x="40571" y="138007"/>
                </a:lnTo>
                <a:lnTo>
                  <a:pt x="33364" y="145219"/>
                </a:lnTo>
                <a:lnTo>
                  <a:pt x="31768" y="147610"/>
                </a:lnTo>
                <a:lnTo>
                  <a:pt x="29994" y="152383"/>
                </a:lnTo>
                <a:lnTo>
                  <a:pt x="28728" y="153973"/>
                </a:lnTo>
                <a:lnTo>
                  <a:pt x="27089" y="155034"/>
                </a:lnTo>
                <a:lnTo>
                  <a:pt x="25203" y="155741"/>
                </a:lnTo>
                <a:lnTo>
                  <a:pt x="23946" y="157005"/>
                </a:lnTo>
                <a:lnTo>
                  <a:pt x="23108" y="158643"/>
                </a:lnTo>
                <a:lnTo>
                  <a:pt x="22549" y="160528"/>
                </a:lnTo>
                <a:lnTo>
                  <a:pt x="21383" y="161784"/>
                </a:lnTo>
                <a:lnTo>
                  <a:pt x="19812" y="162623"/>
                </a:lnTo>
                <a:lnTo>
                  <a:pt x="17970" y="163181"/>
                </a:lnTo>
                <a:lnTo>
                  <a:pt x="16743" y="164347"/>
                </a:lnTo>
                <a:lnTo>
                  <a:pt x="15924" y="165918"/>
                </a:lnTo>
                <a:lnTo>
                  <a:pt x="15379" y="167759"/>
                </a:lnTo>
                <a:lnTo>
                  <a:pt x="14221" y="168987"/>
                </a:lnTo>
                <a:lnTo>
                  <a:pt x="12656" y="169805"/>
                </a:lnTo>
                <a:lnTo>
                  <a:pt x="8233" y="171119"/>
                </a:lnTo>
                <a:lnTo>
                  <a:pt x="5511" y="171298"/>
                </a:lnTo>
                <a:lnTo>
                  <a:pt x="0" y="1714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465"/>
          <p:cNvSpPr/>
          <p:nvPr/>
        </p:nvSpPr>
        <p:spPr>
          <a:xfrm>
            <a:off x="1015540" y="3650464"/>
            <a:ext cx="248904" cy="207162"/>
          </a:xfrm>
          <a:custGeom>
            <a:avLst/>
            <a:gdLst/>
            <a:ahLst/>
            <a:cxnLst/>
            <a:rect l="0" t="0" r="0" b="0"/>
            <a:pathLst>
              <a:path w="248904" h="207162">
                <a:moveTo>
                  <a:pt x="113172" y="42854"/>
                </a:moveTo>
                <a:lnTo>
                  <a:pt x="109380" y="39062"/>
                </a:lnTo>
                <a:lnTo>
                  <a:pt x="107469" y="37944"/>
                </a:lnTo>
                <a:lnTo>
                  <a:pt x="102575" y="36372"/>
                </a:lnTo>
                <a:lnTo>
                  <a:pt x="102932" y="36152"/>
                </a:lnTo>
                <a:lnTo>
                  <a:pt x="103964" y="36005"/>
                </a:lnTo>
                <a:lnTo>
                  <a:pt x="104652" y="35113"/>
                </a:lnTo>
                <a:lnTo>
                  <a:pt x="105847" y="29586"/>
                </a:lnTo>
                <a:lnTo>
                  <a:pt x="110902" y="23859"/>
                </a:lnTo>
                <a:lnTo>
                  <a:pt x="112163" y="22505"/>
                </a:lnTo>
                <a:lnTo>
                  <a:pt x="112724" y="19787"/>
                </a:lnTo>
                <a:lnTo>
                  <a:pt x="113083" y="15367"/>
                </a:lnTo>
                <a:lnTo>
                  <a:pt x="116938" y="10809"/>
                </a:lnTo>
                <a:lnTo>
                  <a:pt x="118858" y="9585"/>
                </a:lnTo>
                <a:lnTo>
                  <a:pt x="123107" y="8224"/>
                </a:lnTo>
                <a:lnTo>
                  <a:pt x="124558" y="7067"/>
                </a:lnTo>
                <a:lnTo>
                  <a:pt x="125525" y="5503"/>
                </a:lnTo>
                <a:lnTo>
                  <a:pt x="126170" y="3666"/>
                </a:lnTo>
                <a:lnTo>
                  <a:pt x="127394" y="2441"/>
                </a:lnTo>
                <a:lnTo>
                  <a:pt x="129003" y="1625"/>
                </a:lnTo>
                <a:lnTo>
                  <a:pt x="132908" y="717"/>
                </a:lnTo>
                <a:lnTo>
                  <a:pt x="139569" y="207"/>
                </a:lnTo>
                <a:lnTo>
                  <a:pt x="144219" y="87"/>
                </a:lnTo>
                <a:lnTo>
                  <a:pt x="164574" y="0"/>
                </a:lnTo>
                <a:lnTo>
                  <a:pt x="172001" y="2112"/>
                </a:lnTo>
                <a:lnTo>
                  <a:pt x="176204" y="3786"/>
                </a:lnTo>
                <a:lnTo>
                  <a:pt x="180593" y="5697"/>
                </a:lnTo>
                <a:lnTo>
                  <a:pt x="189704" y="9936"/>
                </a:lnTo>
                <a:lnTo>
                  <a:pt x="194356" y="11384"/>
                </a:lnTo>
                <a:lnTo>
                  <a:pt x="199044" y="12349"/>
                </a:lnTo>
                <a:lnTo>
                  <a:pt x="203758" y="12992"/>
                </a:lnTo>
                <a:lnTo>
                  <a:pt x="207694" y="15009"/>
                </a:lnTo>
                <a:lnTo>
                  <a:pt x="211112" y="17941"/>
                </a:lnTo>
                <a:lnTo>
                  <a:pt x="214184" y="21483"/>
                </a:lnTo>
                <a:lnTo>
                  <a:pt x="219714" y="27535"/>
                </a:lnTo>
                <a:lnTo>
                  <a:pt x="227290" y="35405"/>
                </a:lnTo>
                <a:lnTo>
                  <a:pt x="232154" y="41131"/>
                </a:lnTo>
                <a:lnTo>
                  <a:pt x="234562" y="44880"/>
                </a:lnTo>
                <a:lnTo>
                  <a:pt x="236961" y="48968"/>
                </a:lnTo>
                <a:lnTo>
                  <a:pt x="238561" y="52486"/>
                </a:lnTo>
                <a:lnTo>
                  <a:pt x="240338" y="58512"/>
                </a:lnTo>
                <a:lnTo>
                  <a:pt x="240812" y="62024"/>
                </a:lnTo>
                <a:lnTo>
                  <a:pt x="241128" y="65953"/>
                </a:lnTo>
                <a:lnTo>
                  <a:pt x="241479" y="73758"/>
                </a:lnTo>
                <a:lnTo>
                  <a:pt x="241635" y="79872"/>
                </a:lnTo>
                <a:lnTo>
                  <a:pt x="240883" y="83408"/>
                </a:lnTo>
                <a:lnTo>
                  <a:pt x="239587" y="87353"/>
                </a:lnTo>
                <a:lnTo>
                  <a:pt x="237930" y="91570"/>
                </a:lnTo>
                <a:lnTo>
                  <a:pt x="236032" y="95175"/>
                </a:lnTo>
                <a:lnTo>
                  <a:pt x="231805" y="101298"/>
                </a:lnTo>
                <a:lnTo>
                  <a:pt x="227281" y="106664"/>
                </a:lnTo>
                <a:lnTo>
                  <a:pt x="224964" y="109207"/>
                </a:lnTo>
                <a:lnTo>
                  <a:pt x="221037" y="111696"/>
                </a:lnTo>
                <a:lnTo>
                  <a:pt x="216038" y="114148"/>
                </a:lnTo>
                <a:lnTo>
                  <a:pt x="210325" y="116577"/>
                </a:lnTo>
                <a:lnTo>
                  <a:pt x="205722" y="119784"/>
                </a:lnTo>
                <a:lnTo>
                  <a:pt x="201859" y="123510"/>
                </a:lnTo>
                <a:lnTo>
                  <a:pt x="198491" y="127581"/>
                </a:lnTo>
                <a:lnTo>
                  <a:pt x="194657" y="131088"/>
                </a:lnTo>
                <a:lnTo>
                  <a:pt x="190514" y="134221"/>
                </a:lnTo>
                <a:lnTo>
                  <a:pt x="186165" y="137103"/>
                </a:lnTo>
                <a:lnTo>
                  <a:pt x="181678" y="139024"/>
                </a:lnTo>
                <a:lnTo>
                  <a:pt x="177099" y="140305"/>
                </a:lnTo>
                <a:lnTo>
                  <a:pt x="172458" y="141159"/>
                </a:lnTo>
                <a:lnTo>
                  <a:pt x="167778" y="142522"/>
                </a:lnTo>
                <a:lnTo>
                  <a:pt x="163069" y="144224"/>
                </a:lnTo>
                <a:lnTo>
                  <a:pt x="158343" y="146153"/>
                </a:lnTo>
                <a:lnTo>
                  <a:pt x="152811" y="147439"/>
                </a:lnTo>
                <a:lnTo>
                  <a:pt x="146742" y="148296"/>
                </a:lnTo>
                <a:lnTo>
                  <a:pt x="140314" y="148868"/>
                </a:lnTo>
                <a:lnTo>
                  <a:pt x="134442" y="149249"/>
                </a:lnTo>
                <a:lnTo>
                  <a:pt x="123684" y="149672"/>
                </a:lnTo>
                <a:lnTo>
                  <a:pt x="118592" y="150579"/>
                </a:lnTo>
                <a:lnTo>
                  <a:pt x="113611" y="151977"/>
                </a:lnTo>
                <a:lnTo>
                  <a:pt x="108702" y="153703"/>
                </a:lnTo>
                <a:lnTo>
                  <a:pt x="103842" y="154853"/>
                </a:lnTo>
                <a:lnTo>
                  <a:pt x="99014" y="155620"/>
                </a:lnTo>
                <a:lnTo>
                  <a:pt x="94209" y="156132"/>
                </a:lnTo>
                <a:lnTo>
                  <a:pt x="88623" y="155679"/>
                </a:lnTo>
                <a:lnTo>
                  <a:pt x="82519" y="154583"/>
                </a:lnTo>
                <a:lnTo>
                  <a:pt x="76068" y="153059"/>
                </a:lnTo>
                <a:lnTo>
                  <a:pt x="70180" y="152043"/>
                </a:lnTo>
                <a:lnTo>
                  <a:pt x="64667" y="151365"/>
                </a:lnTo>
                <a:lnTo>
                  <a:pt x="59404" y="150914"/>
                </a:lnTo>
                <a:lnTo>
                  <a:pt x="54308" y="149819"/>
                </a:lnTo>
                <a:lnTo>
                  <a:pt x="49323" y="148295"/>
                </a:lnTo>
                <a:lnTo>
                  <a:pt x="44412" y="146486"/>
                </a:lnTo>
                <a:lnTo>
                  <a:pt x="39551" y="145280"/>
                </a:lnTo>
                <a:lnTo>
                  <a:pt x="34723" y="144475"/>
                </a:lnTo>
                <a:lnTo>
                  <a:pt x="29916" y="143939"/>
                </a:lnTo>
                <a:lnTo>
                  <a:pt x="22459" y="141227"/>
                </a:lnTo>
                <a:lnTo>
                  <a:pt x="16499" y="138169"/>
                </a:lnTo>
                <a:lnTo>
                  <a:pt x="11204" y="136810"/>
                </a:lnTo>
                <a:lnTo>
                  <a:pt x="9475" y="135654"/>
                </a:lnTo>
                <a:lnTo>
                  <a:pt x="8322" y="134090"/>
                </a:lnTo>
                <a:lnTo>
                  <a:pt x="7553" y="132253"/>
                </a:lnTo>
                <a:lnTo>
                  <a:pt x="2679" y="125876"/>
                </a:lnTo>
                <a:lnTo>
                  <a:pt x="0" y="122751"/>
                </a:lnTo>
                <a:lnTo>
                  <a:pt x="418" y="121519"/>
                </a:lnTo>
                <a:lnTo>
                  <a:pt x="5122" y="115400"/>
                </a:lnTo>
                <a:lnTo>
                  <a:pt x="9543" y="110828"/>
                </a:lnTo>
                <a:lnTo>
                  <a:pt x="11542" y="109601"/>
                </a:lnTo>
                <a:lnTo>
                  <a:pt x="15880" y="108239"/>
                </a:lnTo>
                <a:lnTo>
                  <a:pt x="22785" y="107471"/>
                </a:lnTo>
                <a:lnTo>
                  <a:pt x="31725" y="107291"/>
                </a:lnTo>
                <a:lnTo>
                  <a:pt x="49282" y="107176"/>
                </a:lnTo>
                <a:lnTo>
                  <a:pt x="53910" y="107961"/>
                </a:lnTo>
                <a:lnTo>
                  <a:pt x="59377" y="109277"/>
                </a:lnTo>
                <a:lnTo>
                  <a:pt x="65402" y="110949"/>
                </a:lnTo>
                <a:lnTo>
                  <a:pt x="71007" y="112063"/>
                </a:lnTo>
                <a:lnTo>
                  <a:pt x="76330" y="112806"/>
                </a:lnTo>
                <a:lnTo>
                  <a:pt x="81467" y="113302"/>
                </a:lnTo>
                <a:lnTo>
                  <a:pt x="86479" y="114425"/>
                </a:lnTo>
                <a:lnTo>
                  <a:pt x="91408" y="115968"/>
                </a:lnTo>
                <a:lnTo>
                  <a:pt x="96281" y="117791"/>
                </a:lnTo>
                <a:lnTo>
                  <a:pt x="114517" y="124148"/>
                </a:lnTo>
                <a:lnTo>
                  <a:pt x="120419" y="126419"/>
                </a:lnTo>
                <a:lnTo>
                  <a:pt x="125941" y="128727"/>
                </a:lnTo>
                <a:lnTo>
                  <a:pt x="131209" y="131059"/>
                </a:lnTo>
                <a:lnTo>
                  <a:pt x="137103" y="134201"/>
                </a:lnTo>
                <a:lnTo>
                  <a:pt x="143414" y="137883"/>
                </a:lnTo>
                <a:lnTo>
                  <a:pt x="150002" y="141926"/>
                </a:lnTo>
                <a:lnTo>
                  <a:pt x="155981" y="145414"/>
                </a:lnTo>
                <a:lnTo>
                  <a:pt x="166859" y="151407"/>
                </a:lnTo>
                <a:lnTo>
                  <a:pt x="181908" y="159244"/>
                </a:lnTo>
                <a:lnTo>
                  <a:pt x="196421" y="166593"/>
                </a:lnTo>
                <a:lnTo>
                  <a:pt x="203882" y="171403"/>
                </a:lnTo>
                <a:lnTo>
                  <a:pt x="210637" y="176187"/>
                </a:lnTo>
                <a:lnTo>
                  <a:pt x="214662" y="178574"/>
                </a:lnTo>
                <a:lnTo>
                  <a:pt x="218932" y="180959"/>
                </a:lnTo>
                <a:lnTo>
                  <a:pt x="225793" y="185726"/>
                </a:lnTo>
                <a:lnTo>
                  <a:pt x="232873" y="191461"/>
                </a:lnTo>
                <a:lnTo>
                  <a:pt x="237892" y="196247"/>
                </a:lnTo>
                <a:lnTo>
                  <a:pt x="248903" y="20716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466"/>
          <p:cNvSpPr/>
          <p:nvPr/>
        </p:nvSpPr>
        <p:spPr>
          <a:xfrm>
            <a:off x="1614487" y="3457575"/>
            <a:ext cx="242889" cy="142876"/>
          </a:xfrm>
          <a:custGeom>
            <a:avLst/>
            <a:gdLst/>
            <a:ahLst/>
            <a:cxnLst/>
            <a:rect l="0" t="0" r="0" b="0"/>
            <a:pathLst>
              <a:path w="242889" h="142876">
                <a:moveTo>
                  <a:pt x="0" y="0"/>
                </a:moveTo>
                <a:lnTo>
                  <a:pt x="9943" y="0"/>
                </a:lnTo>
                <a:lnTo>
                  <a:pt x="12185" y="794"/>
                </a:lnTo>
                <a:lnTo>
                  <a:pt x="16793" y="3792"/>
                </a:lnTo>
                <a:lnTo>
                  <a:pt x="21486" y="7770"/>
                </a:lnTo>
                <a:lnTo>
                  <a:pt x="26218" y="12184"/>
                </a:lnTo>
                <a:lnTo>
                  <a:pt x="30967" y="16792"/>
                </a:lnTo>
                <a:lnTo>
                  <a:pt x="34138" y="19132"/>
                </a:lnTo>
                <a:lnTo>
                  <a:pt x="37840" y="21486"/>
                </a:lnTo>
                <a:lnTo>
                  <a:pt x="41896" y="23849"/>
                </a:lnTo>
                <a:lnTo>
                  <a:pt x="46187" y="26218"/>
                </a:lnTo>
                <a:lnTo>
                  <a:pt x="55188" y="30967"/>
                </a:lnTo>
                <a:lnTo>
                  <a:pt x="59811" y="34138"/>
                </a:lnTo>
                <a:lnTo>
                  <a:pt x="64480" y="37840"/>
                </a:lnTo>
                <a:lnTo>
                  <a:pt x="69180" y="41895"/>
                </a:lnTo>
                <a:lnTo>
                  <a:pt x="74695" y="46186"/>
                </a:lnTo>
                <a:lnTo>
                  <a:pt x="80753" y="50634"/>
                </a:lnTo>
                <a:lnTo>
                  <a:pt x="87173" y="55188"/>
                </a:lnTo>
                <a:lnTo>
                  <a:pt x="93040" y="59016"/>
                </a:lnTo>
                <a:lnTo>
                  <a:pt x="98539" y="62363"/>
                </a:lnTo>
                <a:lnTo>
                  <a:pt x="103793" y="65388"/>
                </a:lnTo>
                <a:lnTo>
                  <a:pt x="113864" y="70865"/>
                </a:lnTo>
                <a:lnTo>
                  <a:pt x="118772" y="73437"/>
                </a:lnTo>
                <a:lnTo>
                  <a:pt x="123631" y="76739"/>
                </a:lnTo>
                <a:lnTo>
                  <a:pt x="128458" y="80528"/>
                </a:lnTo>
                <a:lnTo>
                  <a:pt x="133264" y="84642"/>
                </a:lnTo>
                <a:lnTo>
                  <a:pt x="138055" y="88177"/>
                </a:lnTo>
                <a:lnTo>
                  <a:pt x="142837" y="91329"/>
                </a:lnTo>
                <a:lnTo>
                  <a:pt x="147612" y="94223"/>
                </a:lnTo>
                <a:lnTo>
                  <a:pt x="152383" y="96946"/>
                </a:lnTo>
                <a:lnTo>
                  <a:pt x="161917" y="102089"/>
                </a:lnTo>
                <a:lnTo>
                  <a:pt x="169330" y="104904"/>
                </a:lnTo>
                <a:lnTo>
                  <a:pt x="176064" y="106949"/>
                </a:lnTo>
                <a:lnTo>
                  <a:pt x="180082" y="108605"/>
                </a:lnTo>
                <a:lnTo>
                  <a:pt x="184349" y="110504"/>
                </a:lnTo>
                <a:lnTo>
                  <a:pt x="191206" y="114729"/>
                </a:lnTo>
                <a:lnTo>
                  <a:pt x="194145" y="116967"/>
                </a:lnTo>
                <a:lnTo>
                  <a:pt x="199529" y="119454"/>
                </a:lnTo>
                <a:lnTo>
                  <a:pt x="202075" y="120117"/>
                </a:lnTo>
                <a:lnTo>
                  <a:pt x="207022" y="122971"/>
                </a:lnTo>
                <a:lnTo>
                  <a:pt x="209452" y="124843"/>
                </a:lnTo>
                <a:lnTo>
                  <a:pt x="214269" y="126923"/>
                </a:lnTo>
                <a:lnTo>
                  <a:pt x="216665" y="127477"/>
                </a:lnTo>
                <a:lnTo>
                  <a:pt x="221443" y="130211"/>
                </a:lnTo>
                <a:lnTo>
                  <a:pt x="223829" y="132051"/>
                </a:lnTo>
                <a:lnTo>
                  <a:pt x="228596" y="134095"/>
                </a:lnTo>
                <a:lnTo>
                  <a:pt x="230979" y="134640"/>
                </a:lnTo>
                <a:lnTo>
                  <a:pt x="232567" y="135797"/>
                </a:lnTo>
                <a:lnTo>
                  <a:pt x="233626" y="137363"/>
                </a:lnTo>
                <a:lnTo>
                  <a:pt x="234332" y="139200"/>
                </a:lnTo>
                <a:lnTo>
                  <a:pt x="235596" y="140425"/>
                </a:lnTo>
                <a:lnTo>
                  <a:pt x="237233" y="141242"/>
                </a:lnTo>
                <a:lnTo>
                  <a:pt x="242888" y="1428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467"/>
          <p:cNvSpPr/>
          <p:nvPr/>
        </p:nvSpPr>
        <p:spPr>
          <a:xfrm>
            <a:off x="1821656" y="3650456"/>
            <a:ext cx="1" cy="8588"/>
          </a:xfrm>
          <a:custGeom>
            <a:avLst/>
            <a:gdLst/>
            <a:ahLst/>
            <a:cxnLst/>
            <a:rect l="0" t="0" r="0" b="0"/>
            <a:pathLst>
              <a:path w="1" h="8588">
                <a:moveTo>
                  <a:pt x="0" y="0"/>
                </a:moveTo>
                <a:lnTo>
                  <a:pt x="0" y="85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468"/>
          <p:cNvSpPr/>
          <p:nvPr/>
        </p:nvSpPr>
        <p:spPr>
          <a:xfrm>
            <a:off x="1809139" y="3665596"/>
            <a:ext cx="9878" cy="16599"/>
          </a:xfrm>
          <a:custGeom>
            <a:avLst/>
            <a:gdLst/>
            <a:ahLst/>
            <a:cxnLst/>
            <a:rect l="0" t="0" r="0" b="0"/>
            <a:pathLst>
              <a:path w="9878" h="16599">
                <a:moveTo>
                  <a:pt x="9877" y="0"/>
                </a:moveTo>
                <a:lnTo>
                  <a:pt x="6813" y="4131"/>
                </a:lnTo>
                <a:lnTo>
                  <a:pt x="2574" y="8771"/>
                </a:lnTo>
                <a:lnTo>
                  <a:pt x="1126" y="11913"/>
                </a:lnTo>
                <a:lnTo>
                  <a:pt x="160" y="15595"/>
                </a:lnTo>
                <a:lnTo>
                  <a:pt x="0" y="1659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469"/>
          <p:cNvSpPr/>
          <p:nvPr/>
        </p:nvSpPr>
        <p:spPr>
          <a:xfrm>
            <a:off x="1835943" y="3886200"/>
            <a:ext cx="7145" cy="7144"/>
          </a:xfrm>
          <a:custGeom>
            <a:avLst/>
            <a:gdLst/>
            <a:ahLst/>
            <a:cxnLst/>
            <a:rect l="0" t="0" r="0" b="0"/>
            <a:pathLst>
              <a:path w="7145" h="7144">
                <a:moveTo>
                  <a:pt x="0" y="0"/>
                </a:moveTo>
                <a:lnTo>
                  <a:pt x="7144" y="71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470"/>
          <p:cNvSpPr/>
          <p:nvPr/>
        </p:nvSpPr>
        <p:spPr>
          <a:xfrm>
            <a:off x="1807371" y="3636195"/>
            <a:ext cx="228498" cy="228476"/>
          </a:xfrm>
          <a:custGeom>
            <a:avLst/>
            <a:gdLst/>
            <a:ahLst/>
            <a:cxnLst/>
            <a:rect l="0" t="0" r="0" b="0"/>
            <a:pathLst>
              <a:path w="228498" h="228476">
                <a:moveTo>
                  <a:pt x="100010" y="14261"/>
                </a:moveTo>
                <a:lnTo>
                  <a:pt x="131269" y="14261"/>
                </a:lnTo>
                <a:lnTo>
                  <a:pt x="137980" y="12144"/>
                </a:lnTo>
                <a:lnTo>
                  <a:pt x="141992" y="10469"/>
                </a:lnTo>
                <a:lnTo>
                  <a:pt x="148566" y="8606"/>
                </a:lnTo>
                <a:lnTo>
                  <a:pt x="154928" y="7779"/>
                </a:lnTo>
                <a:lnTo>
                  <a:pt x="158847" y="7558"/>
                </a:lnTo>
                <a:lnTo>
                  <a:pt x="163047" y="7411"/>
                </a:lnTo>
                <a:lnTo>
                  <a:pt x="167435" y="6520"/>
                </a:lnTo>
                <a:lnTo>
                  <a:pt x="171947" y="5131"/>
                </a:lnTo>
                <a:lnTo>
                  <a:pt x="176543" y="3412"/>
                </a:lnTo>
                <a:lnTo>
                  <a:pt x="180401" y="2266"/>
                </a:lnTo>
                <a:lnTo>
                  <a:pt x="186804" y="992"/>
                </a:lnTo>
                <a:lnTo>
                  <a:pt x="192295" y="426"/>
                </a:lnTo>
                <a:lnTo>
                  <a:pt x="198175" y="174"/>
                </a:lnTo>
                <a:lnTo>
                  <a:pt x="215664" y="0"/>
                </a:lnTo>
                <a:lnTo>
                  <a:pt x="217594" y="785"/>
                </a:lnTo>
                <a:lnTo>
                  <a:pt x="218880" y="2102"/>
                </a:lnTo>
                <a:lnTo>
                  <a:pt x="219738" y="3774"/>
                </a:lnTo>
                <a:lnTo>
                  <a:pt x="221104" y="4888"/>
                </a:lnTo>
                <a:lnTo>
                  <a:pt x="222808" y="5631"/>
                </a:lnTo>
                <a:lnTo>
                  <a:pt x="228497" y="7091"/>
                </a:lnTo>
                <a:lnTo>
                  <a:pt x="168998" y="7117"/>
                </a:lnTo>
                <a:lnTo>
                  <a:pt x="164258" y="7911"/>
                </a:lnTo>
                <a:lnTo>
                  <a:pt x="160305" y="9234"/>
                </a:lnTo>
                <a:lnTo>
                  <a:pt x="156875" y="10909"/>
                </a:lnTo>
                <a:lnTo>
                  <a:pt x="153001" y="12027"/>
                </a:lnTo>
                <a:lnTo>
                  <a:pt x="148831" y="12771"/>
                </a:lnTo>
                <a:lnTo>
                  <a:pt x="144464" y="13268"/>
                </a:lnTo>
                <a:lnTo>
                  <a:pt x="139964" y="13599"/>
                </a:lnTo>
                <a:lnTo>
                  <a:pt x="135378" y="13820"/>
                </a:lnTo>
                <a:lnTo>
                  <a:pt x="123454" y="14130"/>
                </a:lnTo>
                <a:lnTo>
                  <a:pt x="83413" y="14260"/>
                </a:lnTo>
                <a:lnTo>
                  <a:pt x="32022" y="14261"/>
                </a:lnTo>
                <a:lnTo>
                  <a:pt x="30872" y="15055"/>
                </a:lnTo>
                <a:lnTo>
                  <a:pt x="30105" y="16378"/>
                </a:lnTo>
                <a:lnTo>
                  <a:pt x="28875" y="20412"/>
                </a:lnTo>
                <a:lnTo>
                  <a:pt x="28632" y="26912"/>
                </a:lnTo>
                <a:lnTo>
                  <a:pt x="28573" y="46219"/>
                </a:lnTo>
                <a:lnTo>
                  <a:pt x="27779" y="48266"/>
                </a:lnTo>
                <a:lnTo>
                  <a:pt x="23663" y="54940"/>
                </a:lnTo>
                <a:lnTo>
                  <a:pt x="22421" y="59592"/>
                </a:lnTo>
                <a:lnTo>
                  <a:pt x="19753" y="66423"/>
                </a:lnTo>
                <a:lnTo>
                  <a:pt x="17930" y="70467"/>
                </a:lnTo>
                <a:lnTo>
                  <a:pt x="15905" y="77077"/>
                </a:lnTo>
                <a:lnTo>
                  <a:pt x="15005" y="82660"/>
                </a:lnTo>
                <a:lnTo>
                  <a:pt x="14605" y="87788"/>
                </a:lnTo>
                <a:lnTo>
                  <a:pt x="13704" y="90266"/>
                </a:lnTo>
                <a:lnTo>
                  <a:pt x="10587" y="95137"/>
                </a:lnTo>
                <a:lnTo>
                  <a:pt x="6556" y="99947"/>
                </a:lnTo>
                <a:lnTo>
                  <a:pt x="4370" y="102341"/>
                </a:lnTo>
                <a:lnTo>
                  <a:pt x="2912" y="104731"/>
                </a:lnTo>
                <a:lnTo>
                  <a:pt x="1293" y="109503"/>
                </a:lnTo>
                <a:lnTo>
                  <a:pt x="573" y="114270"/>
                </a:lnTo>
                <a:lnTo>
                  <a:pt x="31" y="120999"/>
                </a:lnTo>
                <a:lnTo>
                  <a:pt x="0" y="127531"/>
                </a:lnTo>
                <a:lnTo>
                  <a:pt x="793" y="127081"/>
                </a:lnTo>
                <a:lnTo>
                  <a:pt x="3791" y="124463"/>
                </a:lnTo>
                <a:lnTo>
                  <a:pt x="5701" y="123448"/>
                </a:lnTo>
                <a:lnTo>
                  <a:pt x="12183" y="121225"/>
                </a:lnTo>
                <a:lnTo>
                  <a:pt x="19130" y="115892"/>
                </a:lnTo>
                <a:lnTo>
                  <a:pt x="23847" y="111553"/>
                </a:lnTo>
                <a:lnTo>
                  <a:pt x="30705" y="106979"/>
                </a:lnTo>
                <a:lnTo>
                  <a:pt x="34757" y="104648"/>
                </a:lnTo>
                <a:lnTo>
                  <a:pt x="39045" y="103094"/>
                </a:lnTo>
                <a:lnTo>
                  <a:pt x="43492" y="102058"/>
                </a:lnTo>
                <a:lnTo>
                  <a:pt x="48044" y="101367"/>
                </a:lnTo>
                <a:lnTo>
                  <a:pt x="52666" y="100113"/>
                </a:lnTo>
                <a:lnTo>
                  <a:pt x="57334" y="98483"/>
                </a:lnTo>
                <a:lnTo>
                  <a:pt x="62035" y="96603"/>
                </a:lnTo>
                <a:lnTo>
                  <a:pt x="66755" y="94555"/>
                </a:lnTo>
                <a:lnTo>
                  <a:pt x="76234" y="90164"/>
                </a:lnTo>
                <a:lnTo>
                  <a:pt x="80985" y="88676"/>
                </a:lnTo>
                <a:lnTo>
                  <a:pt x="85739" y="87683"/>
                </a:lnTo>
                <a:lnTo>
                  <a:pt x="90496" y="87021"/>
                </a:lnTo>
                <a:lnTo>
                  <a:pt x="95255" y="86580"/>
                </a:lnTo>
                <a:lnTo>
                  <a:pt x="100015" y="86287"/>
                </a:lnTo>
                <a:lnTo>
                  <a:pt x="109537" y="85959"/>
                </a:lnTo>
                <a:lnTo>
                  <a:pt x="119061" y="85815"/>
                </a:lnTo>
                <a:lnTo>
                  <a:pt x="123823" y="86570"/>
                </a:lnTo>
                <a:lnTo>
                  <a:pt x="128585" y="87867"/>
                </a:lnTo>
                <a:lnTo>
                  <a:pt x="133348" y="89525"/>
                </a:lnTo>
                <a:lnTo>
                  <a:pt x="138110" y="90631"/>
                </a:lnTo>
                <a:lnTo>
                  <a:pt x="142872" y="91368"/>
                </a:lnTo>
                <a:lnTo>
                  <a:pt x="147635" y="91859"/>
                </a:lnTo>
                <a:lnTo>
                  <a:pt x="151604" y="93775"/>
                </a:lnTo>
                <a:lnTo>
                  <a:pt x="155043" y="96639"/>
                </a:lnTo>
                <a:lnTo>
                  <a:pt x="160982" y="103261"/>
                </a:lnTo>
                <a:lnTo>
                  <a:pt x="166267" y="108850"/>
                </a:lnTo>
                <a:lnTo>
                  <a:pt x="173704" y="116458"/>
                </a:lnTo>
                <a:lnTo>
                  <a:pt x="175333" y="119699"/>
                </a:lnTo>
                <a:lnTo>
                  <a:pt x="176419" y="123447"/>
                </a:lnTo>
                <a:lnTo>
                  <a:pt x="177143" y="127533"/>
                </a:lnTo>
                <a:lnTo>
                  <a:pt x="177626" y="131844"/>
                </a:lnTo>
                <a:lnTo>
                  <a:pt x="177947" y="136306"/>
                </a:lnTo>
                <a:lnTo>
                  <a:pt x="178162" y="140868"/>
                </a:lnTo>
                <a:lnTo>
                  <a:pt x="178400" y="150170"/>
                </a:lnTo>
                <a:lnTo>
                  <a:pt x="178464" y="154873"/>
                </a:lnTo>
                <a:lnTo>
                  <a:pt x="177712" y="159596"/>
                </a:lnTo>
                <a:lnTo>
                  <a:pt x="176418" y="164332"/>
                </a:lnTo>
                <a:lnTo>
                  <a:pt x="174761" y="169077"/>
                </a:lnTo>
                <a:lnTo>
                  <a:pt x="172069" y="173034"/>
                </a:lnTo>
                <a:lnTo>
                  <a:pt x="168687" y="176466"/>
                </a:lnTo>
                <a:lnTo>
                  <a:pt x="164844" y="179548"/>
                </a:lnTo>
                <a:lnTo>
                  <a:pt x="162283" y="183190"/>
                </a:lnTo>
                <a:lnTo>
                  <a:pt x="160575" y="187205"/>
                </a:lnTo>
                <a:lnTo>
                  <a:pt x="159437" y="191469"/>
                </a:lnTo>
                <a:lnTo>
                  <a:pt x="156055" y="198324"/>
                </a:lnTo>
                <a:lnTo>
                  <a:pt x="154042" y="201264"/>
                </a:lnTo>
                <a:lnTo>
                  <a:pt x="147572" y="206646"/>
                </a:lnTo>
                <a:lnTo>
                  <a:pt x="143624" y="209193"/>
                </a:lnTo>
                <a:lnTo>
                  <a:pt x="137121" y="214139"/>
                </a:lnTo>
                <a:lnTo>
                  <a:pt x="134276" y="216569"/>
                </a:lnTo>
                <a:lnTo>
                  <a:pt x="130791" y="218189"/>
                </a:lnTo>
                <a:lnTo>
                  <a:pt x="126881" y="219270"/>
                </a:lnTo>
                <a:lnTo>
                  <a:pt x="122686" y="219989"/>
                </a:lnTo>
                <a:lnTo>
                  <a:pt x="118302" y="221263"/>
                </a:lnTo>
                <a:lnTo>
                  <a:pt x="113792" y="222906"/>
                </a:lnTo>
                <a:lnTo>
                  <a:pt x="109198" y="224795"/>
                </a:lnTo>
                <a:lnTo>
                  <a:pt x="104548" y="226054"/>
                </a:lnTo>
                <a:lnTo>
                  <a:pt x="99860" y="226894"/>
                </a:lnTo>
                <a:lnTo>
                  <a:pt x="95147" y="227454"/>
                </a:lnTo>
                <a:lnTo>
                  <a:pt x="91212" y="227827"/>
                </a:lnTo>
                <a:lnTo>
                  <a:pt x="84723" y="228242"/>
                </a:lnTo>
                <a:lnTo>
                  <a:pt x="79193" y="228426"/>
                </a:lnTo>
                <a:lnTo>
                  <a:pt x="76607" y="228475"/>
                </a:lnTo>
                <a:lnTo>
                  <a:pt x="69500" y="226413"/>
                </a:lnTo>
                <a:lnTo>
                  <a:pt x="65382" y="224752"/>
                </a:lnTo>
                <a:lnTo>
                  <a:pt x="58691" y="222906"/>
                </a:lnTo>
                <a:lnTo>
                  <a:pt x="53071" y="222086"/>
                </a:lnTo>
                <a:lnTo>
                  <a:pt x="47927" y="221721"/>
                </a:lnTo>
                <a:lnTo>
                  <a:pt x="40879" y="221559"/>
                </a:lnTo>
                <a:lnTo>
                  <a:pt x="8234" y="221430"/>
                </a:lnTo>
                <a:lnTo>
                  <a:pt x="21429" y="22143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471"/>
          <p:cNvSpPr/>
          <p:nvPr/>
        </p:nvSpPr>
        <p:spPr>
          <a:xfrm>
            <a:off x="2150272" y="3614737"/>
            <a:ext cx="196046" cy="228601"/>
          </a:xfrm>
          <a:custGeom>
            <a:avLst/>
            <a:gdLst/>
            <a:ahLst/>
            <a:cxnLst/>
            <a:rect l="0" t="0" r="0" b="0"/>
            <a:pathLst>
              <a:path w="196046" h="228601">
                <a:moveTo>
                  <a:pt x="114296" y="0"/>
                </a:moveTo>
                <a:lnTo>
                  <a:pt x="108145" y="0"/>
                </a:lnTo>
                <a:lnTo>
                  <a:pt x="103654" y="3792"/>
                </a:lnTo>
                <a:lnTo>
                  <a:pt x="101645" y="4910"/>
                </a:lnTo>
                <a:lnTo>
                  <a:pt x="97297" y="6151"/>
                </a:lnTo>
                <a:lnTo>
                  <a:pt x="92718" y="8819"/>
                </a:lnTo>
                <a:lnTo>
                  <a:pt x="90386" y="10642"/>
                </a:lnTo>
                <a:lnTo>
                  <a:pt x="85678" y="16901"/>
                </a:lnTo>
                <a:lnTo>
                  <a:pt x="83311" y="20792"/>
                </a:lnTo>
                <a:lnTo>
                  <a:pt x="80146" y="24974"/>
                </a:lnTo>
                <a:lnTo>
                  <a:pt x="76448" y="29349"/>
                </a:lnTo>
                <a:lnTo>
                  <a:pt x="72395" y="33854"/>
                </a:lnTo>
                <a:lnTo>
                  <a:pt x="68106" y="37650"/>
                </a:lnTo>
                <a:lnTo>
                  <a:pt x="63659" y="40975"/>
                </a:lnTo>
                <a:lnTo>
                  <a:pt x="59107" y="43986"/>
                </a:lnTo>
                <a:lnTo>
                  <a:pt x="55278" y="47580"/>
                </a:lnTo>
                <a:lnTo>
                  <a:pt x="51932" y="51564"/>
                </a:lnTo>
                <a:lnTo>
                  <a:pt x="48908" y="55807"/>
                </a:lnTo>
                <a:lnTo>
                  <a:pt x="45304" y="60223"/>
                </a:lnTo>
                <a:lnTo>
                  <a:pt x="41314" y="64755"/>
                </a:lnTo>
                <a:lnTo>
                  <a:pt x="33441" y="73230"/>
                </a:lnTo>
                <a:lnTo>
                  <a:pt x="27296" y="79642"/>
                </a:lnTo>
                <a:lnTo>
                  <a:pt x="23752" y="82464"/>
                </a:lnTo>
                <a:lnTo>
                  <a:pt x="19802" y="85139"/>
                </a:lnTo>
                <a:lnTo>
                  <a:pt x="15582" y="87716"/>
                </a:lnTo>
                <a:lnTo>
                  <a:pt x="11974" y="90227"/>
                </a:lnTo>
                <a:lnTo>
                  <a:pt x="5849" y="95135"/>
                </a:lnTo>
                <a:lnTo>
                  <a:pt x="3898" y="97554"/>
                </a:lnTo>
                <a:lnTo>
                  <a:pt x="2598" y="99961"/>
                </a:lnTo>
                <a:lnTo>
                  <a:pt x="1152" y="104752"/>
                </a:lnTo>
                <a:lnTo>
                  <a:pt x="510" y="109527"/>
                </a:lnTo>
                <a:lnTo>
                  <a:pt x="225" y="114296"/>
                </a:lnTo>
                <a:lnTo>
                  <a:pt x="98" y="119854"/>
                </a:lnTo>
                <a:lnTo>
                  <a:pt x="0" y="144962"/>
                </a:lnTo>
                <a:lnTo>
                  <a:pt x="793" y="147441"/>
                </a:lnTo>
                <a:lnTo>
                  <a:pt x="3790" y="152313"/>
                </a:lnTo>
                <a:lnTo>
                  <a:pt x="7768" y="159241"/>
                </a:lnTo>
                <a:lnTo>
                  <a:pt x="9940" y="163310"/>
                </a:lnTo>
                <a:lnTo>
                  <a:pt x="12353" y="169949"/>
                </a:lnTo>
                <a:lnTo>
                  <a:pt x="12997" y="172831"/>
                </a:lnTo>
                <a:lnTo>
                  <a:pt x="15828" y="178149"/>
                </a:lnTo>
                <a:lnTo>
                  <a:pt x="19733" y="183159"/>
                </a:lnTo>
                <a:lnTo>
                  <a:pt x="24114" y="188031"/>
                </a:lnTo>
                <a:lnTo>
                  <a:pt x="28707" y="192842"/>
                </a:lnTo>
                <a:lnTo>
                  <a:pt x="31043" y="195237"/>
                </a:lnTo>
                <a:lnTo>
                  <a:pt x="34188" y="197626"/>
                </a:lnTo>
                <a:lnTo>
                  <a:pt x="37872" y="200014"/>
                </a:lnTo>
                <a:lnTo>
                  <a:pt x="41915" y="202398"/>
                </a:lnTo>
                <a:lnTo>
                  <a:pt x="45405" y="203988"/>
                </a:lnTo>
                <a:lnTo>
                  <a:pt x="51399" y="205756"/>
                </a:lnTo>
                <a:lnTo>
                  <a:pt x="56708" y="206540"/>
                </a:lnTo>
                <a:lnTo>
                  <a:pt x="62508" y="206890"/>
                </a:lnTo>
                <a:lnTo>
                  <a:pt x="70377" y="207045"/>
                </a:lnTo>
                <a:lnTo>
                  <a:pt x="93952" y="207158"/>
                </a:lnTo>
                <a:lnTo>
                  <a:pt x="97558" y="206368"/>
                </a:lnTo>
                <a:lnTo>
                  <a:pt x="101550" y="205048"/>
                </a:lnTo>
                <a:lnTo>
                  <a:pt x="105799" y="203373"/>
                </a:lnTo>
                <a:lnTo>
                  <a:pt x="109425" y="201463"/>
                </a:lnTo>
                <a:lnTo>
                  <a:pt x="112636" y="199396"/>
                </a:lnTo>
                <a:lnTo>
                  <a:pt x="115571" y="197225"/>
                </a:lnTo>
                <a:lnTo>
                  <a:pt x="119115" y="194189"/>
                </a:lnTo>
                <a:lnTo>
                  <a:pt x="123065" y="190578"/>
                </a:lnTo>
                <a:lnTo>
                  <a:pt x="127286" y="186583"/>
                </a:lnTo>
                <a:lnTo>
                  <a:pt x="131687" y="183127"/>
                </a:lnTo>
                <a:lnTo>
                  <a:pt x="136209" y="180028"/>
                </a:lnTo>
                <a:lnTo>
                  <a:pt x="140811" y="177169"/>
                </a:lnTo>
                <a:lnTo>
                  <a:pt x="145466" y="173675"/>
                </a:lnTo>
                <a:lnTo>
                  <a:pt x="150158" y="169758"/>
                </a:lnTo>
                <a:lnTo>
                  <a:pt x="158810" y="161967"/>
                </a:lnTo>
                <a:lnTo>
                  <a:pt x="165301" y="155858"/>
                </a:lnTo>
                <a:lnTo>
                  <a:pt x="173418" y="147957"/>
                </a:lnTo>
                <a:lnTo>
                  <a:pt x="178408" y="140900"/>
                </a:lnTo>
                <a:lnTo>
                  <a:pt x="180850" y="136796"/>
                </a:lnTo>
                <a:lnTo>
                  <a:pt x="185680" y="130119"/>
                </a:lnTo>
                <a:lnTo>
                  <a:pt x="190472" y="124506"/>
                </a:lnTo>
                <a:lnTo>
                  <a:pt x="195248" y="119365"/>
                </a:lnTo>
                <a:lnTo>
                  <a:pt x="196045" y="116883"/>
                </a:lnTo>
                <a:lnTo>
                  <a:pt x="195783" y="114435"/>
                </a:lnTo>
                <a:lnTo>
                  <a:pt x="194169" y="109597"/>
                </a:lnTo>
                <a:lnTo>
                  <a:pt x="193451" y="104802"/>
                </a:lnTo>
                <a:lnTo>
                  <a:pt x="192466" y="103205"/>
                </a:lnTo>
                <a:lnTo>
                  <a:pt x="191016" y="102141"/>
                </a:lnTo>
                <a:lnTo>
                  <a:pt x="187288" y="100959"/>
                </a:lnTo>
                <a:lnTo>
                  <a:pt x="182985" y="100433"/>
                </a:lnTo>
                <a:lnTo>
                  <a:pt x="178427" y="100200"/>
                </a:lnTo>
                <a:lnTo>
                  <a:pt x="176100" y="100137"/>
                </a:lnTo>
                <a:lnTo>
                  <a:pt x="172961" y="100889"/>
                </a:lnTo>
                <a:lnTo>
                  <a:pt x="169281" y="102185"/>
                </a:lnTo>
                <a:lnTo>
                  <a:pt x="165240" y="103842"/>
                </a:lnTo>
                <a:lnTo>
                  <a:pt x="160959" y="105740"/>
                </a:lnTo>
                <a:lnTo>
                  <a:pt x="151969" y="109967"/>
                </a:lnTo>
                <a:lnTo>
                  <a:pt x="137982" y="116808"/>
                </a:lnTo>
                <a:lnTo>
                  <a:pt x="133262" y="119941"/>
                </a:lnTo>
                <a:lnTo>
                  <a:pt x="128528" y="123617"/>
                </a:lnTo>
                <a:lnTo>
                  <a:pt x="123784" y="127655"/>
                </a:lnTo>
                <a:lnTo>
                  <a:pt x="118240" y="131935"/>
                </a:lnTo>
                <a:lnTo>
                  <a:pt x="112163" y="136375"/>
                </a:lnTo>
                <a:lnTo>
                  <a:pt x="105730" y="140923"/>
                </a:lnTo>
                <a:lnTo>
                  <a:pt x="99854" y="145543"/>
                </a:lnTo>
                <a:lnTo>
                  <a:pt x="94350" y="150210"/>
                </a:lnTo>
                <a:lnTo>
                  <a:pt x="89092" y="154908"/>
                </a:lnTo>
                <a:lnTo>
                  <a:pt x="79017" y="164363"/>
                </a:lnTo>
                <a:lnTo>
                  <a:pt x="74108" y="169106"/>
                </a:lnTo>
                <a:lnTo>
                  <a:pt x="70042" y="173856"/>
                </a:lnTo>
                <a:lnTo>
                  <a:pt x="66537" y="178611"/>
                </a:lnTo>
                <a:lnTo>
                  <a:pt x="63407" y="183367"/>
                </a:lnTo>
                <a:lnTo>
                  <a:pt x="59733" y="188126"/>
                </a:lnTo>
                <a:lnTo>
                  <a:pt x="55695" y="192886"/>
                </a:lnTo>
                <a:lnTo>
                  <a:pt x="47770" y="201615"/>
                </a:lnTo>
                <a:lnTo>
                  <a:pt x="41602" y="208140"/>
                </a:lnTo>
                <a:lnTo>
                  <a:pt x="38846" y="210197"/>
                </a:lnTo>
                <a:lnTo>
                  <a:pt x="33667" y="212484"/>
                </a:lnTo>
                <a:lnTo>
                  <a:pt x="31968" y="213887"/>
                </a:lnTo>
                <a:lnTo>
                  <a:pt x="30836" y="215616"/>
                </a:lnTo>
                <a:lnTo>
                  <a:pt x="29019" y="220302"/>
                </a:lnTo>
                <a:lnTo>
                  <a:pt x="28630" y="226958"/>
                </a:lnTo>
                <a:lnTo>
                  <a:pt x="28571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SMARTPenAnnotation472"/>
          <p:cNvSpPr/>
          <p:nvPr/>
        </p:nvSpPr>
        <p:spPr>
          <a:xfrm>
            <a:off x="1657350" y="3936206"/>
            <a:ext cx="200026" cy="250032"/>
          </a:xfrm>
          <a:custGeom>
            <a:avLst/>
            <a:gdLst/>
            <a:ahLst/>
            <a:cxnLst/>
            <a:rect l="0" t="0" r="0" b="0"/>
            <a:pathLst>
              <a:path w="200026" h="250032">
                <a:moveTo>
                  <a:pt x="200025" y="0"/>
                </a:moveTo>
                <a:lnTo>
                  <a:pt x="190082" y="9943"/>
                </a:lnTo>
                <a:lnTo>
                  <a:pt x="185551" y="16590"/>
                </a:lnTo>
                <a:lnTo>
                  <a:pt x="180892" y="24042"/>
                </a:lnTo>
                <a:lnTo>
                  <a:pt x="176175" y="29999"/>
                </a:lnTo>
                <a:lnTo>
                  <a:pt x="171433" y="37410"/>
                </a:lnTo>
                <a:lnTo>
                  <a:pt x="169057" y="41609"/>
                </a:lnTo>
                <a:lnTo>
                  <a:pt x="164301" y="50508"/>
                </a:lnTo>
                <a:lnTo>
                  <a:pt x="154780" y="69155"/>
                </a:lnTo>
                <a:lnTo>
                  <a:pt x="151605" y="73091"/>
                </a:lnTo>
                <a:lnTo>
                  <a:pt x="147901" y="76509"/>
                </a:lnTo>
                <a:lnTo>
                  <a:pt x="143844" y="79580"/>
                </a:lnTo>
                <a:lnTo>
                  <a:pt x="140346" y="83216"/>
                </a:lnTo>
                <a:lnTo>
                  <a:pt x="137220" y="87227"/>
                </a:lnTo>
                <a:lnTo>
                  <a:pt x="134342" y="91489"/>
                </a:lnTo>
                <a:lnTo>
                  <a:pt x="131630" y="95918"/>
                </a:lnTo>
                <a:lnTo>
                  <a:pt x="129028" y="100458"/>
                </a:lnTo>
                <a:lnTo>
                  <a:pt x="126500" y="105072"/>
                </a:lnTo>
                <a:lnTo>
                  <a:pt x="123227" y="109735"/>
                </a:lnTo>
                <a:lnTo>
                  <a:pt x="119457" y="114432"/>
                </a:lnTo>
                <a:lnTo>
                  <a:pt x="115357" y="119151"/>
                </a:lnTo>
                <a:lnTo>
                  <a:pt x="111036" y="123884"/>
                </a:lnTo>
                <a:lnTo>
                  <a:pt x="102001" y="133376"/>
                </a:lnTo>
                <a:lnTo>
                  <a:pt x="97369" y="138923"/>
                </a:lnTo>
                <a:lnTo>
                  <a:pt x="92694" y="145003"/>
                </a:lnTo>
                <a:lnTo>
                  <a:pt x="87990" y="151437"/>
                </a:lnTo>
                <a:lnTo>
                  <a:pt x="83266" y="157315"/>
                </a:lnTo>
                <a:lnTo>
                  <a:pt x="78529" y="162820"/>
                </a:lnTo>
                <a:lnTo>
                  <a:pt x="73784" y="168078"/>
                </a:lnTo>
                <a:lnTo>
                  <a:pt x="64278" y="178153"/>
                </a:lnTo>
                <a:lnTo>
                  <a:pt x="41371" y="201476"/>
                </a:lnTo>
                <a:lnTo>
                  <a:pt x="27310" y="215569"/>
                </a:lnTo>
                <a:lnTo>
                  <a:pt x="21927" y="223073"/>
                </a:lnTo>
                <a:lnTo>
                  <a:pt x="19380" y="227296"/>
                </a:lnTo>
                <a:lnTo>
                  <a:pt x="14434" y="234106"/>
                </a:lnTo>
                <a:lnTo>
                  <a:pt x="12004" y="237033"/>
                </a:lnTo>
                <a:lnTo>
                  <a:pt x="9590" y="238984"/>
                </a:lnTo>
                <a:lnTo>
                  <a:pt x="7187" y="240285"/>
                </a:lnTo>
                <a:lnTo>
                  <a:pt x="4791" y="241153"/>
                </a:lnTo>
                <a:lnTo>
                  <a:pt x="3194" y="242524"/>
                </a:lnTo>
                <a:lnTo>
                  <a:pt x="2129" y="244233"/>
                </a:lnTo>
                <a:lnTo>
                  <a:pt x="0" y="2500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MARTPenAnnotation473"/>
          <p:cNvSpPr/>
          <p:nvPr/>
        </p:nvSpPr>
        <p:spPr>
          <a:xfrm>
            <a:off x="1957387" y="3943350"/>
            <a:ext cx="228601" cy="221457"/>
          </a:xfrm>
          <a:custGeom>
            <a:avLst/>
            <a:gdLst/>
            <a:ahLst/>
            <a:cxnLst/>
            <a:rect l="0" t="0" r="0" b="0"/>
            <a:pathLst>
              <a:path w="228601" h="221457">
                <a:moveTo>
                  <a:pt x="0" y="0"/>
                </a:moveTo>
                <a:lnTo>
                  <a:pt x="3792" y="3792"/>
                </a:lnTo>
                <a:lnTo>
                  <a:pt x="4910" y="5703"/>
                </a:lnTo>
                <a:lnTo>
                  <a:pt x="6151" y="9942"/>
                </a:lnTo>
                <a:lnTo>
                  <a:pt x="7276" y="11391"/>
                </a:lnTo>
                <a:lnTo>
                  <a:pt x="8819" y="12356"/>
                </a:lnTo>
                <a:lnTo>
                  <a:pt x="10642" y="13000"/>
                </a:lnTo>
                <a:lnTo>
                  <a:pt x="14784" y="15832"/>
                </a:lnTo>
                <a:lnTo>
                  <a:pt x="17000" y="17698"/>
                </a:lnTo>
                <a:lnTo>
                  <a:pt x="21578" y="24005"/>
                </a:lnTo>
                <a:lnTo>
                  <a:pt x="23911" y="27909"/>
                </a:lnTo>
                <a:lnTo>
                  <a:pt x="30735" y="34364"/>
                </a:lnTo>
                <a:lnTo>
                  <a:pt x="34778" y="37197"/>
                </a:lnTo>
                <a:lnTo>
                  <a:pt x="41386" y="42461"/>
                </a:lnTo>
                <a:lnTo>
                  <a:pt x="46969" y="47446"/>
                </a:lnTo>
                <a:lnTo>
                  <a:pt x="52096" y="52308"/>
                </a:lnTo>
                <a:lnTo>
                  <a:pt x="59137" y="57114"/>
                </a:lnTo>
                <a:lnTo>
                  <a:pt x="63237" y="59507"/>
                </a:lnTo>
                <a:lnTo>
                  <a:pt x="67558" y="62690"/>
                </a:lnTo>
                <a:lnTo>
                  <a:pt x="72026" y="66400"/>
                </a:lnTo>
                <a:lnTo>
                  <a:pt x="76593" y="70460"/>
                </a:lnTo>
                <a:lnTo>
                  <a:pt x="81224" y="73961"/>
                </a:lnTo>
                <a:lnTo>
                  <a:pt x="85899" y="77088"/>
                </a:lnTo>
                <a:lnTo>
                  <a:pt x="90604" y="79967"/>
                </a:lnTo>
                <a:lnTo>
                  <a:pt x="95328" y="83474"/>
                </a:lnTo>
                <a:lnTo>
                  <a:pt x="100064" y="87399"/>
                </a:lnTo>
                <a:lnTo>
                  <a:pt x="104809" y="91603"/>
                </a:lnTo>
                <a:lnTo>
                  <a:pt x="114315" y="100508"/>
                </a:lnTo>
                <a:lnTo>
                  <a:pt x="133205" y="118980"/>
                </a:lnTo>
                <a:lnTo>
                  <a:pt x="187708" y="173421"/>
                </a:lnTo>
                <a:lnTo>
                  <a:pt x="190226" y="176732"/>
                </a:lnTo>
                <a:lnTo>
                  <a:pt x="192699" y="180528"/>
                </a:lnTo>
                <a:lnTo>
                  <a:pt x="195141" y="184645"/>
                </a:lnTo>
                <a:lnTo>
                  <a:pt x="197563" y="187390"/>
                </a:lnTo>
                <a:lnTo>
                  <a:pt x="199971" y="189221"/>
                </a:lnTo>
                <a:lnTo>
                  <a:pt x="213332" y="195950"/>
                </a:lnTo>
                <a:lnTo>
                  <a:pt x="216040" y="198102"/>
                </a:lnTo>
                <a:lnTo>
                  <a:pt x="217845" y="200331"/>
                </a:lnTo>
                <a:lnTo>
                  <a:pt x="219049" y="202610"/>
                </a:lnTo>
                <a:lnTo>
                  <a:pt x="220387" y="207259"/>
                </a:lnTo>
                <a:lnTo>
                  <a:pt x="220743" y="209610"/>
                </a:lnTo>
                <a:lnTo>
                  <a:pt x="221774" y="211177"/>
                </a:lnTo>
                <a:lnTo>
                  <a:pt x="223256" y="212222"/>
                </a:lnTo>
                <a:lnTo>
                  <a:pt x="227544" y="213899"/>
                </a:lnTo>
                <a:lnTo>
                  <a:pt x="227896" y="214831"/>
                </a:lnTo>
                <a:lnTo>
                  <a:pt x="228600" y="22145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SMARTPenAnnotation474"/>
          <p:cNvSpPr/>
          <p:nvPr/>
        </p:nvSpPr>
        <p:spPr>
          <a:xfrm>
            <a:off x="1478764" y="4257703"/>
            <a:ext cx="185730" cy="178566"/>
          </a:xfrm>
          <a:custGeom>
            <a:avLst/>
            <a:gdLst/>
            <a:ahLst/>
            <a:cxnLst/>
            <a:rect l="0" t="0" r="0" b="0"/>
            <a:pathLst>
              <a:path w="185730" h="178566">
                <a:moveTo>
                  <a:pt x="57142" y="21403"/>
                </a:moveTo>
                <a:lnTo>
                  <a:pt x="57142" y="17611"/>
                </a:lnTo>
                <a:lnTo>
                  <a:pt x="57936" y="16493"/>
                </a:lnTo>
                <a:lnTo>
                  <a:pt x="59258" y="15748"/>
                </a:lnTo>
                <a:lnTo>
                  <a:pt x="60934" y="15252"/>
                </a:lnTo>
                <a:lnTo>
                  <a:pt x="62051" y="14127"/>
                </a:lnTo>
                <a:lnTo>
                  <a:pt x="62796" y="12584"/>
                </a:lnTo>
                <a:lnTo>
                  <a:pt x="63292" y="10761"/>
                </a:lnTo>
                <a:lnTo>
                  <a:pt x="64417" y="9546"/>
                </a:lnTo>
                <a:lnTo>
                  <a:pt x="65961" y="8735"/>
                </a:lnTo>
                <a:lnTo>
                  <a:pt x="67784" y="8196"/>
                </a:lnTo>
                <a:lnTo>
                  <a:pt x="71926" y="5479"/>
                </a:lnTo>
                <a:lnTo>
                  <a:pt x="74141" y="3643"/>
                </a:lnTo>
                <a:lnTo>
                  <a:pt x="76412" y="2419"/>
                </a:lnTo>
                <a:lnTo>
                  <a:pt x="81052" y="1059"/>
                </a:lnTo>
                <a:lnTo>
                  <a:pt x="85760" y="455"/>
                </a:lnTo>
                <a:lnTo>
                  <a:pt x="90499" y="187"/>
                </a:lnTo>
                <a:lnTo>
                  <a:pt x="95250" y="67"/>
                </a:lnTo>
                <a:lnTo>
                  <a:pt x="102388" y="0"/>
                </a:lnTo>
                <a:lnTo>
                  <a:pt x="104768" y="784"/>
                </a:lnTo>
                <a:lnTo>
                  <a:pt x="109530" y="3772"/>
                </a:lnTo>
                <a:lnTo>
                  <a:pt x="113874" y="6822"/>
                </a:lnTo>
                <a:lnTo>
                  <a:pt x="114168" y="10820"/>
                </a:lnTo>
                <a:lnTo>
                  <a:pt x="115003" y="11967"/>
                </a:lnTo>
                <a:lnTo>
                  <a:pt x="116353" y="12731"/>
                </a:lnTo>
                <a:lnTo>
                  <a:pt x="118047" y="13240"/>
                </a:lnTo>
                <a:lnTo>
                  <a:pt x="119177" y="14374"/>
                </a:lnTo>
                <a:lnTo>
                  <a:pt x="119930" y="15923"/>
                </a:lnTo>
                <a:lnTo>
                  <a:pt x="120432" y="17749"/>
                </a:lnTo>
                <a:lnTo>
                  <a:pt x="121560" y="18967"/>
                </a:lnTo>
                <a:lnTo>
                  <a:pt x="123106" y="19779"/>
                </a:lnTo>
                <a:lnTo>
                  <a:pt x="124930" y="20321"/>
                </a:lnTo>
                <a:lnTo>
                  <a:pt x="126147" y="21475"/>
                </a:lnTo>
                <a:lnTo>
                  <a:pt x="126958" y="23038"/>
                </a:lnTo>
                <a:lnTo>
                  <a:pt x="127859" y="26892"/>
                </a:lnTo>
                <a:lnTo>
                  <a:pt x="128259" y="31251"/>
                </a:lnTo>
                <a:lnTo>
                  <a:pt x="128437" y="35834"/>
                </a:lnTo>
                <a:lnTo>
                  <a:pt x="128484" y="38167"/>
                </a:lnTo>
                <a:lnTo>
                  <a:pt x="127722" y="41310"/>
                </a:lnTo>
                <a:lnTo>
                  <a:pt x="126420" y="44993"/>
                </a:lnTo>
                <a:lnTo>
                  <a:pt x="124759" y="49036"/>
                </a:lnTo>
                <a:lnTo>
                  <a:pt x="123651" y="53319"/>
                </a:lnTo>
                <a:lnTo>
                  <a:pt x="122913" y="57761"/>
                </a:lnTo>
                <a:lnTo>
                  <a:pt x="122420" y="62311"/>
                </a:lnTo>
                <a:lnTo>
                  <a:pt x="121298" y="66931"/>
                </a:lnTo>
                <a:lnTo>
                  <a:pt x="119757" y="71599"/>
                </a:lnTo>
                <a:lnTo>
                  <a:pt x="117935" y="76298"/>
                </a:lnTo>
                <a:lnTo>
                  <a:pt x="115927" y="80224"/>
                </a:lnTo>
                <a:lnTo>
                  <a:pt x="113794" y="83636"/>
                </a:lnTo>
                <a:lnTo>
                  <a:pt x="111579" y="86704"/>
                </a:lnTo>
                <a:lnTo>
                  <a:pt x="108514" y="90337"/>
                </a:lnTo>
                <a:lnTo>
                  <a:pt x="104884" y="94347"/>
                </a:lnTo>
                <a:lnTo>
                  <a:pt x="100876" y="98607"/>
                </a:lnTo>
                <a:lnTo>
                  <a:pt x="97411" y="103035"/>
                </a:lnTo>
                <a:lnTo>
                  <a:pt x="94306" y="107574"/>
                </a:lnTo>
                <a:lnTo>
                  <a:pt x="91443" y="112188"/>
                </a:lnTo>
                <a:lnTo>
                  <a:pt x="88741" y="116057"/>
                </a:lnTo>
                <a:lnTo>
                  <a:pt x="86145" y="119431"/>
                </a:lnTo>
                <a:lnTo>
                  <a:pt x="83621" y="122473"/>
                </a:lnTo>
                <a:lnTo>
                  <a:pt x="81145" y="126089"/>
                </a:lnTo>
                <a:lnTo>
                  <a:pt x="78700" y="130088"/>
                </a:lnTo>
                <a:lnTo>
                  <a:pt x="76276" y="134341"/>
                </a:lnTo>
                <a:lnTo>
                  <a:pt x="73867" y="137970"/>
                </a:lnTo>
                <a:lnTo>
                  <a:pt x="71467" y="141183"/>
                </a:lnTo>
                <a:lnTo>
                  <a:pt x="69073" y="144119"/>
                </a:lnTo>
                <a:lnTo>
                  <a:pt x="64297" y="149497"/>
                </a:lnTo>
                <a:lnTo>
                  <a:pt x="61912" y="152043"/>
                </a:lnTo>
                <a:lnTo>
                  <a:pt x="59528" y="153740"/>
                </a:lnTo>
                <a:lnTo>
                  <a:pt x="54763" y="155626"/>
                </a:lnTo>
                <a:lnTo>
                  <a:pt x="51587" y="156922"/>
                </a:lnTo>
                <a:lnTo>
                  <a:pt x="47882" y="158580"/>
                </a:lnTo>
                <a:lnTo>
                  <a:pt x="43825" y="160480"/>
                </a:lnTo>
                <a:lnTo>
                  <a:pt x="40326" y="162539"/>
                </a:lnTo>
                <a:lnTo>
                  <a:pt x="37200" y="164706"/>
                </a:lnTo>
                <a:lnTo>
                  <a:pt x="34322" y="166945"/>
                </a:lnTo>
                <a:lnTo>
                  <a:pt x="29008" y="169432"/>
                </a:lnTo>
                <a:lnTo>
                  <a:pt x="24000" y="170537"/>
                </a:lnTo>
                <a:lnTo>
                  <a:pt x="19129" y="171029"/>
                </a:lnTo>
                <a:lnTo>
                  <a:pt x="17512" y="170366"/>
                </a:lnTo>
                <a:lnTo>
                  <a:pt x="16435" y="169130"/>
                </a:lnTo>
                <a:lnTo>
                  <a:pt x="15716" y="167512"/>
                </a:lnTo>
                <a:lnTo>
                  <a:pt x="14443" y="166434"/>
                </a:lnTo>
                <a:lnTo>
                  <a:pt x="12801" y="165716"/>
                </a:lnTo>
                <a:lnTo>
                  <a:pt x="10913" y="165237"/>
                </a:lnTo>
                <a:lnTo>
                  <a:pt x="9654" y="164123"/>
                </a:lnTo>
                <a:lnTo>
                  <a:pt x="8814" y="162587"/>
                </a:lnTo>
                <a:lnTo>
                  <a:pt x="8255" y="160769"/>
                </a:lnTo>
                <a:lnTo>
                  <a:pt x="7088" y="159558"/>
                </a:lnTo>
                <a:lnTo>
                  <a:pt x="5516" y="158750"/>
                </a:lnTo>
                <a:lnTo>
                  <a:pt x="3675" y="158211"/>
                </a:lnTo>
                <a:lnTo>
                  <a:pt x="2447" y="157058"/>
                </a:lnTo>
                <a:lnTo>
                  <a:pt x="1629" y="155496"/>
                </a:lnTo>
                <a:lnTo>
                  <a:pt x="315" y="151078"/>
                </a:lnTo>
                <a:lnTo>
                  <a:pt x="88" y="146520"/>
                </a:lnTo>
                <a:lnTo>
                  <a:pt x="0" y="133226"/>
                </a:lnTo>
                <a:lnTo>
                  <a:pt x="791" y="130083"/>
                </a:lnTo>
                <a:lnTo>
                  <a:pt x="2112" y="126400"/>
                </a:lnTo>
                <a:lnTo>
                  <a:pt x="3787" y="122357"/>
                </a:lnTo>
                <a:lnTo>
                  <a:pt x="5697" y="118868"/>
                </a:lnTo>
                <a:lnTo>
                  <a:pt x="7764" y="115748"/>
                </a:lnTo>
                <a:lnTo>
                  <a:pt x="9936" y="112875"/>
                </a:lnTo>
                <a:lnTo>
                  <a:pt x="14465" y="107566"/>
                </a:lnTo>
                <a:lnTo>
                  <a:pt x="16785" y="105038"/>
                </a:lnTo>
                <a:lnTo>
                  <a:pt x="19918" y="102559"/>
                </a:lnTo>
                <a:lnTo>
                  <a:pt x="23595" y="100114"/>
                </a:lnTo>
                <a:lnTo>
                  <a:pt x="27633" y="97689"/>
                </a:lnTo>
                <a:lnTo>
                  <a:pt x="31120" y="96073"/>
                </a:lnTo>
                <a:lnTo>
                  <a:pt x="34237" y="94996"/>
                </a:lnTo>
                <a:lnTo>
                  <a:pt x="37110" y="94277"/>
                </a:lnTo>
                <a:lnTo>
                  <a:pt x="40612" y="93005"/>
                </a:lnTo>
                <a:lnTo>
                  <a:pt x="44534" y="91362"/>
                </a:lnTo>
                <a:lnTo>
                  <a:pt x="48737" y="89474"/>
                </a:lnTo>
                <a:lnTo>
                  <a:pt x="52332" y="88215"/>
                </a:lnTo>
                <a:lnTo>
                  <a:pt x="55523" y="87375"/>
                </a:lnTo>
                <a:lnTo>
                  <a:pt x="58444" y="86816"/>
                </a:lnTo>
                <a:lnTo>
                  <a:pt x="61978" y="86443"/>
                </a:lnTo>
                <a:lnTo>
                  <a:pt x="65923" y="86194"/>
                </a:lnTo>
                <a:lnTo>
                  <a:pt x="73744" y="85917"/>
                </a:lnTo>
                <a:lnTo>
                  <a:pt x="79867" y="85795"/>
                </a:lnTo>
                <a:lnTo>
                  <a:pt x="83404" y="86556"/>
                </a:lnTo>
                <a:lnTo>
                  <a:pt x="87350" y="87857"/>
                </a:lnTo>
                <a:lnTo>
                  <a:pt x="91568" y="89518"/>
                </a:lnTo>
                <a:lnTo>
                  <a:pt x="95968" y="91419"/>
                </a:lnTo>
                <a:lnTo>
                  <a:pt x="105089" y="95648"/>
                </a:lnTo>
                <a:lnTo>
                  <a:pt x="108951" y="97887"/>
                </a:lnTo>
                <a:lnTo>
                  <a:pt x="112318" y="100174"/>
                </a:lnTo>
                <a:lnTo>
                  <a:pt x="115357" y="102492"/>
                </a:lnTo>
                <a:lnTo>
                  <a:pt x="120851" y="107184"/>
                </a:lnTo>
                <a:lnTo>
                  <a:pt x="123427" y="109546"/>
                </a:lnTo>
                <a:lnTo>
                  <a:pt x="126732" y="111915"/>
                </a:lnTo>
                <a:lnTo>
                  <a:pt x="130523" y="114288"/>
                </a:lnTo>
                <a:lnTo>
                  <a:pt x="134637" y="116664"/>
                </a:lnTo>
                <a:lnTo>
                  <a:pt x="138174" y="119835"/>
                </a:lnTo>
                <a:lnTo>
                  <a:pt x="141326" y="123537"/>
                </a:lnTo>
                <a:lnTo>
                  <a:pt x="144221" y="127592"/>
                </a:lnTo>
                <a:lnTo>
                  <a:pt x="146945" y="131090"/>
                </a:lnTo>
                <a:lnTo>
                  <a:pt x="149554" y="134214"/>
                </a:lnTo>
                <a:lnTo>
                  <a:pt x="152087" y="137092"/>
                </a:lnTo>
                <a:lnTo>
                  <a:pt x="157019" y="142406"/>
                </a:lnTo>
                <a:lnTo>
                  <a:pt x="159445" y="144934"/>
                </a:lnTo>
                <a:lnTo>
                  <a:pt x="161063" y="147413"/>
                </a:lnTo>
                <a:lnTo>
                  <a:pt x="162860" y="152285"/>
                </a:lnTo>
                <a:lnTo>
                  <a:pt x="164133" y="153901"/>
                </a:lnTo>
                <a:lnTo>
                  <a:pt x="165776" y="154979"/>
                </a:lnTo>
                <a:lnTo>
                  <a:pt x="167664" y="155697"/>
                </a:lnTo>
                <a:lnTo>
                  <a:pt x="168923" y="156970"/>
                </a:lnTo>
                <a:lnTo>
                  <a:pt x="169763" y="158612"/>
                </a:lnTo>
                <a:lnTo>
                  <a:pt x="170323" y="160501"/>
                </a:lnTo>
                <a:lnTo>
                  <a:pt x="173061" y="164716"/>
                </a:lnTo>
                <a:lnTo>
                  <a:pt x="174903" y="166951"/>
                </a:lnTo>
                <a:lnTo>
                  <a:pt x="176924" y="168441"/>
                </a:lnTo>
                <a:lnTo>
                  <a:pt x="181287" y="170097"/>
                </a:lnTo>
                <a:lnTo>
                  <a:pt x="184413" y="171029"/>
                </a:lnTo>
                <a:lnTo>
                  <a:pt x="184852" y="171953"/>
                </a:lnTo>
                <a:lnTo>
                  <a:pt x="185144" y="173364"/>
                </a:lnTo>
                <a:lnTo>
                  <a:pt x="185729" y="1785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SMARTPenAnnotation475"/>
          <p:cNvSpPr/>
          <p:nvPr/>
        </p:nvSpPr>
        <p:spPr>
          <a:xfrm>
            <a:off x="2024709" y="4243510"/>
            <a:ext cx="168423" cy="178469"/>
          </a:xfrm>
          <a:custGeom>
            <a:avLst/>
            <a:gdLst/>
            <a:ahLst/>
            <a:cxnLst/>
            <a:rect l="0" t="0" r="0" b="0"/>
            <a:pathLst>
              <a:path w="168423" h="178469">
                <a:moveTo>
                  <a:pt x="4116" y="35596"/>
                </a:moveTo>
                <a:lnTo>
                  <a:pt x="323" y="35596"/>
                </a:lnTo>
                <a:lnTo>
                  <a:pt x="0" y="34802"/>
                </a:lnTo>
                <a:lnTo>
                  <a:pt x="578" y="33479"/>
                </a:lnTo>
                <a:lnTo>
                  <a:pt x="3417" y="29445"/>
                </a:lnTo>
                <a:lnTo>
                  <a:pt x="4443" y="29114"/>
                </a:lnTo>
                <a:lnTo>
                  <a:pt x="7701" y="28746"/>
                </a:lnTo>
                <a:lnTo>
                  <a:pt x="9681" y="27855"/>
                </a:lnTo>
                <a:lnTo>
                  <a:pt x="13997" y="24747"/>
                </a:lnTo>
                <a:lnTo>
                  <a:pt x="17053" y="22807"/>
                </a:lnTo>
                <a:lnTo>
                  <a:pt x="20678" y="20720"/>
                </a:lnTo>
                <a:lnTo>
                  <a:pt x="28939" y="16285"/>
                </a:lnTo>
                <a:lnTo>
                  <a:pt x="37902" y="11667"/>
                </a:lnTo>
                <a:lnTo>
                  <a:pt x="41721" y="9324"/>
                </a:lnTo>
                <a:lnTo>
                  <a:pt x="45061" y="6969"/>
                </a:lnTo>
                <a:lnTo>
                  <a:pt x="48081" y="4605"/>
                </a:lnTo>
                <a:lnTo>
                  <a:pt x="51682" y="3029"/>
                </a:lnTo>
                <a:lnTo>
                  <a:pt x="55670" y="1978"/>
                </a:lnTo>
                <a:lnTo>
                  <a:pt x="59917" y="1278"/>
                </a:lnTo>
                <a:lnTo>
                  <a:pt x="64335" y="811"/>
                </a:lnTo>
                <a:lnTo>
                  <a:pt x="68868" y="499"/>
                </a:lnTo>
                <a:lnTo>
                  <a:pt x="77344" y="154"/>
                </a:lnTo>
                <a:lnTo>
                  <a:pt x="83758" y="0"/>
                </a:lnTo>
                <a:lnTo>
                  <a:pt x="87373" y="753"/>
                </a:lnTo>
                <a:lnTo>
                  <a:pt x="91370" y="2048"/>
                </a:lnTo>
                <a:lnTo>
                  <a:pt x="95623" y="3706"/>
                </a:lnTo>
                <a:lnTo>
                  <a:pt x="99252" y="5605"/>
                </a:lnTo>
                <a:lnTo>
                  <a:pt x="102465" y="7664"/>
                </a:lnTo>
                <a:lnTo>
                  <a:pt x="105400" y="9831"/>
                </a:lnTo>
                <a:lnTo>
                  <a:pt x="108151" y="11276"/>
                </a:lnTo>
                <a:lnTo>
                  <a:pt x="113325" y="12880"/>
                </a:lnTo>
                <a:lnTo>
                  <a:pt x="118269" y="15711"/>
                </a:lnTo>
                <a:lnTo>
                  <a:pt x="123113" y="19614"/>
                </a:lnTo>
                <a:lnTo>
                  <a:pt x="127912" y="23995"/>
                </a:lnTo>
                <a:lnTo>
                  <a:pt x="130303" y="27068"/>
                </a:lnTo>
                <a:lnTo>
                  <a:pt x="132690" y="30705"/>
                </a:lnTo>
                <a:lnTo>
                  <a:pt x="135076" y="34716"/>
                </a:lnTo>
                <a:lnTo>
                  <a:pt x="136666" y="38184"/>
                </a:lnTo>
                <a:lnTo>
                  <a:pt x="137726" y="41290"/>
                </a:lnTo>
                <a:lnTo>
                  <a:pt x="138904" y="46858"/>
                </a:lnTo>
                <a:lnTo>
                  <a:pt x="139428" y="51978"/>
                </a:lnTo>
                <a:lnTo>
                  <a:pt x="139568" y="55248"/>
                </a:lnTo>
                <a:lnTo>
                  <a:pt x="139723" y="63116"/>
                </a:lnTo>
                <a:lnTo>
                  <a:pt x="138970" y="67436"/>
                </a:lnTo>
                <a:lnTo>
                  <a:pt x="137675" y="71904"/>
                </a:lnTo>
                <a:lnTo>
                  <a:pt x="136018" y="76470"/>
                </a:lnTo>
                <a:lnTo>
                  <a:pt x="134913" y="81101"/>
                </a:lnTo>
                <a:lnTo>
                  <a:pt x="134176" y="85777"/>
                </a:lnTo>
                <a:lnTo>
                  <a:pt x="133685" y="90481"/>
                </a:lnTo>
                <a:lnTo>
                  <a:pt x="132564" y="94411"/>
                </a:lnTo>
                <a:lnTo>
                  <a:pt x="131023" y="97825"/>
                </a:lnTo>
                <a:lnTo>
                  <a:pt x="129202" y="100894"/>
                </a:lnTo>
                <a:lnTo>
                  <a:pt x="127194" y="104528"/>
                </a:lnTo>
                <a:lnTo>
                  <a:pt x="122846" y="112799"/>
                </a:lnTo>
                <a:lnTo>
                  <a:pt x="121369" y="117227"/>
                </a:lnTo>
                <a:lnTo>
                  <a:pt x="120385" y="121767"/>
                </a:lnTo>
                <a:lnTo>
                  <a:pt x="119728" y="126381"/>
                </a:lnTo>
                <a:lnTo>
                  <a:pt x="117703" y="131044"/>
                </a:lnTo>
                <a:lnTo>
                  <a:pt x="114766" y="135740"/>
                </a:lnTo>
                <a:lnTo>
                  <a:pt x="111220" y="140459"/>
                </a:lnTo>
                <a:lnTo>
                  <a:pt x="108062" y="144398"/>
                </a:lnTo>
                <a:lnTo>
                  <a:pt x="105163" y="147818"/>
                </a:lnTo>
                <a:lnTo>
                  <a:pt x="102437" y="150892"/>
                </a:lnTo>
                <a:lnTo>
                  <a:pt x="99032" y="153735"/>
                </a:lnTo>
                <a:lnTo>
                  <a:pt x="95174" y="156424"/>
                </a:lnTo>
                <a:lnTo>
                  <a:pt x="91015" y="159010"/>
                </a:lnTo>
                <a:lnTo>
                  <a:pt x="87448" y="161528"/>
                </a:lnTo>
                <a:lnTo>
                  <a:pt x="84277" y="164001"/>
                </a:lnTo>
                <a:lnTo>
                  <a:pt x="81369" y="166443"/>
                </a:lnTo>
                <a:lnTo>
                  <a:pt x="78637" y="168865"/>
                </a:lnTo>
                <a:lnTo>
                  <a:pt x="73484" y="173672"/>
                </a:lnTo>
                <a:lnTo>
                  <a:pt x="70999" y="175272"/>
                </a:lnTo>
                <a:lnTo>
                  <a:pt x="66121" y="177049"/>
                </a:lnTo>
                <a:lnTo>
                  <a:pt x="62915" y="177523"/>
                </a:lnTo>
                <a:lnTo>
                  <a:pt x="59190" y="177839"/>
                </a:lnTo>
                <a:lnTo>
                  <a:pt x="49390" y="178346"/>
                </a:lnTo>
                <a:lnTo>
                  <a:pt x="45933" y="178415"/>
                </a:lnTo>
                <a:lnTo>
                  <a:pt x="30248" y="178468"/>
                </a:lnTo>
                <a:lnTo>
                  <a:pt x="28681" y="177675"/>
                </a:lnTo>
                <a:lnTo>
                  <a:pt x="27636" y="176353"/>
                </a:lnTo>
                <a:lnTo>
                  <a:pt x="26940" y="174677"/>
                </a:lnTo>
                <a:lnTo>
                  <a:pt x="25682" y="173561"/>
                </a:lnTo>
                <a:lnTo>
                  <a:pt x="24049" y="172816"/>
                </a:lnTo>
                <a:lnTo>
                  <a:pt x="22167" y="172320"/>
                </a:lnTo>
                <a:lnTo>
                  <a:pt x="17959" y="169652"/>
                </a:lnTo>
                <a:lnTo>
                  <a:pt x="15726" y="167829"/>
                </a:lnTo>
                <a:lnTo>
                  <a:pt x="14237" y="165820"/>
                </a:lnTo>
                <a:lnTo>
                  <a:pt x="12583" y="161471"/>
                </a:lnTo>
                <a:lnTo>
                  <a:pt x="12935" y="159200"/>
                </a:lnTo>
                <a:lnTo>
                  <a:pt x="15444" y="154560"/>
                </a:lnTo>
                <a:lnTo>
                  <a:pt x="17526" y="151278"/>
                </a:lnTo>
                <a:lnTo>
                  <a:pt x="22247" y="148393"/>
                </a:lnTo>
                <a:lnTo>
                  <a:pt x="25728" y="146513"/>
                </a:lnTo>
                <a:lnTo>
                  <a:pt x="28843" y="144465"/>
                </a:lnTo>
                <a:lnTo>
                  <a:pt x="31713" y="142307"/>
                </a:lnTo>
                <a:lnTo>
                  <a:pt x="34420" y="140074"/>
                </a:lnTo>
                <a:lnTo>
                  <a:pt x="39545" y="137593"/>
                </a:lnTo>
                <a:lnTo>
                  <a:pt x="42022" y="136931"/>
                </a:lnTo>
                <a:lnTo>
                  <a:pt x="43674" y="135697"/>
                </a:lnTo>
                <a:lnTo>
                  <a:pt x="44775" y="134080"/>
                </a:lnTo>
                <a:lnTo>
                  <a:pt x="45510" y="132208"/>
                </a:lnTo>
                <a:lnTo>
                  <a:pt x="47587" y="130960"/>
                </a:lnTo>
                <a:lnTo>
                  <a:pt x="50559" y="130128"/>
                </a:lnTo>
                <a:lnTo>
                  <a:pt x="54128" y="129574"/>
                </a:lnTo>
                <a:lnTo>
                  <a:pt x="57301" y="128410"/>
                </a:lnTo>
                <a:lnTo>
                  <a:pt x="60210" y="126841"/>
                </a:lnTo>
                <a:lnTo>
                  <a:pt x="62943" y="125001"/>
                </a:lnTo>
                <a:lnTo>
                  <a:pt x="66353" y="123774"/>
                </a:lnTo>
                <a:lnTo>
                  <a:pt x="70213" y="122956"/>
                </a:lnTo>
                <a:lnTo>
                  <a:pt x="74374" y="122411"/>
                </a:lnTo>
                <a:lnTo>
                  <a:pt x="77942" y="122842"/>
                </a:lnTo>
                <a:lnTo>
                  <a:pt x="81115" y="123922"/>
                </a:lnTo>
                <a:lnTo>
                  <a:pt x="84023" y="125436"/>
                </a:lnTo>
                <a:lnTo>
                  <a:pt x="86756" y="126446"/>
                </a:lnTo>
                <a:lnTo>
                  <a:pt x="91909" y="127567"/>
                </a:lnTo>
                <a:lnTo>
                  <a:pt x="95188" y="128660"/>
                </a:lnTo>
                <a:lnTo>
                  <a:pt x="98962" y="130182"/>
                </a:lnTo>
                <a:lnTo>
                  <a:pt x="103065" y="131991"/>
                </a:lnTo>
                <a:lnTo>
                  <a:pt x="106595" y="133197"/>
                </a:lnTo>
                <a:lnTo>
                  <a:pt x="109741" y="134001"/>
                </a:lnTo>
                <a:lnTo>
                  <a:pt x="112633" y="134537"/>
                </a:lnTo>
                <a:lnTo>
                  <a:pt x="115354" y="135688"/>
                </a:lnTo>
                <a:lnTo>
                  <a:pt x="120494" y="139083"/>
                </a:lnTo>
                <a:lnTo>
                  <a:pt x="125425" y="143238"/>
                </a:lnTo>
                <a:lnTo>
                  <a:pt x="127851" y="145458"/>
                </a:lnTo>
                <a:lnTo>
                  <a:pt x="131056" y="146937"/>
                </a:lnTo>
                <a:lnTo>
                  <a:pt x="134780" y="147923"/>
                </a:lnTo>
                <a:lnTo>
                  <a:pt x="138850" y="148581"/>
                </a:lnTo>
                <a:lnTo>
                  <a:pt x="142357" y="149813"/>
                </a:lnTo>
                <a:lnTo>
                  <a:pt x="145489" y="151428"/>
                </a:lnTo>
                <a:lnTo>
                  <a:pt x="148371" y="153299"/>
                </a:lnTo>
                <a:lnTo>
                  <a:pt x="151086" y="154545"/>
                </a:lnTo>
                <a:lnTo>
                  <a:pt x="156219" y="155931"/>
                </a:lnTo>
                <a:lnTo>
                  <a:pt x="161146" y="156547"/>
                </a:lnTo>
                <a:lnTo>
                  <a:pt x="168422" y="1570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SMARTPenAnnotation476"/>
          <p:cNvSpPr/>
          <p:nvPr/>
        </p:nvSpPr>
        <p:spPr>
          <a:xfrm>
            <a:off x="2281949" y="4200527"/>
            <a:ext cx="118256" cy="163979"/>
          </a:xfrm>
          <a:custGeom>
            <a:avLst/>
            <a:gdLst/>
            <a:ahLst/>
            <a:cxnLst/>
            <a:rect l="0" t="0" r="0" b="0"/>
            <a:pathLst>
              <a:path w="118256" h="163979">
                <a:moveTo>
                  <a:pt x="46913" y="7141"/>
                </a:moveTo>
                <a:lnTo>
                  <a:pt x="39856" y="85"/>
                </a:lnTo>
                <a:lnTo>
                  <a:pt x="37691" y="36"/>
                </a:lnTo>
                <a:lnTo>
                  <a:pt x="29130" y="0"/>
                </a:lnTo>
                <a:lnTo>
                  <a:pt x="27914" y="793"/>
                </a:lnTo>
                <a:lnTo>
                  <a:pt x="27103" y="2115"/>
                </a:lnTo>
                <a:lnTo>
                  <a:pt x="26563" y="3790"/>
                </a:lnTo>
                <a:lnTo>
                  <a:pt x="25409" y="4908"/>
                </a:lnTo>
                <a:lnTo>
                  <a:pt x="23846" y="5652"/>
                </a:lnTo>
                <a:lnTo>
                  <a:pt x="22010" y="6148"/>
                </a:lnTo>
                <a:lnTo>
                  <a:pt x="19992" y="7273"/>
                </a:lnTo>
                <a:lnTo>
                  <a:pt x="17853" y="8817"/>
                </a:lnTo>
                <a:lnTo>
                  <a:pt x="12509" y="13205"/>
                </a:lnTo>
                <a:lnTo>
                  <a:pt x="9662" y="15922"/>
                </a:lnTo>
                <a:lnTo>
                  <a:pt x="5159" y="20341"/>
                </a:lnTo>
                <a:lnTo>
                  <a:pt x="4790" y="21497"/>
                </a:lnTo>
                <a:lnTo>
                  <a:pt x="4379" y="24899"/>
                </a:lnTo>
                <a:lnTo>
                  <a:pt x="3476" y="26918"/>
                </a:lnTo>
                <a:lnTo>
                  <a:pt x="355" y="31277"/>
                </a:lnTo>
                <a:lnTo>
                  <a:pt x="0" y="33550"/>
                </a:lnTo>
                <a:lnTo>
                  <a:pt x="556" y="35860"/>
                </a:lnTo>
                <a:lnTo>
                  <a:pt x="3360" y="41478"/>
                </a:lnTo>
                <a:lnTo>
                  <a:pt x="3846" y="46243"/>
                </a:lnTo>
                <a:lnTo>
                  <a:pt x="3960" y="50449"/>
                </a:lnTo>
                <a:lnTo>
                  <a:pt x="3990" y="52682"/>
                </a:lnTo>
                <a:lnTo>
                  <a:pt x="4804" y="54964"/>
                </a:lnTo>
                <a:lnTo>
                  <a:pt x="7825" y="59617"/>
                </a:lnTo>
                <a:lnTo>
                  <a:pt x="9742" y="61175"/>
                </a:lnTo>
                <a:lnTo>
                  <a:pt x="11813" y="62213"/>
                </a:lnTo>
                <a:lnTo>
                  <a:pt x="13988" y="62906"/>
                </a:lnTo>
                <a:lnTo>
                  <a:pt x="16232" y="64162"/>
                </a:lnTo>
                <a:lnTo>
                  <a:pt x="18522" y="65792"/>
                </a:lnTo>
                <a:lnTo>
                  <a:pt x="24107" y="70320"/>
                </a:lnTo>
                <a:lnTo>
                  <a:pt x="26987" y="73056"/>
                </a:lnTo>
                <a:lnTo>
                  <a:pt x="28867" y="74897"/>
                </a:lnTo>
                <a:lnTo>
                  <a:pt x="30913" y="76124"/>
                </a:lnTo>
                <a:lnTo>
                  <a:pt x="33072" y="76942"/>
                </a:lnTo>
                <a:lnTo>
                  <a:pt x="35304" y="77488"/>
                </a:lnTo>
                <a:lnTo>
                  <a:pt x="37586" y="77852"/>
                </a:lnTo>
                <a:lnTo>
                  <a:pt x="39901" y="78094"/>
                </a:lnTo>
                <a:lnTo>
                  <a:pt x="42239" y="78256"/>
                </a:lnTo>
                <a:lnTo>
                  <a:pt x="44590" y="78363"/>
                </a:lnTo>
                <a:lnTo>
                  <a:pt x="49320" y="78483"/>
                </a:lnTo>
                <a:lnTo>
                  <a:pt x="51693" y="79309"/>
                </a:lnTo>
                <a:lnTo>
                  <a:pt x="54068" y="80653"/>
                </a:lnTo>
                <a:lnTo>
                  <a:pt x="56446" y="82342"/>
                </a:lnTo>
                <a:lnTo>
                  <a:pt x="58824" y="83469"/>
                </a:lnTo>
                <a:lnTo>
                  <a:pt x="61204" y="84220"/>
                </a:lnTo>
                <a:lnTo>
                  <a:pt x="63584" y="84721"/>
                </a:lnTo>
                <a:lnTo>
                  <a:pt x="65965" y="85055"/>
                </a:lnTo>
                <a:lnTo>
                  <a:pt x="68345" y="85277"/>
                </a:lnTo>
                <a:lnTo>
                  <a:pt x="70726" y="85426"/>
                </a:lnTo>
                <a:lnTo>
                  <a:pt x="77605" y="85591"/>
                </a:lnTo>
                <a:lnTo>
                  <a:pt x="91164" y="85696"/>
                </a:lnTo>
                <a:lnTo>
                  <a:pt x="93876" y="86499"/>
                </a:lnTo>
                <a:lnTo>
                  <a:pt x="96478" y="87828"/>
                </a:lnTo>
                <a:lnTo>
                  <a:pt x="102565" y="91871"/>
                </a:lnTo>
                <a:lnTo>
                  <a:pt x="105514" y="94541"/>
                </a:lnTo>
                <a:lnTo>
                  <a:pt x="111251" y="100084"/>
                </a:lnTo>
                <a:lnTo>
                  <a:pt x="114666" y="103483"/>
                </a:lnTo>
                <a:lnTo>
                  <a:pt x="115894" y="105500"/>
                </a:lnTo>
                <a:lnTo>
                  <a:pt x="117259" y="109858"/>
                </a:lnTo>
                <a:lnTo>
                  <a:pt x="117865" y="114441"/>
                </a:lnTo>
                <a:lnTo>
                  <a:pt x="118135" y="119124"/>
                </a:lnTo>
                <a:lnTo>
                  <a:pt x="118255" y="123851"/>
                </a:lnTo>
                <a:lnTo>
                  <a:pt x="117493" y="126223"/>
                </a:lnTo>
                <a:lnTo>
                  <a:pt x="114530" y="130975"/>
                </a:lnTo>
                <a:lnTo>
                  <a:pt x="112628" y="134147"/>
                </a:lnTo>
                <a:lnTo>
                  <a:pt x="110567" y="137849"/>
                </a:lnTo>
                <a:lnTo>
                  <a:pt x="108399" y="141905"/>
                </a:lnTo>
                <a:lnTo>
                  <a:pt x="106160" y="144609"/>
                </a:lnTo>
                <a:lnTo>
                  <a:pt x="103873" y="146411"/>
                </a:lnTo>
                <a:lnTo>
                  <a:pt x="101555" y="147613"/>
                </a:lnTo>
                <a:lnTo>
                  <a:pt x="99216" y="149208"/>
                </a:lnTo>
                <a:lnTo>
                  <a:pt x="96863" y="151065"/>
                </a:lnTo>
                <a:lnTo>
                  <a:pt x="94501" y="153096"/>
                </a:lnTo>
                <a:lnTo>
                  <a:pt x="92132" y="154451"/>
                </a:lnTo>
                <a:lnTo>
                  <a:pt x="89759" y="155354"/>
                </a:lnTo>
                <a:lnTo>
                  <a:pt x="87383" y="155956"/>
                </a:lnTo>
                <a:lnTo>
                  <a:pt x="85006" y="157151"/>
                </a:lnTo>
                <a:lnTo>
                  <a:pt x="82627" y="158741"/>
                </a:lnTo>
                <a:lnTo>
                  <a:pt x="76898" y="163205"/>
                </a:lnTo>
                <a:lnTo>
                  <a:pt x="73998" y="163815"/>
                </a:lnTo>
                <a:lnTo>
                  <a:pt x="72113" y="163978"/>
                </a:lnTo>
                <a:lnTo>
                  <a:pt x="70063" y="163293"/>
                </a:lnTo>
                <a:lnTo>
                  <a:pt x="67903" y="162043"/>
                </a:lnTo>
                <a:lnTo>
                  <a:pt x="65669" y="160415"/>
                </a:lnTo>
                <a:lnTo>
                  <a:pt x="63386" y="159330"/>
                </a:lnTo>
                <a:lnTo>
                  <a:pt x="61070" y="158607"/>
                </a:lnTo>
                <a:lnTo>
                  <a:pt x="58732" y="158124"/>
                </a:lnTo>
                <a:lnTo>
                  <a:pt x="56380" y="157009"/>
                </a:lnTo>
                <a:lnTo>
                  <a:pt x="54018" y="155472"/>
                </a:lnTo>
                <a:lnTo>
                  <a:pt x="48316" y="151094"/>
                </a:lnTo>
                <a:lnTo>
                  <a:pt x="45420" y="148378"/>
                </a:lnTo>
                <a:lnTo>
                  <a:pt x="43536" y="146543"/>
                </a:lnTo>
                <a:lnTo>
                  <a:pt x="42281" y="144526"/>
                </a:lnTo>
                <a:lnTo>
                  <a:pt x="40885" y="140168"/>
                </a:lnTo>
                <a:lnTo>
                  <a:pt x="40265" y="135585"/>
                </a:lnTo>
                <a:lnTo>
                  <a:pt x="39990" y="130902"/>
                </a:lnTo>
                <a:lnTo>
                  <a:pt x="39867" y="126175"/>
                </a:lnTo>
                <a:lnTo>
                  <a:pt x="39778" y="108121"/>
                </a:lnTo>
                <a:lnTo>
                  <a:pt x="40569" y="104624"/>
                </a:lnTo>
                <a:lnTo>
                  <a:pt x="41890" y="101499"/>
                </a:lnTo>
                <a:lnTo>
                  <a:pt x="43564" y="98621"/>
                </a:lnTo>
                <a:lnTo>
                  <a:pt x="44681" y="95909"/>
                </a:lnTo>
                <a:lnTo>
                  <a:pt x="45425" y="93307"/>
                </a:lnTo>
                <a:lnTo>
                  <a:pt x="45921" y="90779"/>
                </a:lnTo>
                <a:lnTo>
                  <a:pt x="47045" y="87506"/>
                </a:lnTo>
                <a:lnTo>
                  <a:pt x="48589" y="83737"/>
                </a:lnTo>
                <a:lnTo>
                  <a:pt x="50411" y="79636"/>
                </a:lnTo>
                <a:lnTo>
                  <a:pt x="54553" y="70847"/>
                </a:lnTo>
                <a:lnTo>
                  <a:pt x="56769" y="66280"/>
                </a:lnTo>
                <a:lnTo>
                  <a:pt x="59040" y="62442"/>
                </a:lnTo>
                <a:lnTo>
                  <a:pt x="61348" y="59090"/>
                </a:lnTo>
                <a:lnTo>
                  <a:pt x="63680" y="56062"/>
                </a:lnTo>
                <a:lnTo>
                  <a:pt x="65235" y="53248"/>
                </a:lnTo>
                <a:lnTo>
                  <a:pt x="66271" y="50579"/>
                </a:lnTo>
                <a:lnTo>
                  <a:pt x="66962" y="48006"/>
                </a:lnTo>
                <a:lnTo>
                  <a:pt x="69847" y="43031"/>
                </a:lnTo>
                <a:lnTo>
                  <a:pt x="71727" y="40592"/>
                </a:lnTo>
                <a:lnTo>
                  <a:pt x="73817" y="35767"/>
                </a:lnTo>
                <a:lnTo>
                  <a:pt x="74745" y="30976"/>
                </a:lnTo>
                <a:lnTo>
                  <a:pt x="75158" y="26201"/>
                </a:lnTo>
                <a:lnTo>
                  <a:pt x="75423" y="21578"/>
                </a:lnTo>
                <a:lnTo>
                  <a:pt x="75459" y="18055"/>
                </a:lnTo>
                <a:lnTo>
                  <a:pt x="74675" y="16799"/>
                </a:lnTo>
                <a:lnTo>
                  <a:pt x="73358" y="15960"/>
                </a:lnTo>
                <a:lnTo>
                  <a:pt x="71687" y="15402"/>
                </a:lnTo>
                <a:lnTo>
                  <a:pt x="70573" y="14236"/>
                </a:lnTo>
                <a:lnTo>
                  <a:pt x="69830" y="12665"/>
                </a:lnTo>
                <a:lnTo>
                  <a:pt x="69335" y="10824"/>
                </a:lnTo>
                <a:lnTo>
                  <a:pt x="67417" y="9596"/>
                </a:lnTo>
                <a:lnTo>
                  <a:pt x="64551" y="8778"/>
                </a:lnTo>
                <a:lnTo>
                  <a:pt x="56130" y="7464"/>
                </a:lnTo>
                <a:lnTo>
                  <a:pt x="52861" y="7285"/>
                </a:lnTo>
                <a:lnTo>
                  <a:pt x="48088" y="7170"/>
                </a:lnTo>
                <a:lnTo>
                  <a:pt x="49552" y="7154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SMARTPenAnnotation477"/>
          <p:cNvSpPr/>
          <p:nvPr/>
        </p:nvSpPr>
        <p:spPr>
          <a:xfrm>
            <a:off x="1993106" y="4500562"/>
            <a:ext cx="114301" cy="100014"/>
          </a:xfrm>
          <a:custGeom>
            <a:avLst/>
            <a:gdLst/>
            <a:ahLst/>
            <a:cxnLst/>
            <a:rect l="0" t="0" r="0" b="0"/>
            <a:pathLst>
              <a:path w="114301" h="100014">
                <a:moveTo>
                  <a:pt x="114300" y="7144"/>
                </a:moveTo>
                <a:lnTo>
                  <a:pt x="114300" y="26"/>
                </a:lnTo>
                <a:lnTo>
                  <a:pt x="107182" y="0"/>
                </a:lnTo>
                <a:lnTo>
                  <a:pt x="69047" y="38109"/>
                </a:lnTo>
                <a:lnTo>
                  <a:pt x="65875" y="39694"/>
                </a:lnTo>
                <a:lnTo>
                  <a:pt x="62173" y="40750"/>
                </a:lnTo>
                <a:lnTo>
                  <a:pt x="58118" y="41454"/>
                </a:lnTo>
                <a:lnTo>
                  <a:pt x="54620" y="42717"/>
                </a:lnTo>
                <a:lnTo>
                  <a:pt x="51494" y="44353"/>
                </a:lnTo>
                <a:lnTo>
                  <a:pt x="48617" y="46238"/>
                </a:lnTo>
                <a:lnTo>
                  <a:pt x="45905" y="48287"/>
                </a:lnTo>
                <a:lnTo>
                  <a:pt x="43303" y="50448"/>
                </a:lnTo>
                <a:lnTo>
                  <a:pt x="40775" y="52682"/>
                </a:lnTo>
                <a:lnTo>
                  <a:pt x="35849" y="57281"/>
                </a:lnTo>
                <a:lnTo>
                  <a:pt x="26219" y="66701"/>
                </a:lnTo>
                <a:lnTo>
                  <a:pt x="23036" y="68280"/>
                </a:lnTo>
                <a:lnTo>
                  <a:pt x="19326" y="69332"/>
                </a:lnTo>
                <a:lnTo>
                  <a:pt x="9550" y="71022"/>
                </a:lnTo>
                <a:lnTo>
                  <a:pt x="6096" y="73370"/>
                </a:lnTo>
                <a:lnTo>
                  <a:pt x="1204" y="77552"/>
                </a:lnTo>
                <a:lnTo>
                  <a:pt x="1597" y="77895"/>
                </a:lnTo>
                <a:lnTo>
                  <a:pt x="5147" y="78378"/>
                </a:lnTo>
                <a:lnTo>
                  <a:pt x="6881" y="78554"/>
                </a:lnTo>
                <a:lnTo>
                  <a:pt x="7027" y="80686"/>
                </a:lnTo>
                <a:lnTo>
                  <a:pt x="7137" y="85430"/>
                </a:lnTo>
                <a:lnTo>
                  <a:pt x="5024" y="87711"/>
                </a:lnTo>
                <a:lnTo>
                  <a:pt x="992" y="91850"/>
                </a:lnTo>
                <a:lnTo>
                  <a:pt x="441" y="94533"/>
                </a:lnTo>
                <a:lnTo>
                  <a:pt x="0" y="1000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SMARTPenAnnotation478"/>
          <p:cNvSpPr/>
          <p:nvPr/>
        </p:nvSpPr>
        <p:spPr>
          <a:xfrm>
            <a:off x="2185987" y="4493418"/>
            <a:ext cx="157164" cy="78583"/>
          </a:xfrm>
          <a:custGeom>
            <a:avLst/>
            <a:gdLst/>
            <a:ahLst/>
            <a:cxnLst/>
            <a:rect l="0" t="0" r="0" b="0"/>
            <a:pathLst>
              <a:path w="157164" h="78583">
                <a:moveTo>
                  <a:pt x="0" y="0"/>
                </a:moveTo>
                <a:lnTo>
                  <a:pt x="13000" y="0"/>
                </a:lnTo>
                <a:lnTo>
                  <a:pt x="15832" y="2117"/>
                </a:lnTo>
                <a:lnTo>
                  <a:pt x="17699" y="3793"/>
                </a:lnTo>
                <a:lnTo>
                  <a:pt x="19736" y="4910"/>
                </a:lnTo>
                <a:lnTo>
                  <a:pt x="24118" y="6151"/>
                </a:lnTo>
                <a:lnTo>
                  <a:pt x="25603" y="7276"/>
                </a:lnTo>
                <a:lnTo>
                  <a:pt x="26594" y="8819"/>
                </a:lnTo>
                <a:lnTo>
                  <a:pt x="27254" y="10642"/>
                </a:lnTo>
                <a:lnTo>
                  <a:pt x="28488" y="11857"/>
                </a:lnTo>
                <a:lnTo>
                  <a:pt x="30105" y="12668"/>
                </a:lnTo>
                <a:lnTo>
                  <a:pt x="31976" y="13208"/>
                </a:lnTo>
                <a:lnTo>
                  <a:pt x="34017" y="14361"/>
                </a:lnTo>
                <a:lnTo>
                  <a:pt x="36172" y="15924"/>
                </a:lnTo>
                <a:lnTo>
                  <a:pt x="38402" y="17760"/>
                </a:lnTo>
                <a:lnTo>
                  <a:pt x="40683" y="18984"/>
                </a:lnTo>
                <a:lnTo>
                  <a:pt x="45333" y="20344"/>
                </a:lnTo>
                <a:lnTo>
                  <a:pt x="47685" y="21500"/>
                </a:lnTo>
                <a:lnTo>
                  <a:pt x="50046" y="23065"/>
                </a:lnTo>
                <a:lnTo>
                  <a:pt x="52414" y="24902"/>
                </a:lnTo>
                <a:lnTo>
                  <a:pt x="55580" y="26126"/>
                </a:lnTo>
                <a:lnTo>
                  <a:pt x="59278" y="26943"/>
                </a:lnTo>
                <a:lnTo>
                  <a:pt x="63331" y="27487"/>
                </a:lnTo>
                <a:lnTo>
                  <a:pt x="66034" y="28643"/>
                </a:lnTo>
                <a:lnTo>
                  <a:pt x="67835" y="30208"/>
                </a:lnTo>
                <a:lnTo>
                  <a:pt x="69036" y="32045"/>
                </a:lnTo>
                <a:lnTo>
                  <a:pt x="71424" y="34063"/>
                </a:lnTo>
                <a:lnTo>
                  <a:pt x="74603" y="36203"/>
                </a:lnTo>
                <a:lnTo>
                  <a:pt x="78311" y="38423"/>
                </a:lnTo>
                <a:lnTo>
                  <a:pt x="81576" y="39902"/>
                </a:lnTo>
                <a:lnTo>
                  <a:pt x="84546" y="40889"/>
                </a:lnTo>
                <a:lnTo>
                  <a:pt x="87321" y="41547"/>
                </a:lnTo>
                <a:lnTo>
                  <a:pt x="89964" y="42779"/>
                </a:lnTo>
                <a:lnTo>
                  <a:pt x="92520" y="44395"/>
                </a:lnTo>
                <a:lnTo>
                  <a:pt x="95017" y="46266"/>
                </a:lnTo>
                <a:lnTo>
                  <a:pt x="98270" y="47512"/>
                </a:lnTo>
                <a:lnTo>
                  <a:pt x="102026" y="48344"/>
                </a:lnTo>
                <a:lnTo>
                  <a:pt x="106117" y="48898"/>
                </a:lnTo>
                <a:lnTo>
                  <a:pt x="109638" y="50062"/>
                </a:lnTo>
                <a:lnTo>
                  <a:pt x="112780" y="51631"/>
                </a:lnTo>
                <a:lnTo>
                  <a:pt x="115668" y="53470"/>
                </a:lnTo>
                <a:lnTo>
                  <a:pt x="118387" y="54697"/>
                </a:lnTo>
                <a:lnTo>
                  <a:pt x="120993" y="55515"/>
                </a:lnTo>
                <a:lnTo>
                  <a:pt x="123525" y="56060"/>
                </a:lnTo>
                <a:lnTo>
                  <a:pt x="126006" y="57217"/>
                </a:lnTo>
                <a:lnTo>
                  <a:pt x="128454" y="58782"/>
                </a:lnTo>
                <a:lnTo>
                  <a:pt x="134294" y="63205"/>
                </a:lnTo>
                <a:lnTo>
                  <a:pt x="135567" y="64362"/>
                </a:lnTo>
                <a:lnTo>
                  <a:pt x="139098" y="67764"/>
                </a:lnTo>
                <a:lnTo>
                  <a:pt x="141150" y="68989"/>
                </a:lnTo>
                <a:lnTo>
                  <a:pt x="145548" y="70349"/>
                </a:lnTo>
                <a:lnTo>
                  <a:pt x="148694" y="71116"/>
                </a:lnTo>
                <a:lnTo>
                  <a:pt x="151547" y="73411"/>
                </a:lnTo>
                <a:lnTo>
                  <a:pt x="157143" y="78564"/>
                </a:lnTo>
                <a:lnTo>
                  <a:pt x="157163" y="7858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SMARTPenAnnotation479"/>
          <p:cNvSpPr/>
          <p:nvPr/>
        </p:nvSpPr>
        <p:spPr>
          <a:xfrm>
            <a:off x="1821656" y="4629473"/>
            <a:ext cx="164307" cy="213989"/>
          </a:xfrm>
          <a:custGeom>
            <a:avLst/>
            <a:gdLst/>
            <a:ahLst/>
            <a:cxnLst/>
            <a:rect l="0" t="0" r="0" b="0"/>
            <a:pathLst>
              <a:path w="164307" h="213989">
                <a:moveTo>
                  <a:pt x="0" y="42539"/>
                </a:moveTo>
                <a:lnTo>
                  <a:pt x="3792" y="38747"/>
                </a:lnTo>
                <a:lnTo>
                  <a:pt x="4909" y="36836"/>
                </a:lnTo>
                <a:lnTo>
                  <a:pt x="6151" y="32596"/>
                </a:lnTo>
                <a:lnTo>
                  <a:pt x="7275" y="31148"/>
                </a:lnTo>
                <a:lnTo>
                  <a:pt x="8819" y="30183"/>
                </a:lnTo>
                <a:lnTo>
                  <a:pt x="10642" y="29539"/>
                </a:lnTo>
                <a:lnTo>
                  <a:pt x="14784" y="26707"/>
                </a:lnTo>
                <a:lnTo>
                  <a:pt x="19270" y="22803"/>
                </a:lnTo>
                <a:lnTo>
                  <a:pt x="27193" y="15285"/>
                </a:lnTo>
                <a:lnTo>
                  <a:pt x="31958" y="10563"/>
                </a:lnTo>
                <a:lnTo>
                  <a:pt x="34005" y="9315"/>
                </a:lnTo>
                <a:lnTo>
                  <a:pt x="38397" y="7929"/>
                </a:lnTo>
                <a:lnTo>
                  <a:pt x="42994" y="5196"/>
                </a:lnTo>
                <a:lnTo>
                  <a:pt x="45331" y="3357"/>
                </a:lnTo>
                <a:lnTo>
                  <a:pt x="48477" y="2130"/>
                </a:lnTo>
                <a:lnTo>
                  <a:pt x="52162" y="1312"/>
                </a:lnTo>
                <a:lnTo>
                  <a:pt x="56206" y="767"/>
                </a:lnTo>
                <a:lnTo>
                  <a:pt x="59696" y="403"/>
                </a:lnTo>
                <a:lnTo>
                  <a:pt x="62816" y="161"/>
                </a:lnTo>
                <a:lnTo>
                  <a:pt x="65690" y="0"/>
                </a:lnTo>
                <a:lnTo>
                  <a:pt x="68399" y="685"/>
                </a:lnTo>
                <a:lnTo>
                  <a:pt x="73527" y="3565"/>
                </a:lnTo>
                <a:lnTo>
                  <a:pt x="78451" y="5373"/>
                </a:lnTo>
                <a:lnTo>
                  <a:pt x="80876" y="5856"/>
                </a:lnTo>
                <a:lnTo>
                  <a:pt x="85686" y="8509"/>
                </a:lnTo>
                <a:lnTo>
                  <a:pt x="88080" y="10327"/>
                </a:lnTo>
                <a:lnTo>
                  <a:pt x="89676" y="12333"/>
                </a:lnTo>
                <a:lnTo>
                  <a:pt x="90741" y="14464"/>
                </a:lnTo>
                <a:lnTo>
                  <a:pt x="91450" y="16679"/>
                </a:lnTo>
                <a:lnTo>
                  <a:pt x="94355" y="21256"/>
                </a:lnTo>
                <a:lnTo>
                  <a:pt x="98291" y="25936"/>
                </a:lnTo>
                <a:lnTo>
                  <a:pt x="102687" y="30662"/>
                </a:lnTo>
                <a:lnTo>
                  <a:pt x="104177" y="33827"/>
                </a:lnTo>
                <a:lnTo>
                  <a:pt x="105170" y="37525"/>
                </a:lnTo>
                <a:lnTo>
                  <a:pt x="105832" y="41577"/>
                </a:lnTo>
                <a:lnTo>
                  <a:pt x="106273" y="45867"/>
                </a:lnTo>
                <a:lnTo>
                  <a:pt x="106568" y="50314"/>
                </a:lnTo>
                <a:lnTo>
                  <a:pt x="106764" y="54866"/>
                </a:lnTo>
                <a:lnTo>
                  <a:pt x="106982" y="64157"/>
                </a:lnTo>
                <a:lnTo>
                  <a:pt x="107122" y="83057"/>
                </a:lnTo>
                <a:lnTo>
                  <a:pt x="106339" y="87808"/>
                </a:lnTo>
                <a:lnTo>
                  <a:pt x="105024" y="92562"/>
                </a:lnTo>
                <a:lnTo>
                  <a:pt x="103354" y="97319"/>
                </a:lnTo>
                <a:lnTo>
                  <a:pt x="102240" y="101284"/>
                </a:lnTo>
                <a:lnTo>
                  <a:pt x="101002" y="107806"/>
                </a:lnTo>
                <a:lnTo>
                  <a:pt x="99879" y="111451"/>
                </a:lnTo>
                <a:lnTo>
                  <a:pt x="98336" y="115468"/>
                </a:lnTo>
                <a:lnTo>
                  <a:pt x="96513" y="119733"/>
                </a:lnTo>
                <a:lnTo>
                  <a:pt x="92372" y="128706"/>
                </a:lnTo>
                <a:lnTo>
                  <a:pt x="90156" y="133321"/>
                </a:lnTo>
                <a:lnTo>
                  <a:pt x="87885" y="137191"/>
                </a:lnTo>
                <a:lnTo>
                  <a:pt x="83245" y="143609"/>
                </a:lnTo>
                <a:lnTo>
                  <a:pt x="81691" y="147225"/>
                </a:lnTo>
                <a:lnTo>
                  <a:pt x="80654" y="151223"/>
                </a:lnTo>
                <a:lnTo>
                  <a:pt x="79963" y="155477"/>
                </a:lnTo>
                <a:lnTo>
                  <a:pt x="78709" y="159106"/>
                </a:lnTo>
                <a:lnTo>
                  <a:pt x="75198" y="165255"/>
                </a:lnTo>
                <a:lnTo>
                  <a:pt x="73109" y="170634"/>
                </a:lnTo>
                <a:lnTo>
                  <a:pt x="72552" y="173179"/>
                </a:lnTo>
                <a:lnTo>
                  <a:pt x="69816" y="178124"/>
                </a:lnTo>
                <a:lnTo>
                  <a:pt x="67975" y="180554"/>
                </a:lnTo>
                <a:lnTo>
                  <a:pt x="65930" y="185371"/>
                </a:lnTo>
                <a:lnTo>
                  <a:pt x="65385" y="187766"/>
                </a:lnTo>
                <a:lnTo>
                  <a:pt x="62662" y="192545"/>
                </a:lnTo>
                <a:lnTo>
                  <a:pt x="60824" y="194930"/>
                </a:lnTo>
                <a:lnTo>
                  <a:pt x="58806" y="196521"/>
                </a:lnTo>
                <a:lnTo>
                  <a:pt x="56666" y="197581"/>
                </a:lnTo>
                <a:lnTo>
                  <a:pt x="54446" y="198288"/>
                </a:lnTo>
                <a:lnTo>
                  <a:pt x="49863" y="201190"/>
                </a:lnTo>
                <a:lnTo>
                  <a:pt x="45180" y="205126"/>
                </a:lnTo>
                <a:lnTo>
                  <a:pt x="40453" y="209521"/>
                </a:lnTo>
                <a:lnTo>
                  <a:pt x="37121" y="212665"/>
                </a:lnTo>
                <a:lnTo>
                  <a:pt x="35860" y="213106"/>
                </a:lnTo>
                <a:lnTo>
                  <a:pt x="32342" y="213597"/>
                </a:lnTo>
                <a:lnTo>
                  <a:pt x="28132" y="213815"/>
                </a:lnTo>
                <a:lnTo>
                  <a:pt x="22755" y="213955"/>
                </a:lnTo>
                <a:lnTo>
                  <a:pt x="8465" y="213988"/>
                </a:lnTo>
                <a:lnTo>
                  <a:pt x="8025" y="213194"/>
                </a:lnTo>
                <a:lnTo>
                  <a:pt x="7178" y="207139"/>
                </a:lnTo>
                <a:lnTo>
                  <a:pt x="7147" y="200720"/>
                </a:lnTo>
                <a:lnTo>
                  <a:pt x="10937" y="196211"/>
                </a:lnTo>
                <a:lnTo>
                  <a:pt x="14915" y="192065"/>
                </a:lnTo>
                <a:lnTo>
                  <a:pt x="23936" y="182935"/>
                </a:lnTo>
                <a:lnTo>
                  <a:pt x="26276" y="181381"/>
                </a:lnTo>
                <a:lnTo>
                  <a:pt x="30993" y="179652"/>
                </a:lnTo>
                <a:lnTo>
                  <a:pt x="35735" y="176768"/>
                </a:lnTo>
                <a:lnTo>
                  <a:pt x="38111" y="174888"/>
                </a:lnTo>
                <a:lnTo>
                  <a:pt x="40488" y="173634"/>
                </a:lnTo>
                <a:lnTo>
                  <a:pt x="45247" y="172241"/>
                </a:lnTo>
                <a:lnTo>
                  <a:pt x="48421" y="171869"/>
                </a:lnTo>
                <a:lnTo>
                  <a:pt x="52124" y="171622"/>
                </a:lnTo>
                <a:lnTo>
                  <a:pt x="59679" y="171347"/>
                </a:lnTo>
                <a:lnTo>
                  <a:pt x="68394" y="171192"/>
                </a:lnTo>
                <a:lnTo>
                  <a:pt x="91873" y="171129"/>
                </a:lnTo>
                <a:lnTo>
                  <a:pt x="95380" y="171922"/>
                </a:lnTo>
                <a:lnTo>
                  <a:pt x="98511" y="173244"/>
                </a:lnTo>
                <a:lnTo>
                  <a:pt x="101393" y="174919"/>
                </a:lnTo>
                <a:lnTo>
                  <a:pt x="104108" y="176037"/>
                </a:lnTo>
                <a:lnTo>
                  <a:pt x="109241" y="177277"/>
                </a:lnTo>
                <a:lnTo>
                  <a:pt x="112515" y="178402"/>
                </a:lnTo>
                <a:lnTo>
                  <a:pt x="116285" y="179946"/>
                </a:lnTo>
                <a:lnTo>
                  <a:pt x="120385" y="181768"/>
                </a:lnTo>
                <a:lnTo>
                  <a:pt x="123913" y="182984"/>
                </a:lnTo>
                <a:lnTo>
                  <a:pt x="127059" y="183794"/>
                </a:lnTo>
                <a:lnTo>
                  <a:pt x="129949" y="184334"/>
                </a:lnTo>
                <a:lnTo>
                  <a:pt x="131877" y="185488"/>
                </a:lnTo>
                <a:lnTo>
                  <a:pt x="133162" y="187051"/>
                </a:lnTo>
                <a:lnTo>
                  <a:pt x="134018" y="188887"/>
                </a:lnTo>
                <a:lnTo>
                  <a:pt x="135383" y="190110"/>
                </a:lnTo>
                <a:lnTo>
                  <a:pt x="137086" y="190926"/>
                </a:lnTo>
                <a:lnTo>
                  <a:pt x="141096" y="191833"/>
                </a:lnTo>
                <a:lnTo>
                  <a:pt x="145524" y="192236"/>
                </a:lnTo>
                <a:lnTo>
                  <a:pt x="150137" y="192415"/>
                </a:lnTo>
                <a:lnTo>
                  <a:pt x="157198" y="192516"/>
                </a:lnTo>
                <a:lnTo>
                  <a:pt x="164306" y="1925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SMARTPenAnnotation480"/>
          <p:cNvSpPr/>
          <p:nvPr/>
        </p:nvSpPr>
        <p:spPr>
          <a:xfrm>
            <a:off x="2296230" y="4607718"/>
            <a:ext cx="18346" cy="192883"/>
          </a:xfrm>
          <a:custGeom>
            <a:avLst/>
            <a:gdLst/>
            <a:ahLst/>
            <a:cxnLst/>
            <a:rect l="0" t="0" r="0" b="0"/>
            <a:pathLst>
              <a:path w="18346" h="192883">
                <a:moveTo>
                  <a:pt x="18345" y="0"/>
                </a:moveTo>
                <a:lnTo>
                  <a:pt x="18345" y="104784"/>
                </a:lnTo>
                <a:lnTo>
                  <a:pt x="17551" y="109544"/>
                </a:lnTo>
                <a:lnTo>
                  <a:pt x="16228" y="114304"/>
                </a:lnTo>
                <a:lnTo>
                  <a:pt x="14552" y="119065"/>
                </a:lnTo>
                <a:lnTo>
                  <a:pt x="13435" y="123827"/>
                </a:lnTo>
                <a:lnTo>
                  <a:pt x="12690" y="128589"/>
                </a:lnTo>
                <a:lnTo>
                  <a:pt x="12194" y="133351"/>
                </a:lnTo>
                <a:lnTo>
                  <a:pt x="11863" y="137319"/>
                </a:lnTo>
                <a:lnTo>
                  <a:pt x="11642" y="140759"/>
                </a:lnTo>
                <a:lnTo>
                  <a:pt x="11495" y="143846"/>
                </a:lnTo>
                <a:lnTo>
                  <a:pt x="11332" y="151509"/>
                </a:lnTo>
                <a:lnTo>
                  <a:pt x="11288" y="155775"/>
                </a:lnTo>
                <a:lnTo>
                  <a:pt x="10465" y="159413"/>
                </a:lnTo>
                <a:lnTo>
                  <a:pt x="9123" y="162631"/>
                </a:lnTo>
                <a:lnTo>
                  <a:pt x="7434" y="165571"/>
                </a:lnTo>
                <a:lnTo>
                  <a:pt x="6308" y="168324"/>
                </a:lnTo>
                <a:lnTo>
                  <a:pt x="5558" y="170954"/>
                </a:lnTo>
                <a:lnTo>
                  <a:pt x="5058" y="173501"/>
                </a:lnTo>
                <a:lnTo>
                  <a:pt x="4502" y="178447"/>
                </a:lnTo>
                <a:lnTo>
                  <a:pt x="4353" y="180878"/>
                </a:lnTo>
                <a:lnTo>
                  <a:pt x="3461" y="182498"/>
                </a:lnTo>
                <a:lnTo>
                  <a:pt x="2072" y="183578"/>
                </a:lnTo>
                <a:lnTo>
                  <a:pt x="352" y="184298"/>
                </a:lnTo>
                <a:lnTo>
                  <a:pt x="0" y="185571"/>
                </a:lnTo>
                <a:lnTo>
                  <a:pt x="558" y="187214"/>
                </a:lnTo>
                <a:lnTo>
                  <a:pt x="4057" y="19288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SMARTPenAnnotation481"/>
          <p:cNvSpPr/>
          <p:nvPr/>
        </p:nvSpPr>
        <p:spPr>
          <a:xfrm>
            <a:off x="2407446" y="4614862"/>
            <a:ext cx="128586" cy="64295"/>
          </a:xfrm>
          <a:custGeom>
            <a:avLst/>
            <a:gdLst/>
            <a:ahLst/>
            <a:cxnLst/>
            <a:rect l="0" t="0" r="0" b="0"/>
            <a:pathLst>
              <a:path w="128586" h="64295">
                <a:moveTo>
                  <a:pt x="14285" y="0"/>
                </a:moveTo>
                <a:lnTo>
                  <a:pt x="7228" y="0"/>
                </a:lnTo>
                <a:lnTo>
                  <a:pt x="10959" y="0"/>
                </a:lnTo>
                <a:lnTo>
                  <a:pt x="12068" y="794"/>
                </a:lnTo>
                <a:lnTo>
                  <a:pt x="12807" y="2117"/>
                </a:lnTo>
                <a:lnTo>
                  <a:pt x="13299" y="3792"/>
                </a:lnTo>
                <a:lnTo>
                  <a:pt x="13628" y="5703"/>
                </a:lnTo>
                <a:lnTo>
                  <a:pt x="13847" y="7771"/>
                </a:lnTo>
                <a:lnTo>
                  <a:pt x="14198" y="13000"/>
                </a:lnTo>
                <a:lnTo>
                  <a:pt x="13433" y="15017"/>
                </a:lnTo>
                <a:lnTo>
                  <a:pt x="12130" y="17949"/>
                </a:lnTo>
                <a:lnTo>
                  <a:pt x="10467" y="21491"/>
                </a:lnTo>
                <a:lnTo>
                  <a:pt x="9358" y="24646"/>
                </a:lnTo>
                <a:lnTo>
                  <a:pt x="8619" y="27543"/>
                </a:lnTo>
                <a:lnTo>
                  <a:pt x="8126" y="30269"/>
                </a:lnTo>
                <a:lnTo>
                  <a:pt x="7798" y="32879"/>
                </a:lnTo>
                <a:lnTo>
                  <a:pt x="7579" y="35413"/>
                </a:lnTo>
                <a:lnTo>
                  <a:pt x="7433" y="37896"/>
                </a:lnTo>
                <a:lnTo>
                  <a:pt x="6542" y="40345"/>
                </a:lnTo>
                <a:lnTo>
                  <a:pt x="5154" y="42772"/>
                </a:lnTo>
                <a:lnTo>
                  <a:pt x="1016" y="48577"/>
                </a:lnTo>
                <a:lnTo>
                  <a:pt x="676" y="49847"/>
                </a:lnTo>
                <a:lnTo>
                  <a:pt x="450" y="51488"/>
                </a:lnTo>
                <a:lnTo>
                  <a:pt x="299" y="53375"/>
                </a:lnTo>
                <a:lnTo>
                  <a:pt x="198" y="55427"/>
                </a:lnTo>
                <a:lnTo>
                  <a:pt x="0" y="64177"/>
                </a:lnTo>
                <a:lnTo>
                  <a:pt x="4113" y="64271"/>
                </a:lnTo>
                <a:lnTo>
                  <a:pt x="2356" y="64284"/>
                </a:lnTo>
                <a:lnTo>
                  <a:pt x="2364" y="64287"/>
                </a:lnTo>
                <a:lnTo>
                  <a:pt x="17714" y="64294"/>
                </a:lnTo>
                <a:lnTo>
                  <a:pt x="19746" y="63500"/>
                </a:lnTo>
                <a:lnTo>
                  <a:pt x="21894" y="62177"/>
                </a:lnTo>
                <a:lnTo>
                  <a:pt x="24120" y="60502"/>
                </a:lnTo>
                <a:lnTo>
                  <a:pt x="26398" y="59384"/>
                </a:lnTo>
                <a:lnTo>
                  <a:pt x="28710" y="58639"/>
                </a:lnTo>
                <a:lnTo>
                  <a:pt x="31046" y="58143"/>
                </a:lnTo>
                <a:lnTo>
                  <a:pt x="34190" y="57812"/>
                </a:lnTo>
                <a:lnTo>
                  <a:pt x="37874" y="57591"/>
                </a:lnTo>
                <a:lnTo>
                  <a:pt x="41917" y="57444"/>
                </a:lnTo>
                <a:lnTo>
                  <a:pt x="45406" y="56553"/>
                </a:lnTo>
                <a:lnTo>
                  <a:pt x="48526" y="55164"/>
                </a:lnTo>
                <a:lnTo>
                  <a:pt x="51400" y="53445"/>
                </a:lnTo>
                <a:lnTo>
                  <a:pt x="54109" y="52299"/>
                </a:lnTo>
                <a:lnTo>
                  <a:pt x="56709" y="51534"/>
                </a:lnTo>
                <a:lnTo>
                  <a:pt x="59237" y="51025"/>
                </a:lnTo>
                <a:lnTo>
                  <a:pt x="61715" y="49892"/>
                </a:lnTo>
                <a:lnTo>
                  <a:pt x="64161" y="48342"/>
                </a:lnTo>
                <a:lnTo>
                  <a:pt x="66586" y="46516"/>
                </a:lnTo>
                <a:lnTo>
                  <a:pt x="69790" y="45298"/>
                </a:lnTo>
                <a:lnTo>
                  <a:pt x="73513" y="44486"/>
                </a:lnTo>
                <a:lnTo>
                  <a:pt x="77583" y="43945"/>
                </a:lnTo>
                <a:lnTo>
                  <a:pt x="81090" y="43584"/>
                </a:lnTo>
                <a:lnTo>
                  <a:pt x="84222" y="43343"/>
                </a:lnTo>
                <a:lnTo>
                  <a:pt x="87103" y="43183"/>
                </a:lnTo>
                <a:lnTo>
                  <a:pt x="92421" y="43005"/>
                </a:lnTo>
                <a:lnTo>
                  <a:pt x="94951" y="42957"/>
                </a:lnTo>
                <a:lnTo>
                  <a:pt x="97431" y="43720"/>
                </a:lnTo>
                <a:lnTo>
                  <a:pt x="99878" y="45022"/>
                </a:lnTo>
                <a:lnTo>
                  <a:pt x="102303" y="46683"/>
                </a:lnTo>
                <a:lnTo>
                  <a:pt x="104714" y="47791"/>
                </a:lnTo>
                <a:lnTo>
                  <a:pt x="107115" y="48530"/>
                </a:lnTo>
                <a:lnTo>
                  <a:pt x="109509" y="49022"/>
                </a:lnTo>
                <a:lnTo>
                  <a:pt x="111899" y="49350"/>
                </a:lnTo>
                <a:lnTo>
                  <a:pt x="114286" y="49568"/>
                </a:lnTo>
                <a:lnTo>
                  <a:pt x="116671" y="49714"/>
                </a:lnTo>
                <a:lnTo>
                  <a:pt x="121438" y="49877"/>
                </a:lnTo>
                <a:lnTo>
                  <a:pt x="128585" y="500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SMARTPenAnnotation482"/>
          <p:cNvSpPr/>
          <p:nvPr/>
        </p:nvSpPr>
        <p:spPr>
          <a:xfrm>
            <a:off x="2500312" y="4560740"/>
            <a:ext cx="14289" cy="204142"/>
          </a:xfrm>
          <a:custGeom>
            <a:avLst/>
            <a:gdLst/>
            <a:ahLst/>
            <a:cxnLst/>
            <a:rect l="0" t="0" r="0" b="0"/>
            <a:pathLst>
              <a:path w="14289" h="204142">
                <a:moveTo>
                  <a:pt x="0" y="4116"/>
                </a:moveTo>
                <a:lnTo>
                  <a:pt x="3792" y="324"/>
                </a:lnTo>
                <a:lnTo>
                  <a:pt x="4910" y="0"/>
                </a:lnTo>
                <a:lnTo>
                  <a:pt x="5654" y="578"/>
                </a:lnTo>
                <a:lnTo>
                  <a:pt x="6151" y="1757"/>
                </a:lnTo>
                <a:lnTo>
                  <a:pt x="7276" y="2543"/>
                </a:lnTo>
                <a:lnTo>
                  <a:pt x="8819" y="3068"/>
                </a:lnTo>
                <a:lnTo>
                  <a:pt x="13207" y="3909"/>
                </a:lnTo>
                <a:lnTo>
                  <a:pt x="13567" y="4772"/>
                </a:lnTo>
                <a:lnTo>
                  <a:pt x="13967" y="7847"/>
                </a:lnTo>
                <a:lnTo>
                  <a:pt x="14193" y="14041"/>
                </a:lnTo>
                <a:lnTo>
                  <a:pt x="14288" y="101456"/>
                </a:lnTo>
                <a:lnTo>
                  <a:pt x="13494" y="107109"/>
                </a:lnTo>
                <a:lnTo>
                  <a:pt x="12171" y="113259"/>
                </a:lnTo>
                <a:lnTo>
                  <a:pt x="10495" y="119741"/>
                </a:lnTo>
                <a:lnTo>
                  <a:pt x="10172" y="125649"/>
                </a:lnTo>
                <a:lnTo>
                  <a:pt x="10750" y="131175"/>
                </a:lnTo>
                <a:lnTo>
                  <a:pt x="11929" y="136447"/>
                </a:lnTo>
                <a:lnTo>
                  <a:pt x="12715" y="141549"/>
                </a:lnTo>
                <a:lnTo>
                  <a:pt x="13239" y="146538"/>
                </a:lnTo>
                <a:lnTo>
                  <a:pt x="13589" y="151452"/>
                </a:lnTo>
                <a:lnTo>
                  <a:pt x="13028" y="156315"/>
                </a:lnTo>
                <a:lnTo>
                  <a:pt x="11860" y="161145"/>
                </a:lnTo>
                <a:lnTo>
                  <a:pt x="10288" y="165952"/>
                </a:lnTo>
                <a:lnTo>
                  <a:pt x="9240" y="169950"/>
                </a:lnTo>
                <a:lnTo>
                  <a:pt x="8541" y="173410"/>
                </a:lnTo>
                <a:lnTo>
                  <a:pt x="8075" y="176509"/>
                </a:lnTo>
                <a:lnTo>
                  <a:pt x="7765" y="179370"/>
                </a:lnTo>
                <a:lnTo>
                  <a:pt x="7420" y="184665"/>
                </a:lnTo>
                <a:lnTo>
                  <a:pt x="6534" y="187188"/>
                </a:lnTo>
                <a:lnTo>
                  <a:pt x="5150" y="189664"/>
                </a:lnTo>
                <a:lnTo>
                  <a:pt x="3433" y="192108"/>
                </a:lnTo>
                <a:lnTo>
                  <a:pt x="2289" y="194532"/>
                </a:lnTo>
                <a:lnTo>
                  <a:pt x="1526" y="196941"/>
                </a:lnTo>
                <a:lnTo>
                  <a:pt x="302" y="202718"/>
                </a:lnTo>
                <a:lnTo>
                  <a:pt x="995" y="203193"/>
                </a:lnTo>
                <a:lnTo>
                  <a:pt x="2251" y="203509"/>
                </a:lnTo>
                <a:lnTo>
                  <a:pt x="7144" y="2041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SMARTPenAnnotation483"/>
          <p:cNvSpPr/>
          <p:nvPr/>
        </p:nvSpPr>
        <p:spPr>
          <a:xfrm>
            <a:off x="2381956" y="4857750"/>
            <a:ext cx="32632" cy="171451"/>
          </a:xfrm>
          <a:custGeom>
            <a:avLst/>
            <a:gdLst/>
            <a:ahLst/>
            <a:cxnLst/>
            <a:rect l="0" t="0" r="0" b="0"/>
            <a:pathLst>
              <a:path w="32632" h="171451">
                <a:moveTo>
                  <a:pt x="32631" y="0"/>
                </a:moveTo>
                <a:lnTo>
                  <a:pt x="25574" y="0"/>
                </a:lnTo>
                <a:lnTo>
                  <a:pt x="25504" y="4909"/>
                </a:lnTo>
                <a:lnTo>
                  <a:pt x="25487" y="56182"/>
                </a:lnTo>
                <a:lnTo>
                  <a:pt x="24694" y="60473"/>
                </a:lnTo>
                <a:lnTo>
                  <a:pt x="23371" y="64922"/>
                </a:lnTo>
                <a:lnTo>
                  <a:pt x="21695" y="69474"/>
                </a:lnTo>
                <a:lnTo>
                  <a:pt x="20578" y="73304"/>
                </a:lnTo>
                <a:lnTo>
                  <a:pt x="19833" y="76651"/>
                </a:lnTo>
                <a:lnTo>
                  <a:pt x="19336" y="79675"/>
                </a:lnTo>
                <a:lnTo>
                  <a:pt x="19006" y="83279"/>
                </a:lnTo>
                <a:lnTo>
                  <a:pt x="18785" y="87269"/>
                </a:lnTo>
                <a:lnTo>
                  <a:pt x="18540" y="95936"/>
                </a:lnTo>
                <a:lnTo>
                  <a:pt x="18431" y="105080"/>
                </a:lnTo>
                <a:lnTo>
                  <a:pt x="17608" y="108947"/>
                </a:lnTo>
                <a:lnTo>
                  <a:pt x="16266" y="112319"/>
                </a:lnTo>
                <a:lnTo>
                  <a:pt x="14577" y="115360"/>
                </a:lnTo>
                <a:lnTo>
                  <a:pt x="13451" y="118975"/>
                </a:lnTo>
                <a:lnTo>
                  <a:pt x="12701" y="122973"/>
                </a:lnTo>
                <a:lnTo>
                  <a:pt x="12200" y="127226"/>
                </a:lnTo>
                <a:lnTo>
                  <a:pt x="11867" y="130854"/>
                </a:lnTo>
                <a:lnTo>
                  <a:pt x="11644" y="134067"/>
                </a:lnTo>
                <a:lnTo>
                  <a:pt x="11496" y="137003"/>
                </a:lnTo>
                <a:lnTo>
                  <a:pt x="10604" y="139754"/>
                </a:lnTo>
                <a:lnTo>
                  <a:pt x="9215" y="142382"/>
                </a:lnTo>
                <a:lnTo>
                  <a:pt x="7495" y="144927"/>
                </a:lnTo>
                <a:lnTo>
                  <a:pt x="6349" y="147418"/>
                </a:lnTo>
                <a:lnTo>
                  <a:pt x="5584" y="149872"/>
                </a:lnTo>
                <a:lnTo>
                  <a:pt x="4735" y="154716"/>
                </a:lnTo>
                <a:lnTo>
                  <a:pt x="4358" y="159514"/>
                </a:lnTo>
                <a:lnTo>
                  <a:pt x="3463" y="161111"/>
                </a:lnTo>
                <a:lnTo>
                  <a:pt x="2074" y="162176"/>
                </a:lnTo>
                <a:lnTo>
                  <a:pt x="353" y="162886"/>
                </a:lnTo>
                <a:lnTo>
                  <a:pt x="0" y="164153"/>
                </a:lnTo>
                <a:lnTo>
                  <a:pt x="558" y="165792"/>
                </a:lnTo>
                <a:lnTo>
                  <a:pt x="4056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SMARTPenAnnotation484"/>
          <p:cNvSpPr/>
          <p:nvPr/>
        </p:nvSpPr>
        <p:spPr>
          <a:xfrm>
            <a:off x="2486025" y="4822031"/>
            <a:ext cx="250032" cy="28576"/>
          </a:xfrm>
          <a:custGeom>
            <a:avLst/>
            <a:gdLst/>
            <a:ahLst/>
            <a:cxnLst/>
            <a:rect l="0" t="0" r="0" b="0"/>
            <a:pathLst>
              <a:path w="250032" h="28576">
                <a:moveTo>
                  <a:pt x="0" y="28575"/>
                </a:moveTo>
                <a:lnTo>
                  <a:pt x="6150" y="28575"/>
                </a:lnTo>
                <a:lnTo>
                  <a:pt x="7275" y="27781"/>
                </a:lnTo>
                <a:lnTo>
                  <a:pt x="8819" y="26458"/>
                </a:lnTo>
                <a:lnTo>
                  <a:pt x="13207" y="22424"/>
                </a:lnTo>
                <a:lnTo>
                  <a:pt x="15924" y="21872"/>
                </a:lnTo>
                <a:lnTo>
                  <a:pt x="21916" y="21562"/>
                </a:lnTo>
                <a:lnTo>
                  <a:pt x="31051" y="21457"/>
                </a:lnTo>
                <a:lnTo>
                  <a:pt x="33401" y="20654"/>
                </a:lnTo>
                <a:lnTo>
                  <a:pt x="35761" y="19326"/>
                </a:lnTo>
                <a:lnTo>
                  <a:pt x="38128" y="17646"/>
                </a:lnTo>
                <a:lnTo>
                  <a:pt x="40500" y="16527"/>
                </a:lnTo>
                <a:lnTo>
                  <a:pt x="42875" y="15780"/>
                </a:lnTo>
                <a:lnTo>
                  <a:pt x="48424" y="14951"/>
                </a:lnTo>
                <a:lnTo>
                  <a:pt x="56182" y="14582"/>
                </a:lnTo>
                <a:lnTo>
                  <a:pt x="65682" y="14374"/>
                </a:lnTo>
                <a:lnTo>
                  <a:pt x="69188" y="13552"/>
                </a:lnTo>
                <a:lnTo>
                  <a:pt x="73113" y="12209"/>
                </a:lnTo>
                <a:lnTo>
                  <a:pt x="77317" y="10521"/>
                </a:lnTo>
                <a:lnTo>
                  <a:pt x="80913" y="9395"/>
                </a:lnTo>
                <a:lnTo>
                  <a:pt x="84104" y="8645"/>
                </a:lnTo>
                <a:lnTo>
                  <a:pt x="90561" y="7811"/>
                </a:lnTo>
                <a:lnTo>
                  <a:pt x="94505" y="7588"/>
                </a:lnTo>
                <a:lnTo>
                  <a:pt x="103121" y="7342"/>
                </a:lnTo>
                <a:lnTo>
                  <a:pt x="112242" y="7231"/>
                </a:lnTo>
                <a:lnTo>
                  <a:pt x="116896" y="6408"/>
                </a:lnTo>
                <a:lnTo>
                  <a:pt x="121587" y="5066"/>
                </a:lnTo>
                <a:lnTo>
                  <a:pt x="126302" y="3377"/>
                </a:lnTo>
                <a:lnTo>
                  <a:pt x="131032" y="2252"/>
                </a:lnTo>
                <a:lnTo>
                  <a:pt x="135773" y="1501"/>
                </a:lnTo>
                <a:lnTo>
                  <a:pt x="140522" y="1000"/>
                </a:lnTo>
                <a:lnTo>
                  <a:pt x="145275" y="667"/>
                </a:lnTo>
                <a:lnTo>
                  <a:pt x="150031" y="445"/>
                </a:lnTo>
                <a:lnTo>
                  <a:pt x="162193" y="132"/>
                </a:lnTo>
                <a:lnTo>
                  <a:pt x="198724" y="2"/>
                </a:lnTo>
                <a:lnTo>
                  <a:pt x="222521" y="0"/>
                </a:lnTo>
                <a:lnTo>
                  <a:pt x="225341" y="794"/>
                </a:lnTo>
                <a:lnTo>
                  <a:pt x="228015" y="2117"/>
                </a:lnTo>
                <a:lnTo>
                  <a:pt x="234217" y="6151"/>
                </a:lnTo>
                <a:lnTo>
                  <a:pt x="237182" y="6702"/>
                </a:lnTo>
                <a:lnTo>
                  <a:pt x="243313" y="7013"/>
                </a:lnTo>
                <a:lnTo>
                  <a:pt x="250031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SMARTPenAnnotation485"/>
          <p:cNvSpPr/>
          <p:nvPr/>
        </p:nvSpPr>
        <p:spPr>
          <a:xfrm>
            <a:off x="2464593" y="5029505"/>
            <a:ext cx="192883" cy="105830"/>
          </a:xfrm>
          <a:custGeom>
            <a:avLst/>
            <a:gdLst/>
            <a:ahLst/>
            <a:cxnLst/>
            <a:rect l="0" t="0" r="0" b="0"/>
            <a:pathLst>
              <a:path w="192883" h="105830">
                <a:moveTo>
                  <a:pt x="0" y="71132"/>
                </a:moveTo>
                <a:lnTo>
                  <a:pt x="0" y="54071"/>
                </a:lnTo>
                <a:lnTo>
                  <a:pt x="794" y="52614"/>
                </a:lnTo>
                <a:lnTo>
                  <a:pt x="2117" y="51643"/>
                </a:lnTo>
                <a:lnTo>
                  <a:pt x="3793" y="50996"/>
                </a:lnTo>
                <a:lnTo>
                  <a:pt x="4910" y="49771"/>
                </a:lnTo>
                <a:lnTo>
                  <a:pt x="5655" y="48160"/>
                </a:lnTo>
                <a:lnTo>
                  <a:pt x="6151" y="46292"/>
                </a:lnTo>
                <a:lnTo>
                  <a:pt x="7276" y="44253"/>
                </a:lnTo>
                <a:lnTo>
                  <a:pt x="8819" y="42100"/>
                </a:lnTo>
                <a:lnTo>
                  <a:pt x="10642" y="39872"/>
                </a:lnTo>
                <a:lnTo>
                  <a:pt x="12651" y="37591"/>
                </a:lnTo>
                <a:lnTo>
                  <a:pt x="14784" y="35278"/>
                </a:lnTo>
                <a:lnTo>
                  <a:pt x="19271" y="30591"/>
                </a:lnTo>
                <a:lnTo>
                  <a:pt x="23911" y="25862"/>
                </a:lnTo>
                <a:lnTo>
                  <a:pt x="25466" y="23490"/>
                </a:lnTo>
                <a:lnTo>
                  <a:pt x="26502" y="21114"/>
                </a:lnTo>
                <a:lnTo>
                  <a:pt x="27193" y="18737"/>
                </a:lnTo>
                <a:lnTo>
                  <a:pt x="28448" y="16358"/>
                </a:lnTo>
                <a:lnTo>
                  <a:pt x="30078" y="13979"/>
                </a:lnTo>
                <a:lnTo>
                  <a:pt x="31958" y="11598"/>
                </a:lnTo>
                <a:lnTo>
                  <a:pt x="34006" y="10012"/>
                </a:lnTo>
                <a:lnTo>
                  <a:pt x="36164" y="8954"/>
                </a:lnTo>
                <a:lnTo>
                  <a:pt x="40679" y="7779"/>
                </a:lnTo>
                <a:lnTo>
                  <a:pt x="45332" y="7256"/>
                </a:lnTo>
                <a:lnTo>
                  <a:pt x="47684" y="6323"/>
                </a:lnTo>
                <a:lnTo>
                  <a:pt x="52414" y="3169"/>
                </a:lnTo>
                <a:lnTo>
                  <a:pt x="55580" y="2011"/>
                </a:lnTo>
                <a:lnTo>
                  <a:pt x="59278" y="1239"/>
                </a:lnTo>
                <a:lnTo>
                  <a:pt x="69036" y="0"/>
                </a:lnTo>
                <a:lnTo>
                  <a:pt x="70630" y="692"/>
                </a:lnTo>
                <a:lnTo>
                  <a:pt x="74518" y="3577"/>
                </a:lnTo>
                <a:lnTo>
                  <a:pt x="77378" y="5872"/>
                </a:lnTo>
                <a:lnTo>
                  <a:pt x="80163" y="8526"/>
                </a:lnTo>
                <a:lnTo>
                  <a:pt x="82017" y="10345"/>
                </a:lnTo>
                <a:lnTo>
                  <a:pt x="83253" y="12351"/>
                </a:lnTo>
                <a:lnTo>
                  <a:pt x="84077" y="14482"/>
                </a:lnTo>
                <a:lnTo>
                  <a:pt x="84627" y="16697"/>
                </a:lnTo>
                <a:lnTo>
                  <a:pt x="85786" y="19761"/>
                </a:lnTo>
                <a:lnTo>
                  <a:pt x="87354" y="23390"/>
                </a:lnTo>
                <a:lnTo>
                  <a:pt x="89192" y="27398"/>
                </a:lnTo>
                <a:lnTo>
                  <a:pt x="90418" y="30864"/>
                </a:lnTo>
                <a:lnTo>
                  <a:pt x="91235" y="33968"/>
                </a:lnTo>
                <a:lnTo>
                  <a:pt x="91780" y="36831"/>
                </a:lnTo>
                <a:lnTo>
                  <a:pt x="92143" y="40327"/>
                </a:lnTo>
                <a:lnTo>
                  <a:pt x="92385" y="44245"/>
                </a:lnTo>
                <a:lnTo>
                  <a:pt x="92546" y="48445"/>
                </a:lnTo>
                <a:lnTo>
                  <a:pt x="91860" y="52039"/>
                </a:lnTo>
                <a:lnTo>
                  <a:pt x="90609" y="55228"/>
                </a:lnTo>
                <a:lnTo>
                  <a:pt x="88981" y="58148"/>
                </a:lnTo>
                <a:lnTo>
                  <a:pt x="87896" y="61682"/>
                </a:lnTo>
                <a:lnTo>
                  <a:pt x="87172" y="65626"/>
                </a:lnTo>
                <a:lnTo>
                  <a:pt x="86690" y="69843"/>
                </a:lnTo>
                <a:lnTo>
                  <a:pt x="86368" y="73448"/>
                </a:lnTo>
                <a:lnTo>
                  <a:pt x="86154" y="76644"/>
                </a:lnTo>
                <a:lnTo>
                  <a:pt x="86011" y="79569"/>
                </a:lnTo>
                <a:lnTo>
                  <a:pt x="85122" y="82313"/>
                </a:lnTo>
                <a:lnTo>
                  <a:pt x="83736" y="84937"/>
                </a:lnTo>
                <a:lnTo>
                  <a:pt x="79600" y="91057"/>
                </a:lnTo>
                <a:lnTo>
                  <a:pt x="76917" y="94010"/>
                </a:lnTo>
                <a:lnTo>
                  <a:pt x="71758" y="99374"/>
                </a:lnTo>
                <a:lnTo>
                  <a:pt x="65315" y="105829"/>
                </a:lnTo>
                <a:lnTo>
                  <a:pt x="64975" y="105376"/>
                </a:lnTo>
                <a:lnTo>
                  <a:pt x="64597" y="102756"/>
                </a:lnTo>
                <a:lnTo>
                  <a:pt x="64321" y="99975"/>
                </a:lnTo>
                <a:lnTo>
                  <a:pt x="64302" y="95994"/>
                </a:lnTo>
                <a:lnTo>
                  <a:pt x="65093" y="94851"/>
                </a:lnTo>
                <a:lnTo>
                  <a:pt x="66414" y="94088"/>
                </a:lnTo>
                <a:lnTo>
                  <a:pt x="68089" y="93579"/>
                </a:lnTo>
                <a:lnTo>
                  <a:pt x="69205" y="92447"/>
                </a:lnTo>
                <a:lnTo>
                  <a:pt x="69949" y="90899"/>
                </a:lnTo>
                <a:lnTo>
                  <a:pt x="70445" y="89072"/>
                </a:lnTo>
                <a:lnTo>
                  <a:pt x="71570" y="87060"/>
                </a:lnTo>
                <a:lnTo>
                  <a:pt x="73113" y="84927"/>
                </a:lnTo>
                <a:lnTo>
                  <a:pt x="74936" y="82709"/>
                </a:lnTo>
                <a:lnTo>
                  <a:pt x="76945" y="81231"/>
                </a:lnTo>
                <a:lnTo>
                  <a:pt x="81294" y="79590"/>
                </a:lnTo>
                <a:lnTo>
                  <a:pt x="85872" y="76743"/>
                </a:lnTo>
                <a:lnTo>
                  <a:pt x="88205" y="74872"/>
                </a:lnTo>
                <a:lnTo>
                  <a:pt x="90553" y="73626"/>
                </a:lnTo>
                <a:lnTo>
                  <a:pt x="95279" y="72240"/>
                </a:lnTo>
                <a:lnTo>
                  <a:pt x="100026" y="69508"/>
                </a:lnTo>
                <a:lnTo>
                  <a:pt x="102403" y="67668"/>
                </a:lnTo>
                <a:lnTo>
                  <a:pt x="107160" y="65624"/>
                </a:lnTo>
                <a:lnTo>
                  <a:pt x="111921" y="64715"/>
                </a:lnTo>
                <a:lnTo>
                  <a:pt x="116682" y="64311"/>
                </a:lnTo>
                <a:lnTo>
                  <a:pt x="119063" y="63410"/>
                </a:lnTo>
                <a:lnTo>
                  <a:pt x="123826" y="60292"/>
                </a:lnTo>
                <a:lnTo>
                  <a:pt x="128588" y="58377"/>
                </a:lnTo>
                <a:lnTo>
                  <a:pt x="133350" y="57525"/>
                </a:lnTo>
                <a:lnTo>
                  <a:pt x="138113" y="57147"/>
                </a:lnTo>
                <a:lnTo>
                  <a:pt x="144992" y="56979"/>
                </a:lnTo>
                <a:lnTo>
                  <a:pt x="173744" y="56847"/>
                </a:lnTo>
                <a:lnTo>
                  <a:pt x="176948" y="56052"/>
                </a:lnTo>
                <a:lnTo>
                  <a:pt x="180672" y="54729"/>
                </a:lnTo>
                <a:lnTo>
                  <a:pt x="192882" y="4970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3" name="SMARTPenAnnotation486"/>
          <p:cNvSpPr/>
          <p:nvPr/>
        </p:nvSpPr>
        <p:spPr>
          <a:xfrm>
            <a:off x="2757487" y="4786438"/>
            <a:ext cx="150020" cy="171325"/>
          </a:xfrm>
          <a:custGeom>
            <a:avLst/>
            <a:gdLst/>
            <a:ahLst/>
            <a:cxnLst/>
            <a:rect l="0" t="0" r="0" b="0"/>
            <a:pathLst>
              <a:path w="150020" h="171325">
                <a:moveTo>
                  <a:pt x="0" y="114174"/>
                </a:moveTo>
                <a:lnTo>
                  <a:pt x="0" y="101174"/>
                </a:lnTo>
                <a:lnTo>
                  <a:pt x="2117" y="98342"/>
                </a:lnTo>
                <a:lnTo>
                  <a:pt x="3792" y="96475"/>
                </a:lnTo>
                <a:lnTo>
                  <a:pt x="4910" y="93644"/>
                </a:lnTo>
                <a:lnTo>
                  <a:pt x="5654" y="90168"/>
                </a:lnTo>
                <a:lnTo>
                  <a:pt x="6151" y="86264"/>
                </a:lnTo>
                <a:lnTo>
                  <a:pt x="6482" y="82867"/>
                </a:lnTo>
                <a:lnTo>
                  <a:pt x="6702" y="79809"/>
                </a:lnTo>
                <a:lnTo>
                  <a:pt x="6850" y="76977"/>
                </a:lnTo>
                <a:lnTo>
                  <a:pt x="7741" y="73501"/>
                </a:lnTo>
                <a:lnTo>
                  <a:pt x="9130" y="69596"/>
                </a:lnTo>
                <a:lnTo>
                  <a:pt x="10849" y="65406"/>
                </a:lnTo>
                <a:lnTo>
                  <a:pt x="12789" y="61024"/>
                </a:lnTo>
                <a:lnTo>
                  <a:pt x="17061" y="51923"/>
                </a:lnTo>
                <a:lnTo>
                  <a:pt x="19312" y="48067"/>
                </a:lnTo>
                <a:lnTo>
                  <a:pt x="21606" y="44703"/>
                </a:lnTo>
                <a:lnTo>
                  <a:pt x="23929" y="41666"/>
                </a:lnTo>
                <a:lnTo>
                  <a:pt x="25478" y="38054"/>
                </a:lnTo>
                <a:lnTo>
                  <a:pt x="26510" y="34059"/>
                </a:lnTo>
                <a:lnTo>
                  <a:pt x="27198" y="29808"/>
                </a:lnTo>
                <a:lnTo>
                  <a:pt x="28451" y="26180"/>
                </a:lnTo>
                <a:lnTo>
                  <a:pt x="30080" y="22967"/>
                </a:lnTo>
                <a:lnTo>
                  <a:pt x="31959" y="20032"/>
                </a:lnTo>
                <a:lnTo>
                  <a:pt x="34006" y="17281"/>
                </a:lnTo>
                <a:lnTo>
                  <a:pt x="38397" y="12109"/>
                </a:lnTo>
                <a:lnTo>
                  <a:pt x="41473" y="9618"/>
                </a:lnTo>
                <a:lnTo>
                  <a:pt x="45111" y="7164"/>
                </a:lnTo>
                <a:lnTo>
                  <a:pt x="49124" y="4734"/>
                </a:lnTo>
                <a:lnTo>
                  <a:pt x="52593" y="3114"/>
                </a:lnTo>
                <a:lnTo>
                  <a:pt x="55700" y="2034"/>
                </a:lnTo>
                <a:lnTo>
                  <a:pt x="62596" y="300"/>
                </a:lnTo>
                <a:lnTo>
                  <a:pt x="65656" y="64"/>
                </a:lnTo>
                <a:lnTo>
                  <a:pt x="67583" y="0"/>
                </a:lnTo>
                <a:lnTo>
                  <a:pt x="69662" y="752"/>
                </a:lnTo>
                <a:lnTo>
                  <a:pt x="74088" y="3704"/>
                </a:lnTo>
                <a:lnTo>
                  <a:pt x="75586" y="5602"/>
                </a:lnTo>
                <a:lnTo>
                  <a:pt x="76584" y="7662"/>
                </a:lnTo>
                <a:lnTo>
                  <a:pt x="77250" y="9828"/>
                </a:lnTo>
                <a:lnTo>
                  <a:pt x="79281" y="12066"/>
                </a:lnTo>
                <a:lnTo>
                  <a:pt x="82223" y="14353"/>
                </a:lnTo>
                <a:lnTo>
                  <a:pt x="85772" y="16670"/>
                </a:lnTo>
                <a:lnTo>
                  <a:pt x="88137" y="19009"/>
                </a:lnTo>
                <a:lnTo>
                  <a:pt x="89714" y="21362"/>
                </a:lnTo>
                <a:lnTo>
                  <a:pt x="90766" y="23724"/>
                </a:lnTo>
                <a:lnTo>
                  <a:pt x="94051" y="30583"/>
                </a:lnTo>
                <a:lnTo>
                  <a:pt x="96038" y="34634"/>
                </a:lnTo>
                <a:lnTo>
                  <a:pt x="97363" y="39716"/>
                </a:lnTo>
                <a:lnTo>
                  <a:pt x="98246" y="45486"/>
                </a:lnTo>
                <a:lnTo>
                  <a:pt x="98835" y="51713"/>
                </a:lnTo>
                <a:lnTo>
                  <a:pt x="100021" y="57452"/>
                </a:lnTo>
                <a:lnTo>
                  <a:pt x="101606" y="62866"/>
                </a:lnTo>
                <a:lnTo>
                  <a:pt x="103456" y="68062"/>
                </a:lnTo>
                <a:lnTo>
                  <a:pt x="105483" y="73114"/>
                </a:lnTo>
                <a:lnTo>
                  <a:pt x="107629" y="78069"/>
                </a:lnTo>
                <a:lnTo>
                  <a:pt x="109852" y="82961"/>
                </a:lnTo>
                <a:lnTo>
                  <a:pt x="111335" y="87809"/>
                </a:lnTo>
                <a:lnTo>
                  <a:pt x="112323" y="92628"/>
                </a:lnTo>
                <a:lnTo>
                  <a:pt x="112982" y="97429"/>
                </a:lnTo>
                <a:lnTo>
                  <a:pt x="114215" y="102217"/>
                </a:lnTo>
                <a:lnTo>
                  <a:pt x="115831" y="106996"/>
                </a:lnTo>
                <a:lnTo>
                  <a:pt x="117702" y="111770"/>
                </a:lnTo>
                <a:lnTo>
                  <a:pt x="119743" y="116540"/>
                </a:lnTo>
                <a:lnTo>
                  <a:pt x="124128" y="126073"/>
                </a:lnTo>
                <a:lnTo>
                  <a:pt x="125614" y="130838"/>
                </a:lnTo>
                <a:lnTo>
                  <a:pt x="126605" y="135602"/>
                </a:lnTo>
                <a:lnTo>
                  <a:pt x="127266" y="140366"/>
                </a:lnTo>
                <a:lnTo>
                  <a:pt x="128500" y="144335"/>
                </a:lnTo>
                <a:lnTo>
                  <a:pt x="130117" y="147775"/>
                </a:lnTo>
                <a:lnTo>
                  <a:pt x="131988" y="150862"/>
                </a:lnTo>
                <a:lnTo>
                  <a:pt x="134030" y="153714"/>
                </a:lnTo>
                <a:lnTo>
                  <a:pt x="138414" y="159000"/>
                </a:lnTo>
                <a:lnTo>
                  <a:pt x="141553" y="162645"/>
                </a:lnTo>
                <a:lnTo>
                  <a:pt x="142788" y="163157"/>
                </a:lnTo>
                <a:lnTo>
                  <a:pt x="146276" y="163726"/>
                </a:lnTo>
                <a:lnTo>
                  <a:pt x="147523" y="164671"/>
                </a:lnTo>
                <a:lnTo>
                  <a:pt x="148355" y="166095"/>
                </a:lnTo>
                <a:lnTo>
                  <a:pt x="150019" y="17132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SMARTPenAnnotation487"/>
          <p:cNvSpPr/>
          <p:nvPr/>
        </p:nvSpPr>
        <p:spPr>
          <a:xfrm>
            <a:off x="2786062" y="4822031"/>
            <a:ext cx="157164" cy="128588"/>
          </a:xfrm>
          <a:custGeom>
            <a:avLst/>
            <a:gdLst/>
            <a:ahLst/>
            <a:cxnLst/>
            <a:rect l="0" t="0" r="0" b="0"/>
            <a:pathLst>
              <a:path w="157164" h="128588">
                <a:moveTo>
                  <a:pt x="0" y="128587"/>
                </a:moveTo>
                <a:lnTo>
                  <a:pt x="3792" y="124795"/>
                </a:lnTo>
                <a:lnTo>
                  <a:pt x="4910" y="122884"/>
                </a:lnTo>
                <a:lnTo>
                  <a:pt x="5654" y="120816"/>
                </a:lnTo>
                <a:lnTo>
                  <a:pt x="6151" y="118644"/>
                </a:lnTo>
                <a:lnTo>
                  <a:pt x="8069" y="115609"/>
                </a:lnTo>
                <a:lnTo>
                  <a:pt x="10936" y="111998"/>
                </a:lnTo>
                <a:lnTo>
                  <a:pt x="14434" y="108002"/>
                </a:lnTo>
                <a:lnTo>
                  <a:pt x="20438" y="101447"/>
                </a:lnTo>
                <a:lnTo>
                  <a:pt x="23151" y="98588"/>
                </a:lnTo>
                <a:lnTo>
                  <a:pt x="25752" y="95094"/>
                </a:lnTo>
                <a:lnTo>
                  <a:pt x="28281" y="91177"/>
                </a:lnTo>
                <a:lnTo>
                  <a:pt x="30760" y="86978"/>
                </a:lnTo>
                <a:lnTo>
                  <a:pt x="34001" y="83385"/>
                </a:lnTo>
                <a:lnTo>
                  <a:pt x="37748" y="80196"/>
                </a:lnTo>
                <a:lnTo>
                  <a:pt x="41834" y="77277"/>
                </a:lnTo>
                <a:lnTo>
                  <a:pt x="46146" y="73743"/>
                </a:lnTo>
                <a:lnTo>
                  <a:pt x="50608" y="69799"/>
                </a:lnTo>
                <a:lnTo>
                  <a:pt x="55170" y="65583"/>
                </a:lnTo>
                <a:lnTo>
                  <a:pt x="59005" y="61184"/>
                </a:lnTo>
                <a:lnTo>
                  <a:pt x="62355" y="56665"/>
                </a:lnTo>
                <a:lnTo>
                  <a:pt x="65383" y="52064"/>
                </a:lnTo>
                <a:lnTo>
                  <a:pt x="68989" y="47409"/>
                </a:lnTo>
                <a:lnTo>
                  <a:pt x="72980" y="42718"/>
                </a:lnTo>
                <a:lnTo>
                  <a:pt x="77228" y="38004"/>
                </a:lnTo>
                <a:lnTo>
                  <a:pt x="81648" y="34067"/>
                </a:lnTo>
                <a:lnTo>
                  <a:pt x="86182" y="30649"/>
                </a:lnTo>
                <a:lnTo>
                  <a:pt x="90792" y="27576"/>
                </a:lnTo>
                <a:lnTo>
                  <a:pt x="95453" y="24734"/>
                </a:lnTo>
                <a:lnTo>
                  <a:pt x="100148" y="22046"/>
                </a:lnTo>
                <a:lnTo>
                  <a:pt x="109598" y="16942"/>
                </a:lnTo>
                <a:lnTo>
                  <a:pt x="133358" y="4798"/>
                </a:lnTo>
                <a:lnTo>
                  <a:pt x="137324" y="3199"/>
                </a:lnTo>
                <a:lnTo>
                  <a:pt x="140762" y="2132"/>
                </a:lnTo>
                <a:lnTo>
                  <a:pt x="143848" y="1422"/>
                </a:lnTo>
                <a:lnTo>
                  <a:pt x="146698" y="948"/>
                </a:lnTo>
                <a:lnTo>
                  <a:pt x="149393" y="632"/>
                </a:lnTo>
                <a:lnTo>
                  <a:pt x="15716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SMARTPenAnnotation488"/>
          <p:cNvSpPr/>
          <p:nvPr/>
        </p:nvSpPr>
        <p:spPr>
          <a:xfrm>
            <a:off x="258599" y="3150583"/>
            <a:ext cx="1212502" cy="814161"/>
          </a:xfrm>
          <a:custGeom>
            <a:avLst/>
            <a:gdLst/>
            <a:ahLst/>
            <a:cxnLst/>
            <a:rect l="0" t="0" r="0" b="0"/>
            <a:pathLst>
              <a:path w="1212502" h="814161">
                <a:moveTo>
                  <a:pt x="1177294" y="499873"/>
                </a:moveTo>
                <a:lnTo>
                  <a:pt x="1173502" y="496081"/>
                </a:lnTo>
                <a:lnTo>
                  <a:pt x="1171591" y="494963"/>
                </a:lnTo>
                <a:lnTo>
                  <a:pt x="1167351" y="493722"/>
                </a:lnTo>
                <a:lnTo>
                  <a:pt x="1165903" y="492597"/>
                </a:lnTo>
                <a:lnTo>
                  <a:pt x="1164938" y="491054"/>
                </a:lnTo>
                <a:lnTo>
                  <a:pt x="1164294" y="489231"/>
                </a:lnTo>
                <a:lnTo>
                  <a:pt x="1162277" y="487222"/>
                </a:lnTo>
                <a:lnTo>
                  <a:pt x="1139506" y="472820"/>
                </a:lnTo>
                <a:lnTo>
                  <a:pt x="1129673" y="461606"/>
                </a:lnTo>
                <a:lnTo>
                  <a:pt x="1098574" y="437198"/>
                </a:lnTo>
                <a:lnTo>
                  <a:pt x="1084384" y="426799"/>
                </a:lnTo>
                <a:lnTo>
                  <a:pt x="1060608" y="404408"/>
                </a:lnTo>
                <a:lnTo>
                  <a:pt x="1036800" y="380782"/>
                </a:lnTo>
                <a:lnTo>
                  <a:pt x="1005217" y="356994"/>
                </a:lnTo>
                <a:lnTo>
                  <a:pt x="891543" y="280798"/>
                </a:lnTo>
                <a:lnTo>
                  <a:pt x="857266" y="261748"/>
                </a:lnTo>
                <a:lnTo>
                  <a:pt x="822038" y="242698"/>
                </a:lnTo>
                <a:lnTo>
                  <a:pt x="799248" y="226294"/>
                </a:lnTo>
                <a:lnTo>
                  <a:pt x="783055" y="213976"/>
                </a:lnTo>
                <a:lnTo>
                  <a:pt x="744555" y="193133"/>
                </a:lnTo>
                <a:lnTo>
                  <a:pt x="709757" y="173729"/>
                </a:lnTo>
                <a:lnTo>
                  <a:pt x="653348" y="145074"/>
                </a:lnTo>
                <a:lnTo>
                  <a:pt x="624823" y="126989"/>
                </a:lnTo>
                <a:lnTo>
                  <a:pt x="596263" y="110341"/>
                </a:lnTo>
                <a:lnTo>
                  <a:pt x="567692" y="95355"/>
                </a:lnTo>
                <a:lnTo>
                  <a:pt x="481969" y="52206"/>
                </a:lnTo>
                <a:lnTo>
                  <a:pt x="444663" y="38059"/>
                </a:lnTo>
                <a:lnTo>
                  <a:pt x="409307" y="22917"/>
                </a:lnTo>
                <a:lnTo>
                  <a:pt x="378242" y="14594"/>
                </a:lnTo>
                <a:lnTo>
                  <a:pt x="339301" y="4671"/>
                </a:lnTo>
                <a:lnTo>
                  <a:pt x="301829" y="770"/>
                </a:lnTo>
                <a:lnTo>
                  <a:pt x="268557" y="0"/>
                </a:lnTo>
                <a:lnTo>
                  <a:pt x="241024" y="1983"/>
                </a:lnTo>
                <a:lnTo>
                  <a:pt x="203276" y="5972"/>
                </a:lnTo>
                <a:lnTo>
                  <a:pt x="170949" y="12463"/>
                </a:lnTo>
                <a:lnTo>
                  <a:pt x="139516" y="21389"/>
                </a:lnTo>
                <a:lnTo>
                  <a:pt x="123128" y="26863"/>
                </a:lnTo>
                <a:lnTo>
                  <a:pt x="90756" y="47862"/>
                </a:lnTo>
                <a:lnTo>
                  <a:pt x="61289" y="71304"/>
                </a:lnTo>
                <a:lnTo>
                  <a:pt x="37775" y="90309"/>
                </a:lnTo>
                <a:lnTo>
                  <a:pt x="29756" y="101944"/>
                </a:lnTo>
                <a:lnTo>
                  <a:pt x="18140" y="125025"/>
                </a:lnTo>
                <a:lnTo>
                  <a:pt x="5787" y="155353"/>
                </a:lnTo>
                <a:lnTo>
                  <a:pt x="3383" y="160655"/>
                </a:lnTo>
                <a:lnTo>
                  <a:pt x="712" y="172897"/>
                </a:lnTo>
                <a:lnTo>
                  <a:pt x="0" y="179495"/>
                </a:lnTo>
                <a:lnTo>
                  <a:pt x="1325" y="193177"/>
                </a:lnTo>
                <a:lnTo>
                  <a:pt x="4417" y="214267"/>
                </a:lnTo>
                <a:lnTo>
                  <a:pt x="5934" y="228474"/>
                </a:lnTo>
                <a:lnTo>
                  <a:pt x="9254" y="242726"/>
                </a:lnTo>
                <a:lnTo>
                  <a:pt x="19379" y="264138"/>
                </a:lnTo>
                <a:lnTo>
                  <a:pt x="32112" y="292706"/>
                </a:lnTo>
                <a:lnTo>
                  <a:pt x="44584" y="314136"/>
                </a:lnTo>
                <a:lnTo>
                  <a:pt x="58333" y="335567"/>
                </a:lnTo>
                <a:lnTo>
                  <a:pt x="73255" y="356998"/>
                </a:lnTo>
                <a:lnTo>
                  <a:pt x="92405" y="378429"/>
                </a:lnTo>
                <a:lnTo>
                  <a:pt x="113954" y="399067"/>
                </a:lnTo>
                <a:lnTo>
                  <a:pt x="147161" y="422781"/>
                </a:lnTo>
                <a:lnTo>
                  <a:pt x="171717" y="443164"/>
                </a:lnTo>
                <a:lnTo>
                  <a:pt x="208460" y="467593"/>
                </a:lnTo>
                <a:lnTo>
                  <a:pt x="240592" y="482812"/>
                </a:lnTo>
                <a:lnTo>
                  <a:pt x="271456" y="501168"/>
                </a:lnTo>
                <a:lnTo>
                  <a:pt x="315238" y="523794"/>
                </a:lnTo>
                <a:lnTo>
                  <a:pt x="346313" y="542679"/>
                </a:lnTo>
                <a:lnTo>
                  <a:pt x="380303" y="559476"/>
                </a:lnTo>
                <a:lnTo>
                  <a:pt x="415510" y="579181"/>
                </a:lnTo>
                <a:lnTo>
                  <a:pt x="451077" y="599307"/>
                </a:lnTo>
                <a:lnTo>
                  <a:pt x="486751" y="616471"/>
                </a:lnTo>
                <a:lnTo>
                  <a:pt x="536477" y="643202"/>
                </a:lnTo>
                <a:lnTo>
                  <a:pt x="563080" y="657237"/>
                </a:lnTo>
                <a:lnTo>
                  <a:pt x="600370" y="678526"/>
                </a:lnTo>
                <a:lnTo>
                  <a:pt x="636554" y="699122"/>
                </a:lnTo>
                <a:lnTo>
                  <a:pt x="672411" y="716425"/>
                </a:lnTo>
                <a:lnTo>
                  <a:pt x="708171" y="736280"/>
                </a:lnTo>
                <a:lnTo>
                  <a:pt x="743902" y="756450"/>
                </a:lnTo>
                <a:lnTo>
                  <a:pt x="799645" y="782849"/>
                </a:lnTo>
                <a:lnTo>
                  <a:pt x="829213" y="793621"/>
                </a:lnTo>
                <a:lnTo>
                  <a:pt x="861875" y="801839"/>
                </a:lnTo>
                <a:lnTo>
                  <a:pt x="892896" y="809301"/>
                </a:lnTo>
                <a:lnTo>
                  <a:pt x="922195" y="812747"/>
                </a:lnTo>
                <a:lnTo>
                  <a:pt x="959746" y="813911"/>
                </a:lnTo>
                <a:lnTo>
                  <a:pt x="1002067" y="814160"/>
                </a:lnTo>
                <a:lnTo>
                  <a:pt x="1041066" y="808539"/>
                </a:lnTo>
                <a:lnTo>
                  <a:pt x="1073832" y="803555"/>
                </a:lnTo>
                <a:lnTo>
                  <a:pt x="1087919" y="797297"/>
                </a:lnTo>
                <a:lnTo>
                  <a:pt x="1106892" y="786965"/>
                </a:lnTo>
                <a:lnTo>
                  <a:pt x="1119811" y="780663"/>
                </a:lnTo>
                <a:lnTo>
                  <a:pt x="1149773" y="759089"/>
                </a:lnTo>
                <a:lnTo>
                  <a:pt x="1159242" y="747637"/>
                </a:lnTo>
                <a:lnTo>
                  <a:pt x="1171152" y="729918"/>
                </a:lnTo>
                <a:lnTo>
                  <a:pt x="1189398" y="705916"/>
                </a:lnTo>
                <a:lnTo>
                  <a:pt x="1199754" y="685277"/>
                </a:lnTo>
                <a:lnTo>
                  <a:pt x="1203152" y="669058"/>
                </a:lnTo>
                <a:lnTo>
                  <a:pt x="1205455" y="651266"/>
                </a:lnTo>
                <a:lnTo>
                  <a:pt x="1209125" y="632775"/>
                </a:lnTo>
                <a:lnTo>
                  <a:pt x="1211861" y="608308"/>
                </a:lnTo>
                <a:lnTo>
                  <a:pt x="1212501" y="591193"/>
                </a:lnTo>
                <a:lnTo>
                  <a:pt x="1211992" y="573003"/>
                </a:lnTo>
                <a:lnTo>
                  <a:pt x="1209120" y="554336"/>
                </a:lnTo>
                <a:lnTo>
                  <a:pt x="1207314" y="535455"/>
                </a:lnTo>
                <a:lnTo>
                  <a:pt x="1206832" y="525976"/>
                </a:lnTo>
                <a:lnTo>
                  <a:pt x="1202064" y="509093"/>
                </a:lnTo>
                <a:lnTo>
                  <a:pt x="1190454" y="486200"/>
                </a:lnTo>
                <a:lnTo>
                  <a:pt x="1182349" y="470778"/>
                </a:lnTo>
                <a:lnTo>
                  <a:pt x="1172530" y="445832"/>
                </a:lnTo>
                <a:lnTo>
                  <a:pt x="1159920" y="427681"/>
                </a:lnTo>
                <a:lnTo>
                  <a:pt x="1136720" y="402456"/>
                </a:lnTo>
                <a:lnTo>
                  <a:pt x="1122498" y="391810"/>
                </a:lnTo>
                <a:lnTo>
                  <a:pt x="1104264" y="381895"/>
                </a:lnTo>
                <a:lnTo>
                  <a:pt x="1091569" y="37842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6" name="SMARTPenAnnotation489"/>
          <p:cNvSpPr/>
          <p:nvPr/>
        </p:nvSpPr>
        <p:spPr>
          <a:xfrm>
            <a:off x="1432112" y="4180552"/>
            <a:ext cx="667820" cy="798455"/>
          </a:xfrm>
          <a:custGeom>
            <a:avLst/>
            <a:gdLst/>
            <a:ahLst/>
            <a:cxnLst/>
            <a:rect l="0" t="0" r="0" b="0"/>
            <a:pathLst>
              <a:path w="667820" h="798455">
                <a:moveTo>
                  <a:pt x="82363" y="62835"/>
                </a:moveTo>
                <a:lnTo>
                  <a:pt x="72420" y="62835"/>
                </a:lnTo>
                <a:lnTo>
                  <a:pt x="70178" y="63629"/>
                </a:lnTo>
                <a:lnTo>
                  <a:pt x="65570" y="66627"/>
                </a:lnTo>
                <a:lnTo>
                  <a:pt x="58513" y="72778"/>
                </a:lnTo>
                <a:lnTo>
                  <a:pt x="55350" y="74227"/>
                </a:lnTo>
                <a:lnTo>
                  <a:pt x="44108" y="77058"/>
                </a:lnTo>
                <a:lnTo>
                  <a:pt x="38109" y="80534"/>
                </a:lnTo>
                <a:lnTo>
                  <a:pt x="36191" y="83366"/>
                </a:lnTo>
                <a:lnTo>
                  <a:pt x="32699" y="94142"/>
                </a:lnTo>
                <a:lnTo>
                  <a:pt x="29069" y="100032"/>
                </a:lnTo>
                <a:lnTo>
                  <a:pt x="15608" y="118936"/>
                </a:lnTo>
                <a:lnTo>
                  <a:pt x="8520" y="132286"/>
                </a:lnTo>
                <a:lnTo>
                  <a:pt x="5887" y="141591"/>
                </a:lnTo>
                <a:lnTo>
                  <a:pt x="4197" y="164293"/>
                </a:lnTo>
                <a:lnTo>
                  <a:pt x="3863" y="186005"/>
                </a:lnTo>
                <a:lnTo>
                  <a:pt x="3012" y="201547"/>
                </a:lnTo>
                <a:lnTo>
                  <a:pt x="0" y="214178"/>
                </a:lnTo>
                <a:lnTo>
                  <a:pt x="249" y="227730"/>
                </a:lnTo>
                <a:lnTo>
                  <a:pt x="4851" y="248747"/>
                </a:lnTo>
                <a:lnTo>
                  <a:pt x="8225" y="262938"/>
                </a:lnTo>
                <a:lnTo>
                  <a:pt x="11713" y="284315"/>
                </a:lnTo>
                <a:lnTo>
                  <a:pt x="21301" y="306523"/>
                </a:lnTo>
                <a:lnTo>
                  <a:pt x="26914" y="323806"/>
                </a:lnTo>
                <a:lnTo>
                  <a:pt x="38328" y="347593"/>
                </a:lnTo>
                <a:lnTo>
                  <a:pt x="45065" y="364548"/>
                </a:lnTo>
                <a:lnTo>
                  <a:pt x="51498" y="381874"/>
                </a:lnTo>
                <a:lnTo>
                  <a:pt x="64045" y="405809"/>
                </a:lnTo>
                <a:lnTo>
                  <a:pt x="73163" y="423495"/>
                </a:lnTo>
                <a:lnTo>
                  <a:pt x="96693" y="464518"/>
                </a:lnTo>
                <a:lnTo>
                  <a:pt x="106988" y="481867"/>
                </a:lnTo>
                <a:lnTo>
                  <a:pt x="130883" y="512408"/>
                </a:lnTo>
                <a:lnTo>
                  <a:pt x="148333" y="534179"/>
                </a:lnTo>
                <a:lnTo>
                  <a:pt x="168584" y="555712"/>
                </a:lnTo>
                <a:lnTo>
                  <a:pt x="196761" y="584321"/>
                </a:lnTo>
                <a:lnTo>
                  <a:pt x="214330" y="605758"/>
                </a:lnTo>
                <a:lnTo>
                  <a:pt x="233383" y="630983"/>
                </a:lnTo>
                <a:lnTo>
                  <a:pt x="249231" y="645016"/>
                </a:lnTo>
                <a:lnTo>
                  <a:pt x="266063" y="657339"/>
                </a:lnTo>
                <a:lnTo>
                  <a:pt x="281483" y="670752"/>
                </a:lnTo>
                <a:lnTo>
                  <a:pt x="296273" y="684652"/>
                </a:lnTo>
                <a:lnTo>
                  <a:pt x="310784" y="697973"/>
                </a:lnTo>
                <a:lnTo>
                  <a:pt x="325171" y="709185"/>
                </a:lnTo>
                <a:lnTo>
                  <a:pt x="350450" y="728215"/>
                </a:lnTo>
                <a:lnTo>
                  <a:pt x="366613" y="739824"/>
                </a:lnTo>
                <a:lnTo>
                  <a:pt x="396391" y="760212"/>
                </a:lnTo>
                <a:lnTo>
                  <a:pt x="410843" y="767803"/>
                </a:lnTo>
                <a:lnTo>
                  <a:pt x="425204" y="773823"/>
                </a:lnTo>
                <a:lnTo>
                  <a:pt x="439524" y="779144"/>
                </a:lnTo>
                <a:lnTo>
                  <a:pt x="468120" y="789028"/>
                </a:lnTo>
                <a:lnTo>
                  <a:pt x="482410" y="793839"/>
                </a:lnTo>
                <a:lnTo>
                  <a:pt x="496699" y="796507"/>
                </a:lnTo>
                <a:lnTo>
                  <a:pt x="516014" y="798009"/>
                </a:lnTo>
                <a:lnTo>
                  <a:pt x="533908" y="798454"/>
                </a:lnTo>
                <a:lnTo>
                  <a:pt x="547368" y="797765"/>
                </a:lnTo>
                <a:lnTo>
                  <a:pt x="567540" y="792913"/>
                </a:lnTo>
                <a:lnTo>
                  <a:pt x="583924" y="786449"/>
                </a:lnTo>
                <a:lnTo>
                  <a:pt x="603682" y="777154"/>
                </a:lnTo>
                <a:lnTo>
                  <a:pt x="613304" y="771629"/>
                </a:lnTo>
                <a:lnTo>
                  <a:pt x="622872" y="763882"/>
                </a:lnTo>
                <a:lnTo>
                  <a:pt x="630299" y="755147"/>
                </a:lnTo>
                <a:lnTo>
                  <a:pt x="641535" y="736604"/>
                </a:lnTo>
                <a:lnTo>
                  <a:pt x="651398" y="711951"/>
                </a:lnTo>
                <a:lnTo>
                  <a:pt x="657807" y="690405"/>
                </a:lnTo>
                <a:lnTo>
                  <a:pt x="659584" y="673278"/>
                </a:lnTo>
                <a:lnTo>
                  <a:pt x="665635" y="642116"/>
                </a:lnTo>
                <a:lnTo>
                  <a:pt x="667405" y="619443"/>
                </a:lnTo>
                <a:lnTo>
                  <a:pt x="667819" y="602052"/>
                </a:lnTo>
                <a:lnTo>
                  <a:pt x="665886" y="583739"/>
                </a:lnTo>
                <a:lnTo>
                  <a:pt x="662381" y="565017"/>
                </a:lnTo>
                <a:lnTo>
                  <a:pt x="658178" y="546112"/>
                </a:lnTo>
                <a:lnTo>
                  <a:pt x="651547" y="525010"/>
                </a:lnTo>
                <a:lnTo>
                  <a:pt x="644102" y="503196"/>
                </a:lnTo>
                <a:lnTo>
                  <a:pt x="638148" y="482918"/>
                </a:lnTo>
                <a:lnTo>
                  <a:pt x="630739" y="461205"/>
                </a:lnTo>
                <a:lnTo>
                  <a:pt x="622154" y="439120"/>
                </a:lnTo>
                <a:lnTo>
                  <a:pt x="603708" y="396955"/>
                </a:lnTo>
                <a:lnTo>
                  <a:pt x="594265" y="374845"/>
                </a:lnTo>
                <a:lnTo>
                  <a:pt x="584777" y="354435"/>
                </a:lnTo>
                <a:lnTo>
                  <a:pt x="573152" y="332664"/>
                </a:lnTo>
                <a:lnTo>
                  <a:pt x="560841" y="310553"/>
                </a:lnTo>
                <a:lnTo>
                  <a:pt x="550078" y="290142"/>
                </a:lnTo>
                <a:lnTo>
                  <a:pt x="537886" y="270488"/>
                </a:lnTo>
                <a:lnTo>
                  <a:pt x="524530" y="251168"/>
                </a:lnTo>
                <a:lnTo>
                  <a:pt x="510656" y="231999"/>
                </a:lnTo>
                <a:lnTo>
                  <a:pt x="496553" y="210779"/>
                </a:lnTo>
                <a:lnTo>
                  <a:pt x="482347" y="188913"/>
                </a:lnTo>
                <a:lnTo>
                  <a:pt x="468096" y="168611"/>
                </a:lnTo>
                <a:lnTo>
                  <a:pt x="453825" y="151122"/>
                </a:lnTo>
                <a:lnTo>
                  <a:pt x="439544" y="134617"/>
                </a:lnTo>
                <a:lnTo>
                  <a:pt x="425260" y="116699"/>
                </a:lnTo>
                <a:lnTo>
                  <a:pt x="410974" y="100268"/>
                </a:lnTo>
                <a:lnTo>
                  <a:pt x="396687" y="85028"/>
                </a:lnTo>
                <a:lnTo>
                  <a:pt x="360969" y="48648"/>
                </a:lnTo>
                <a:lnTo>
                  <a:pt x="344565" y="36421"/>
                </a:lnTo>
                <a:lnTo>
                  <a:pt x="326690" y="26489"/>
                </a:lnTo>
                <a:lnTo>
                  <a:pt x="308163" y="19429"/>
                </a:lnTo>
                <a:lnTo>
                  <a:pt x="283675" y="10992"/>
                </a:lnTo>
                <a:lnTo>
                  <a:pt x="266556" y="5927"/>
                </a:lnTo>
                <a:lnTo>
                  <a:pt x="248364" y="1824"/>
                </a:lnTo>
                <a:lnTo>
                  <a:pt x="229695" y="0"/>
                </a:lnTo>
                <a:lnTo>
                  <a:pt x="210815" y="1307"/>
                </a:lnTo>
                <a:lnTo>
                  <a:pt x="192634" y="4533"/>
                </a:lnTo>
                <a:lnTo>
                  <a:pt x="176616" y="8612"/>
                </a:lnTo>
                <a:lnTo>
                  <a:pt x="150418" y="15372"/>
                </a:lnTo>
                <a:lnTo>
                  <a:pt x="134041" y="22162"/>
                </a:lnTo>
                <a:lnTo>
                  <a:pt x="118824" y="30470"/>
                </a:lnTo>
                <a:lnTo>
                  <a:pt x="104124" y="39455"/>
                </a:lnTo>
                <a:lnTo>
                  <a:pt x="86253" y="53438"/>
                </a:lnTo>
                <a:lnTo>
                  <a:pt x="67111" y="67635"/>
                </a:lnTo>
                <a:lnTo>
                  <a:pt x="50151" y="85689"/>
                </a:lnTo>
                <a:lnTo>
                  <a:pt x="40000" y="94953"/>
                </a:lnTo>
                <a:lnTo>
                  <a:pt x="25361" y="104631"/>
                </a:lnTo>
                <a:lnTo>
                  <a:pt x="10925" y="11284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7" name="SMARTPenAnnotation490"/>
          <p:cNvSpPr/>
          <p:nvPr/>
        </p:nvSpPr>
        <p:spPr>
          <a:xfrm>
            <a:off x="2522762" y="2493168"/>
            <a:ext cx="220439" cy="121355"/>
          </a:xfrm>
          <a:custGeom>
            <a:avLst/>
            <a:gdLst/>
            <a:ahLst/>
            <a:cxnLst/>
            <a:rect l="0" t="0" r="0" b="0"/>
            <a:pathLst>
              <a:path w="220439" h="121355">
                <a:moveTo>
                  <a:pt x="13269" y="0"/>
                </a:moveTo>
                <a:lnTo>
                  <a:pt x="13269" y="17760"/>
                </a:lnTo>
                <a:lnTo>
                  <a:pt x="12475" y="19778"/>
                </a:lnTo>
                <a:lnTo>
                  <a:pt x="11152" y="21916"/>
                </a:lnTo>
                <a:lnTo>
                  <a:pt x="9477" y="24136"/>
                </a:lnTo>
                <a:lnTo>
                  <a:pt x="8359" y="27203"/>
                </a:lnTo>
                <a:lnTo>
                  <a:pt x="7614" y="30836"/>
                </a:lnTo>
                <a:lnTo>
                  <a:pt x="7118" y="34845"/>
                </a:lnTo>
                <a:lnTo>
                  <a:pt x="6787" y="38311"/>
                </a:lnTo>
                <a:lnTo>
                  <a:pt x="6566" y="41416"/>
                </a:lnTo>
                <a:lnTo>
                  <a:pt x="6419" y="44279"/>
                </a:lnTo>
                <a:lnTo>
                  <a:pt x="5527" y="46982"/>
                </a:lnTo>
                <a:lnTo>
                  <a:pt x="4139" y="49578"/>
                </a:lnTo>
                <a:lnTo>
                  <a:pt x="2420" y="52102"/>
                </a:lnTo>
                <a:lnTo>
                  <a:pt x="1274" y="55372"/>
                </a:lnTo>
                <a:lnTo>
                  <a:pt x="509" y="59140"/>
                </a:lnTo>
                <a:lnTo>
                  <a:pt x="0" y="63239"/>
                </a:lnTo>
                <a:lnTo>
                  <a:pt x="1248" y="66766"/>
                </a:lnTo>
                <a:lnTo>
                  <a:pt x="3667" y="69911"/>
                </a:lnTo>
                <a:lnTo>
                  <a:pt x="6868" y="72801"/>
                </a:lnTo>
                <a:lnTo>
                  <a:pt x="9001" y="75522"/>
                </a:lnTo>
                <a:lnTo>
                  <a:pt x="10424" y="78129"/>
                </a:lnTo>
                <a:lnTo>
                  <a:pt x="11372" y="80661"/>
                </a:lnTo>
                <a:lnTo>
                  <a:pt x="12004" y="83143"/>
                </a:lnTo>
                <a:lnTo>
                  <a:pt x="12426" y="85591"/>
                </a:lnTo>
                <a:lnTo>
                  <a:pt x="12707" y="88017"/>
                </a:lnTo>
                <a:lnTo>
                  <a:pt x="12100" y="90428"/>
                </a:lnTo>
                <a:lnTo>
                  <a:pt x="10902" y="92829"/>
                </a:lnTo>
                <a:lnTo>
                  <a:pt x="9310" y="95224"/>
                </a:lnTo>
                <a:lnTo>
                  <a:pt x="8249" y="97614"/>
                </a:lnTo>
                <a:lnTo>
                  <a:pt x="7541" y="100001"/>
                </a:lnTo>
                <a:lnTo>
                  <a:pt x="6405" y="105743"/>
                </a:lnTo>
                <a:lnTo>
                  <a:pt x="6249" y="108645"/>
                </a:lnTo>
                <a:lnTo>
                  <a:pt x="6132" y="113969"/>
                </a:lnTo>
                <a:lnTo>
                  <a:pt x="8245" y="116270"/>
                </a:lnTo>
                <a:lnTo>
                  <a:pt x="12276" y="120422"/>
                </a:lnTo>
                <a:lnTo>
                  <a:pt x="13401" y="120763"/>
                </a:lnTo>
                <a:lnTo>
                  <a:pt x="18776" y="121242"/>
                </a:lnTo>
                <a:lnTo>
                  <a:pt x="23125" y="121354"/>
                </a:lnTo>
                <a:lnTo>
                  <a:pt x="25396" y="120591"/>
                </a:lnTo>
                <a:lnTo>
                  <a:pt x="30036" y="117625"/>
                </a:lnTo>
                <a:lnTo>
                  <a:pt x="34744" y="115778"/>
                </a:lnTo>
                <a:lnTo>
                  <a:pt x="39482" y="114957"/>
                </a:lnTo>
                <a:lnTo>
                  <a:pt x="44234" y="114592"/>
                </a:lnTo>
                <a:lnTo>
                  <a:pt x="51108" y="112313"/>
                </a:lnTo>
                <a:lnTo>
                  <a:pt x="55164" y="110594"/>
                </a:lnTo>
                <a:lnTo>
                  <a:pt x="59455" y="109448"/>
                </a:lnTo>
                <a:lnTo>
                  <a:pt x="63903" y="108685"/>
                </a:lnTo>
                <a:lnTo>
                  <a:pt x="68456" y="108175"/>
                </a:lnTo>
                <a:lnTo>
                  <a:pt x="73079" y="107042"/>
                </a:lnTo>
                <a:lnTo>
                  <a:pt x="77749" y="105493"/>
                </a:lnTo>
                <a:lnTo>
                  <a:pt x="82449" y="103666"/>
                </a:lnTo>
                <a:lnTo>
                  <a:pt x="87964" y="102448"/>
                </a:lnTo>
                <a:lnTo>
                  <a:pt x="94022" y="101636"/>
                </a:lnTo>
                <a:lnTo>
                  <a:pt x="100442" y="101095"/>
                </a:lnTo>
                <a:lnTo>
                  <a:pt x="106309" y="100734"/>
                </a:lnTo>
                <a:lnTo>
                  <a:pt x="117062" y="100334"/>
                </a:lnTo>
                <a:lnTo>
                  <a:pt x="132040" y="100108"/>
                </a:lnTo>
                <a:lnTo>
                  <a:pt x="189334" y="100013"/>
                </a:lnTo>
                <a:lnTo>
                  <a:pt x="190970" y="100807"/>
                </a:lnTo>
                <a:lnTo>
                  <a:pt x="194906" y="103805"/>
                </a:lnTo>
                <a:lnTo>
                  <a:pt x="197066" y="104922"/>
                </a:lnTo>
                <a:lnTo>
                  <a:pt x="201584" y="106164"/>
                </a:lnTo>
                <a:lnTo>
                  <a:pt x="206237" y="106715"/>
                </a:lnTo>
                <a:lnTo>
                  <a:pt x="210951" y="106961"/>
                </a:lnTo>
                <a:lnTo>
                  <a:pt x="220438" y="10715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8" name="SMARTPenAnnotation491"/>
          <p:cNvSpPr/>
          <p:nvPr/>
        </p:nvSpPr>
        <p:spPr>
          <a:xfrm>
            <a:off x="2671762" y="2478881"/>
            <a:ext cx="21432" cy="335757"/>
          </a:xfrm>
          <a:custGeom>
            <a:avLst/>
            <a:gdLst/>
            <a:ahLst/>
            <a:cxnLst/>
            <a:rect l="0" t="0" r="0" b="0"/>
            <a:pathLst>
              <a:path w="21432" h="335757">
                <a:moveTo>
                  <a:pt x="0" y="0"/>
                </a:moveTo>
                <a:lnTo>
                  <a:pt x="0" y="65750"/>
                </a:lnTo>
                <a:lnTo>
                  <a:pt x="2381" y="71615"/>
                </a:lnTo>
                <a:lnTo>
                  <a:pt x="6350" y="77112"/>
                </a:lnTo>
                <a:lnTo>
                  <a:pt x="11377" y="82364"/>
                </a:lnTo>
                <a:lnTo>
                  <a:pt x="14729" y="89040"/>
                </a:lnTo>
                <a:lnTo>
                  <a:pt x="16963" y="96667"/>
                </a:lnTo>
                <a:lnTo>
                  <a:pt x="18452" y="104926"/>
                </a:lnTo>
                <a:lnTo>
                  <a:pt x="19445" y="112813"/>
                </a:lnTo>
                <a:lnTo>
                  <a:pt x="20107" y="120452"/>
                </a:lnTo>
                <a:lnTo>
                  <a:pt x="20549" y="127926"/>
                </a:lnTo>
                <a:lnTo>
                  <a:pt x="21039" y="142581"/>
                </a:lnTo>
                <a:lnTo>
                  <a:pt x="21354" y="175184"/>
                </a:lnTo>
                <a:lnTo>
                  <a:pt x="21431" y="33575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9" name="SMARTPenAnnotation492"/>
          <p:cNvSpPr/>
          <p:nvPr/>
        </p:nvSpPr>
        <p:spPr>
          <a:xfrm>
            <a:off x="2814637" y="2443162"/>
            <a:ext cx="578645" cy="320440"/>
          </a:xfrm>
          <a:custGeom>
            <a:avLst/>
            <a:gdLst/>
            <a:ahLst/>
            <a:cxnLst/>
            <a:rect l="0" t="0" r="0" b="0"/>
            <a:pathLst>
              <a:path w="578645" h="320440">
                <a:moveTo>
                  <a:pt x="0" y="178594"/>
                </a:moveTo>
                <a:lnTo>
                  <a:pt x="0" y="182386"/>
                </a:lnTo>
                <a:lnTo>
                  <a:pt x="794" y="183503"/>
                </a:lnTo>
                <a:lnTo>
                  <a:pt x="2117" y="184248"/>
                </a:lnTo>
                <a:lnTo>
                  <a:pt x="3792" y="184745"/>
                </a:lnTo>
                <a:lnTo>
                  <a:pt x="4910" y="185869"/>
                </a:lnTo>
                <a:lnTo>
                  <a:pt x="5654" y="187413"/>
                </a:lnTo>
                <a:lnTo>
                  <a:pt x="6151" y="189236"/>
                </a:lnTo>
                <a:lnTo>
                  <a:pt x="8819" y="193378"/>
                </a:lnTo>
                <a:lnTo>
                  <a:pt x="17000" y="202504"/>
                </a:lnTo>
                <a:lnTo>
                  <a:pt x="23911" y="209579"/>
                </a:lnTo>
                <a:lnTo>
                  <a:pt x="28619" y="216442"/>
                </a:lnTo>
                <a:lnTo>
                  <a:pt x="33357" y="223990"/>
                </a:lnTo>
                <a:lnTo>
                  <a:pt x="40487" y="233496"/>
                </a:lnTo>
                <a:lnTo>
                  <a:pt x="45246" y="241624"/>
                </a:lnTo>
                <a:lnTo>
                  <a:pt x="52388" y="251333"/>
                </a:lnTo>
                <a:lnTo>
                  <a:pt x="59267" y="258812"/>
                </a:lnTo>
                <a:lnTo>
                  <a:pt x="63324" y="263029"/>
                </a:lnTo>
                <a:lnTo>
                  <a:pt x="66029" y="267427"/>
                </a:lnTo>
                <a:lnTo>
                  <a:pt x="70629" y="280409"/>
                </a:lnTo>
                <a:lnTo>
                  <a:pt x="76666" y="289636"/>
                </a:lnTo>
                <a:lnTo>
                  <a:pt x="83482" y="297397"/>
                </a:lnTo>
                <a:lnTo>
                  <a:pt x="92896" y="307130"/>
                </a:lnTo>
                <a:lnTo>
                  <a:pt x="98607" y="312904"/>
                </a:lnTo>
                <a:lnTo>
                  <a:pt x="99869" y="313378"/>
                </a:lnTo>
                <a:lnTo>
                  <a:pt x="103388" y="313904"/>
                </a:lnTo>
                <a:lnTo>
                  <a:pt x="104644" y="314838"/>
                </a:lnTo>
                <a:lnTo>
                  <a:pt x="105482" y="316255"/>
                </a:lnTo>
                <a:lnTo>
                  <a:pt x="106825" y="320439"/>
                </a:lnTo>
                <a:lnTo>
                  <a:pt x="107730" y="319988"/>
                </a:lnTo>
                <a:lnTo>
                  <a:pt x="110851" y="317371"/>
                </a:lnTo>
                <a:lnTo>
                  <a:pt x="111207" y="316356"/>
                </a:lnTo>
                <a:lnTo>
                  <a:pt x="110650" y="315679"/>
                </a:lnTo>
                <a:lnTo>
                  <a:pt x="109486" y="315228"/>
                </a:lnTo>
                <a:lnTo>
                  <a:pt x="108709" y="314133"/>
                </a:lnTo>
                <a:lnTo>
                  <a:pt x="107847" y="310800"/>
                </a:lnTo>
                <a:lnTo>
                  <a:pt x="107292" y="301399"/>
                </a:lnTo>
                <a:lnTo>
                  <a:pt x="107158" y="252373"/>
                </a:lnTo>
                <a:lnTo>
                  <a:pt x="106364" y="246830"/>
                </a:lnTo>
                <a:lnTo>
                  <a:pt x="105040" y="240753"/>
                </a:lnTo>
                <a:lnTo>
                  <a:pt x="103364" y="234321"/>
                </a:lnTo>
                <a:lnTo>
                  <a:pt x="102247" y="228445"/>
                </a:lnTo>
                <a:lnTo>
                  <a:pt x="101502" y="222941"/>
                </a:lnTo>
                <a:lnTo>
                  <a:pt x="101006" y="217683"/>
                </a:lnTo>
                <a:lnTo>
                  <a:pt x="100675" y="212591"/>
                </a:lnTo>
                <a:lnTo>
                  <a:pt x="100307" y="202700"/>
                </a:lnTo>
                <a:lnTo>
                  <a:pt x="100071" y="183414"/>
                </a:lnTo>
                <a:lnTo>
                  <a:pt x="100015" y="139108"/>
                </a:lnTo>
                <a:lnTo>
                  <a:pt x="97633" y="134014"/>
                </a:lnTo>
                <a:lnTo>
                  <a:pt x="88636" y="124120"/>
                </a:lnTo>
                <a:lnTo>
                  <a:pt x="85284" y="119259"/>
                </a:lnTo>
                <a:lnTo>
                  <a:pt x="81561" y="109625"/>
                </a:lnTo>
                <a:lnTo>
                  <a:pt x="79905" y="100051"/>
                </a:lnTo>
                <a:lnTo>
                  <a:pt x="79170" y="90505"/>
                </a:lnTo>
                <a:lnTo>
                  <a:pt x="78843" y="80970"/>
                </a:lnTo>
                <a:lnTo>
                  <a:pt x="79549" y="76999"/>
                </a:lnTo>
                <a:lnTo>
                  <a:pt x="83543" y="67617"/>
                </a:lnTo>
                <a:lnTo>
                  <a:pt x="84755" y="62331"/>
                </a:lnTo>
                <a:lnTo>
                  <a:pt x="87411" y="57336"/>
                </a:lnTo>
                <a:lnTo>
                  <a:pt x="95583" y="47662"/>
                </a:lnTo>
                <a:lnTo>
                  <a:pt x="103416" y="39492"/>
                </a:lnTo>
                <a:lnTo>
                  <a:pt x="106250" y="38234"/>
                </a:lnTo>
                <a:lnTo>
                  <a:pt x="117030" y="35670"/>
                </a:lnTo>
                <a:lnTo>
                  <a:pt x="122922" y="32258"/>
                </a:lnTo>
                <a:lnTo>
                  <a:pt x="132419" y="30212"/>
                </a:lnTo>
                <a:lnTo>
                  <a:pt x="150335" y="28898"/>
                </a:lnTo>
                <a:lnTo>
                  <a:pt x="166517" y="28671"/>
                </a:lnTo>
                <a:lnTo>
                  <a:pt x="182600" y="28603"/>
                </a:lnTo>
                <a:lnTo>
                  <a:pt x="192545" y="26471"/>
                </a:lnTo>
                <a:lnTo>
                  <a:pt x="203051" y="23671"/>
                </a:lnTo>
                <a:lnTo>
                  <a:pt x="215657" y="22427"/>
                </a:lnTo>
                <a:lnTo>
                  <a:pt x="229198" y="21874"/>
                </a:lnTo>
                <a:lnTo>
                  <a:pt x="250208" y="21562"/>
                </a:lnTo>
                <a:lnTo>
                  <a:pt x="264397" y="20696"/>
                </a:lnTo>
                <a:lnTo>
                  <a:pt x="278641" y="17665"/>
                </a:lnTo>
                <a:lnTo>
                  <a:pt x="295026" y="15789"/>
                </a:lnTo>
                <a:lnTo>
                  <a:pt x="312098" y="14955"/>
                </a:lnTo>
                <a:lnTo>
                  <a:pt x="327623" y="14584"/>
                </a:lnTo>
                <a:lnTo>
                  <a:pt x="344577" y="12303"/>
                </a:lnTo>
                <a:lnTo>
                  <a:pt x="353543" y="10583"/>
                </a:lnTo>
                <a:lnTo>
                  <a:pt x="362695" y="9437"/>
                </a:lnTo>
                <a:lnTo>
                  <a:pt x="371972" y="8672"/>
                </a:lnTo>
                <a:lnTo>
                  <a:pt x="381331" y="8163"/>
                </a:lnTo>
                <a:lnTo>
                  <a:pt x="400197" y="7597"/>
                </a:lnTo>
                <a:lnTo>
                  <a:pt x="456791" y="7170"/>
                </a:lnTo>
                <a:lnTo>
                  <a:pt x="506178" y="7146"/>
                </a:lnTo>
                <a:lnTo>
                  <a:pt x="518920" y="5028"/>
                </a:lnTo>
                <a:lnTo>
                  <a:pt x="535019" y="1490"/>
                </a:lnTo>
                <a:lnTo>
                  <a:pt x="549843" y="441"/>
                </a:lnTo>
                <a:lnTo>
                  <a:pt x="565282" y="87"/>
                </a:lnTo>
                <a:lnTo>
                  <a:pt x="578644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0" name="SMARTPenAnnotation493"/>
          <p:cNvSpPr/>
          <p:nvPr/>
        </p:nvSpPr>
        <p:spPr>
          <a:xfrm>
            <a:off x="3074840" y="2536031"/>
            <a:ext cx="46979" cy="242888"/>
          </a:xfrm>
          <a:custGeom>
            <a:avLst/>
            <a:gdLst/>
            <a:ahLst/>
            <a:cxnLst/>
            <a:rect l="0" t="0" r="0" b="0"/>
            <a:pathLst>
              <a:path w="46979" h="242888">
                <a:moveTo>
                  <a:pt x="4116" y="0"/>
                </a:moveTo>
                <a:lnTo>
                  <a:pt x="0" y="0"/>
                </a:lnTo>
                <a:lnTo>
                  <a:pt x="3417" y="0"/>
                </a:lnTo>
                <a:lnTo>
                  <a:pt x="3650" y="794"/>
                </a:lnTo>
                <a:lnTo>
                  <a:pt x="3909" y="3792"/>
                </a:lnTo>
                <a:lnTo>
                  <a:pt x="4772" y="4909"/>
                </a:lnTo>
                <a:lnTo>
                  <a:pt x="6140" y="5654"/>
                </a:lnTo>
                <a:lnTo>
                  <a:pt x="7847" y="6151"/>
                </a:lnTo>
                <a:lnTo>
                  <a:pt x="8984" y="7275"/>
                </a:lnTo>
                <a:lnTo>
                  <a:pt x="9743" y="8819"/>
                </a:lnTo>
                <a:lnTo>
                  <a:pt x="10248" y="10642"/>
                </a:lnTo>
                <a:lnTo>
                  <a:pt x="10810" y="16900"/>
                </a:lnTo>
                <a:lnTo>
                  <a:pt x="10960" y="20792"/>
                </a:lnTo>
                <a:lnTo>
                  <a:pt x="14235" y="24180"/>
                </a:lnTo>
                <a:lnTo>
                  <a:pt x="19593" y="27232"/>
                </a:lnTo>
                <a:lnTo>
                  <a:pt x="26340" y="30061"/>
                </a:lnTo>
                <a:lnTo>
                  <a:pt x="30838" y="33535"/>
                </a:lnTo>
                <a:lnTo>
                  <a:pt x="33837" y="37438"/>
                </a:lnTo>
                <a:lnTo>
                  <a:pt x="35836" y="41627"/>
                </a:lnTo>
                <a:lnTo>
                  <a:pt x="37169" y="46007"/>
                </a:lnTo>
                <a:lnTo>
                  <a:pt x="38057" y="50515"/>
                </a:lnTo>
                <a:lnTo>
                  <a:pt x="38650" y="55108"/>
                </a:lnTo>
                <a:lnTo>
                  <a:pt x="39045" y="59757"/>
                </a:lnTo>
                <a:lnTo>
                  <a:pt x="39308" y="64444"/>
                </a:lnTo>
                <a:lnTo>
                  <a:pt x="39601" y="73886"/>
                </a:lnTo>
                <a:lnTo>
                  <a:pt x="39804" y="97640"/>
                </a:lnTo>
                <a:lnTo>
                  <a:pt x="39835" y="237802"/>
                </a:lnTo>
                <a:lnTo>
                  <a:pt x="40628" y="239497"/>
                </a:lnTo>
                <a:lnTo>
                  <a:pt x="41951" y="240627"/>
                </a:lnTo>
                <a:lnTo>
                  <a:pt x="46978" y="24288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1" name="SMARTPenAnnotation494"/>
          <p:cNvSpPr/>
          <p:nvPr/>
        </p:nvSpPr>
        <p:spPr>
          <a:xfrm>
            <a:off x="3164681" y="2536031"/>
            <a:ext cx="228601" cy="106155"/>
          </a:xfrm>
          <a:custGeom>
            <a:avLst/>
            <a:gdLst/>
            <a:ahLst/>
            <a:cxnLst/>
            <a:rect l="0" t="0" r="0" b="0"/>
            <a:pathLst>
              <a:path w="228601" h="106155">
                <a:moveTo>
                  <a:pt x="0" y="0"/>
                </a:moveTo>
                <a:lnTo>
                  <a:pt x="0" y="6151"/>
                </a:lnTo>
                <a:lnTo>
                  <a:pt x="794" y="6482"/>
                </a:lnTo>
                <a:lnTo>
                  <a:pt x="3792" y="6849"/>
                </a:lnTo>
                <a:lnTo>
                  <a:pt x="4909" y="7741"/>
                </a:lnTo>
                <a:lnTo>
                  <a:pt x="5654" y="9130"/>
                </a:lnTo>
                <a:lnTo>
                  <a:pt x="6151" y="10849"/>
                </a:lnTo>
                <a:lnTo>
                  <a:pt x="6482" y="12789"/>
                </a:lnTo>
                <a:lnTo>
                  <a:pt x="6702" y="14876"/>
                </a:lnTo>
                <a:lnTo>
                  <a:pt x="6849" y="17061"/>
                </a:lnTo>
                <a:lnTo>
                  <a:pt x="6948" y="19311"/>
                </a:lnTo>
                <a:lnTo>
                  <a:pt x="7056" y="23929"/>
                </a:lnTo>
                <a:lnTo>
                  <a:pt x="8673" y="26271"/>
                </a:lnTo>
                <a:lnTo>
                  <a:pt x="11338" y="28626"/>
                </a:lnTo>
                <a:lnTo>
                  <a:pt x="14702" y="30990"/>
                </a:lnTo>
                <a:lnTo>
                  <a:pt x="16945" y="34154"/>
                </a:lnTo>
                <a:lnTo>
                  <a:pt x="18440" y="37851"/>
                </a:lnTo>
                <a:lnTo>
                  <a:pt x="19437" y="41902"/>
                </a:lnTo>
                <a:lnTo>
                  <a:pt x="19308" y="46191"/>
                </a:lnTo>
                <a:lnTo>
                  <a:pt x="18428" y="50638"/>
                </a:lnTo>
                <a:lnTo>
                  <a:pt x="17048" y="55190"/>
                </a:lnTo>
                <a:lnTo>
                  <a:pt x="16128" y="59018"/>
                </a:lnTo>
                <a:lnTo>
                  <a:pt x="15514" y="62364"/>
                </a:lnTo>
                <a:lnTo>
                  <a:pt x="15105" y="65388"/>
                </a:lnTo>
                <a:lnTo>
                  <a:pt x="14039" y="68992"/>
                </a:lnTo>
                <a:lnTo>
                  <a:pt x="12534" y="72982"/>
                </a:lnTo>
                <a:lnTo>
                  <a:pt x="10737" y="77230"/>
                </a:lnTo>
                <a:lnTo>
                  <a:pt x="8746" y="80855"/>
                </a:lnTo>
                <a:lnTo>
                  <a:pt x="6624" y="84066"/>
                </a:lnTo>
                <a:lnTo>
                  <a:pt x="4416" y="87000"/>
                </a:lnTo>
                <a:lnTo>
                  <a:pt x="3738" y="88956"/>
                </a:lnTo>
                <a:lnTo>
                  <a:pt x="4079" y="90261"/>
                </a:lnTo>
                <a:lnTo>
                  <a:pt x="5101" y="91130"/>
                </a:lnTo>
                <a:lnTo>
                  <a:pt x="4988" y="92503"/>
                </a:lnTo>
                <a:lnTo>
                  <a:pt x="4119" y="94212"/>
                </a:lnTo>
                <a:lnTo>
                  <a:pt x="71" y="99912"/>
                </a:lnTo>
                <a:lnTo>
                  <a:pt x="2148" y="102084"/>
                </a:lnTo>
                <a:lnTo>
                  <a:pt x="6157" y="106154"/>
                </a:lnTo>
                <a:lnTo>
                  <a:pt x="7280" y="105694"/>
                </a:lnTo>
                <a:lnTo>
                  <a:pt x="10644" y="103067"/>
                </a:lnTo>
                <a:lnTo>
                  <a:pt x="12652" y="102049"/>
                </a:lnTo>
                <a:lnTo>
                  <a:pt x="17000" y="100917"/>
                </a:lnTo>
                <a:lnTo>
                  <a:pt x="23695" y="100415"/>
                </a:lnTo>
                <a:lnTo>
                  <a:pt x="27703" y="100280"/>
                </a:lnTo>
                <a:lnTo>
                  <a:pt x="31962" y="99397"/>
                </a:lnTo>
                <a:lnTo>
                  <a:pt x="36389" y="98015"/>
                </a:lnTo>
                <a:lnTo>
                  <a:pt x="40928" y="96299"/>
                </a:lnTo>
                <a:lnTo>
                  <a:pt x="45542" y="95156"/>
                </a:lnTo>
                <a:lnTo>
                  <a:pt x="50205" y="94393"/>
                </a:lnTo>
                <a:lnTo>
                  <a:pt x="54901" y="93885"/>
                </a:lnTo>
                <a:lnTo>
                  <a:pt x="60413" y="92753"/>
                </a:lnTo>
                <a:lnTo>
                  <a:pt x="66469" y="91204"/>
                </a:lnTo>
                <a:lnTo>
                  <a:pt x="72888" y="89377"/>
                </a:lnTo>
                <a:lnTo>
                  <a:pt x="78754" y="88160"/>
                </a:lnTo>
                <a:lnTo>
                  <a:pt x="84253" y="87348"/>
                </a:lnTo>
                <a:lnTo>
                  <a:pt x="89506" y="86807"/>
                </a:lnTo>
                <a:lnTo>
                  <a:pt x="95389" y="85653"/>
                </a:lnTo>
                <a:lnTo>
                  <a:pt x="101693" y="84089"/>
                </a:lnTo>
                <a:lnTo>
                  <a:pt x="108276" y="82253"/>
                </a:lnTo>
                <a:lnTo>
                  <a:pt x="115047" y="81029"/>
                </a:lnTo>
                <a:lnTo>
                  <a:pt x="121942" y="80213"/>
                </a:lnTo>
                <a:lnTo>
                  <a:pt x="128919" y="79669"/>
                </a:lnTo>
                <a:lnTo>
                  <a:pt x="135159" y="79306"/>
                </a:lnTo>
                <a:lnTo>
                  <a:pt x="146325" y="78903"/>
                </a:lnTo>
                <a:lnTo>
                  <a:pt x="161536" y="78677"/>
                </a:lnTo>
                <a:lnTo>
                  <a:pt x="166428" y="79439"/>
                </a:lnTo>
                <a:lnTo>
                  <a:pt x="171277" y="80740"/>
                </a:lnTo>
                <a:lnTo>
                  <a:pt x="176097" y="82402"/>
                </a:lnTo>
                <a:lnTo>
                  <a:pt x="180898" y="83509"/>
                </a:lnTo>
                <a:lnTo>
                  <a:pt x="185686" y="84248"/>
                </a:lnTo>
                <a:lnTo>
                  <a:pt x="190466" y="84740"/>
                </a:lnTo>
                <a:lnTo>
                  <a:pt x="194446" y="85068"/>
                </a:lnTo>
                <a:lnTo>
                  <a:pt x="200985" y="85433"/>
                </a:lnTo>
                <a:lnTo>
                  <a:pt x="206537" y="85595"/>
                </a:lnTo>
                <a:lnTo>
                  <a:pt x="228600" y="8572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2" name="SMARTPenAnnotation495"/>
          <p:cNvSpPr/>
          <p:nvPr/>
        </p:nvSpPr>
        <p:spPr>
          <a:xfrm>
            <a:off x="3350418" y="2500312"/>
            <a:ext cx="16337" cy="264320"/>
          </a:xfrm>
          <a:custGeom>
            <a:avLst/>
            <a:gdLst/>
            <a:ahLst/>
            <a:cxnLst/>
            <a:rect l="0" t="0" r="0" b="0"/>
            <a:pathLst>
              <a:path w="16337" h="264320">
                <a:moveTo>
                  <a:pt x="7144" y="0"/>
                </a:moveTo>
                <a:lnTo>
                  <a:pt x="7144" y="51576"/>
                </a:lnTo>
                <a:lnTo>
                  <a:pt x="8732" y="57403"/>
                </a:lnTo>
                <a:lnTo>
                  <a:pt x="11377" y="62875"/>
                </a:lnTo>
                <a:lnTo>
                  <a:pt x="14729" y="68110"/>
                </a:lnTo>
                <a:lnTo>
                  <a:pt x="16169" y="74776"/>
                </a:lnTo>
                <a:lnTo>
                  <a:pt x="16336" y="82394"/>
                </a:lnTo>
                <a:lnTo>
                  <a:pt x="15654" y="90648"/>
                </a:lnTo>
                <a:lnTo>
                  <a:pt x="15198" y="98532"/>
                </a:lnTo>
                <a:lnTo>
                  <a:pt x="14692" y="113642"/>
                </a:lnTo>
                <a:lnTo>
                  <a:pt x="13764" y="120211"/>
                </a:lnTo>
                <a:lnTo>
                  <a:pt x="12351" y="126179"/>
                </a:lnTo>
                <a:lnTo>
                  <a:pt x="10615" y="131744"/>
                </a:lnTo>
                <a:lnTo>
                  <a:pt x="9458" y="137835"/>
                </a:lnTo>
                <a:lnTo>
                  <a:pt x="8687" y="144278"/>
                </a:lnTo>
                <a:lnTo>
                  <a:pt x="8173" y="150954"/>
                </a:lnTo>
                <a:lnTo>
                  <a:pt x="7830" y="157786"/>
                </a:lnTo>
                <a:lnTo>
                  <a:pt x="7449" y="171727"/>
                </a:lnTo>
                <a:lnTo>
                  <a:pt x="7171" y="204394"/>
                </a:lnTo>
                <a:lnTo>
                  <a:pt x="7152" y="218958"/>
                </a:lnTo>
                <a:lnTo>
                  <a:pt x="6356" y="223760"/>
                </a:lnTo>
                <a:lnTo>
                  <a:pt x="5031" y="228548"/>
                </a:lnTo>
                <a:lnTo>
                  <a:pt x="3354" y="233328"/>
                </a:lnTo>
                <a:lnTo>
                  <a:pt x="2236" y="237308"/>
                </a:lnTo>
                <a:lnTo>
                  <a:pt x="1491" y="240756"/>
                </a:lnTo>
                <a:lnTo>
                  <a:pt x="994" y="243847"/>
                </a:lnTo>
                <a:lnTo>
                  <a:pt x="663" y="247496"/>
                </a:lnTo>
                <a:lnTo>
                  <a:pt x="442" y="251516"/>
                </a:lnTo>
                <a:lnTo>
                  <a:pt x="0" y="26431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3" name="SMARTPenAnnotation496"/>
          <p:cNvSpPr/>
          <p:nvPr/>
        </p:nvSpPr>
        <p:spPr>
          <a:xfrm>
            <a:off x="5536406" y="4407693"/>
            <a:ext cx="242888" cy="14289"/>
          </a:xfrm>
          <a:custGeom>
            <a:avLst/>
            <a:gdLst/>
            <a:ahLst/>
            <a:cxnLst/>
            <a:rect l="0" t="0" r="0" b="0"/>
            <a:pathLst>
              <a:path w="242888" h="14289">
                <a:moveTo>
                  <a:pt x="0" y="0"/>
                </a:moveTo>
                <a:lnTo>
                  <a:pt x="132357" y="0"/>
                </a:lnTo>
                <a:lnTo>
                  <a:pt x="137451" y="794"/>
                </a:lnTo>
                <a:lnTo>
                  <a:pt x="142434" y="2117"/>
                </a:lnTo>
                <a:lnTo>
                  <a:pt x="147343" y="3793"/>
                </a:lnTo>
                <a:lnTo>
                  <a:pt x="152997" y="4910"/>
                </a:lnTo>
                <a:lnTo>
                  <a:pt x="159148" y="5655"/>
                </a:lnTo>
                <a:lnTo>
                  <a:pt x="170745" y="6482"/>
                </a:lnTo>
                <a:lnTo>
                  <a:pt x="178545" y="6850"/>
                </a:lnTo>
                <a:lnTo>
                  <a:pt x="186774" y="7013"/>
                </a:lnTo>
                <a:lnTo>
                  <a:pt x="237712" y="7143"/>
                </a:lnTo>
                <a:lnTo>
                  <a:pt x="239437" y="7937"/>
                </a:lnTo>
                <a:lnTo>
                  <a:pt x="240587" y="9261"/>
                </a:lnTo>
                <a:lnTo>
                  <a:pt x="242887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4" name="SMARTPenAnnotation497"/>
          <p:cNvSpPr/>
          <p:nvPr/>
        </p:nvSpPr>
        <p:spPr>
          <a:xfrm>
            <a:off x="5614989" y="4493418"/>
            <a:ext cx="192880" cy="35720"/>
          </a:xfrm>
          <a:custGeom>
            <a:avLst/>
            <a:gdLst/>
            <a:ahLst/>
            <a:cxnLst/>
            <a:rect l="0" t="0" r="0" b="0"/>
            <a:pathLst>
              <a:path w="192880" h="35720">
                <a:moveTo>
                  <a:pt x="7142" y="0"/>
                </a:moveTo>
                <a:lnTo>
                  <a:pt x="24" y="0"/>
                </a:lnTo>
                <a:lnTo>
                  <a:pt x="0" y="6151"/>
                </a:lnTo>
                <a:lnTo>
                  <a:pt x="793" y="6482"/>
                </a:lnTo>
                <a:lnTo>
                  <a:pt x="5702" y="6948"/>
                </a:lnTo>
                <a:lnTo>
                  <a:pt x="9942" y="7057"/>
                </a:lnTo>
                <a:lnTo>
                  <a:pt x="34758" y="7142"/>
                </a:lnTo>
                <a:lnTo>
                  <a:pt x="39046" y="7936"/>
                </a:lnTo>
                <a:lnTo>
                  <a:pt x="43493" y="9259"/>
                </a:lnTo>
                <a:lnTo>
                  <a:pt x="48044" y="10936"/>
                </a:lnTo>
                <a:lnTo>
                  <a:pt x="51873" y="12053"/>
                </a:lnTo>
                <a:lnTo>
                  <a:pt x="55219" y="12798"/>
                </a:lnTo>
                <a:lnTo>
                  <a:pt x="58243" y="13294"/>
                </a:lnTo>
                <a:lnTo>
                  <a:pt x="61847" y="13625"/>
                </a:lnTo>
                <a:lnTo>
                  <a:pt x="65837" y="13847"/>
                </a:lnTo>
                <a:lnTo>
                  <a:pt x="74504" y="14092"/>
                </a:lnTo>
                <a:lnTo>
                  <a:pt x="83647" y="14201"/>
                </a:lnTo>
                <a:lnTo>
                  <a:pt x="88308" y="15023"/>
                </a:lnTo>
                <a:lnTo>
                  <a:pt x="93002" y="16366"/>
                </a:lnTo>
                <a:lnTo>
                  <a:pt x="97720" y="18055"/>
                </a:lnTo>
                <a:lnTo>
                  <a:pt x="102452" y="19180"/>
                </a:lnTo>
                <a:lnTo>
                  <a:pt x="107195" y="19931"/>
                </a:lnTo>
                <a:lnTo>
                  <a:pt x="111943" y="20431"/>
                </a:lnTo>
                <a:lnTo>
                  <a:pt x="116697" y="20764"/>
                </a:lnTo>
                <a:lnTo>
                  <a:pt x="121454" y="20987"/>
                </a:lnTo>
                <a:lnTo>
                  <a:pt x="133616" y="21300"/>
                </a:lnTo>
                <a:lnTo>
                  <a:pt x="136702" y="21344"/>
                </a:lnTo>
                <a:lnTo>
                  <a:pt x="140346" y="22167"/>
                </a:lnTo>
                <a:lnTo>
                  <a:pt x="144364" y="23509"/>
                </a:lnTo>
                <a:lnTo>
                  <a:pt x="148629" y="25198"/>
                </a:lnTo>
                <a:lnTo>
                  <a:pt x="153061" y="26323"/>
                </a:lnTo>
                <a:lnTo>
                  <a:pt x="157602" y="27075"/>
                </a:lnTo>
                <a:lnTo>
                  <a:pt x="162218" y="27575"/>
                </a:lnTo>
                <a:lnTo>
                  <a:pt x="166088" y="27908"/>
                </a:lnTo>
                <a:lnTo>
                  <a:pt x="169462" y="28130"/>
                </a:lnTo>
                <a:lnTo>
                  <a:pt x="172506" y="28279"/>
                </a:lnTo>
                <a:lnTo>
                  <a:pt x="175328" y="29171"/>
                </a:lnTo>
                <a:lnTo>
                  <a:pt x="178003" y="30560"/>
                </a:lnTo>
                <a:lnTo>
                  <a:pt x="180581" y="32280"/>
                </a:lnTo>
                <a:lnTo>
                  <a:pt x="183093" y="33427"/>
                </a:lnTo>
                <a:lnTo>
                  <a:pt x="185561" y="34191"/>
                </a:lnTo>
                <a:lnTo>
                  <a:pt x="192879" y="357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5" name="SMARTPenAnnotation498"/>
          <p:cNvSpPr/>
          <p:nvPr/>
        </p:nvSpPr>
        <p:spPr>
          <a:xfrm>
            <a:off x="6193631" y="4421981"/>
            <a:ext cx="192882" cy="7145"/>
          </a:xfrm>
          <a:custGeom>
            <a:avLst/>
            <a:gdLst/>
            <a:ahLst/>
            <a:cxnLst/>
            <a:rect l="0" t="0" r="0" b="0"/>
            <a:pathLst>
              <a:path w="192882" h="7145">
                <a:moveTo>
                  <a:pt x="0" y="7144"/>
                </a:moveTo>
                <a:lnTo>
                  <a:pt x="16793" y="7144"/>
                </a:lnTo>
                <a:lnTo>
                  <a:pt x="19132" y="6350"/>
                </a:lnTo>
                <a:lnTo>
                  <a:pt x="21486" y="5027"/>
                </a:lnTo>
                <a:lnTo>
                  <a:pt x="23849" y="3351"/>
                </a:lnTo>
                <a:lnTo>
                  <a:pt x="26218" y="2234"/>
                </a:lnTo>
                <a:lnTo>
                  <a:pt x="28591" y="1489"/>
                </a:lnTo>
                <a:lnTo>
                  <a:pt x="30967" y="993"/>
                </a:lnTo>
                <a:lnTo>
                  <a:pt x="33344" y="662"/>
                </a:lnTo>
                <a:lnTo>
                  <a:pt x="35723" y="441"/>
                </a:lnTo>
                <a:lnTo>
                  <a:pt x="38103" y="294"/>
                </a:lnTo>
                <a:lnTo>
                  <a:pt x="44980" y="131"/>
                </a:lnTo>
                <a:lnTo>
                  <a:pt x="19288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6" name="SMARTPenAnnotation499"/>
          <p:cNvSpPr/>
          <p:nvPr/>
        </p:nvSpPr>
        <p:spPr>
          <a:xfrm>
            <a:off x="6507981" y="4321968"/>
            <a:ext cx="142851" cy="107158"/>
          </a:xfrm>
          <a:custGeom>
            <a:avLst/>
            <a:gdLst/>
            <a:ahLst/>
            <a:cxnLst/>
            <a:rect l="0" t="0" r="0" b="0"/>
            <a:pathLst>
              <a:path w="142851" h="107158">
                <a:moveTo>
                  <a:pt x="7119" y="0"/>
                </a:moveTo>
                <a:lnTo>
                  <a:pt x="17761" y="0"/>
                </a:lnTo>
                <a:lnTo>
                  <a:pt x="18976" y="794"/>
                </a:lnTo>
                <a:lnTo>
                  <a:pt x="19786" y="2117"/>
                </a:lnTo>
                <a:lnTo>
                  <a:pt x="20326" y="3793"/>
                </a:lnTo>
                <a:lnTo>
                  <a:pt x="20686" y="5703"/>
                </a:lnTo>
                <a:lnTo>
                  <a:pt x="20926" y="7771"/>
                </a:lnTo>
                <a:lnTo>
                  <a:pt x="21311" y="13001"/>
                </a:lnTo>
                <a:lnTo>
                  <a:pt x="21364" y="15833"/>
                </a:lnTo>
                <a:lnTo>
                  <a:pt x="21404" y="31047"/>
                </a:lnTo>
                <a:lnTo>
                  <a:pt x="20611" y="34192"/>
                </a:lnTo>
                <a:lnTo>
                  <a:pt x="19288" y="37876"/>
                </a:lnTo>
                <a:lnTo>
                  <a:pt x="17613" y="41920"/>
                </a:lnTo>
                <a:lnTo>
                  <a:pt x="16496" y="45409"/>
                </a:lnTo>
                <a:lnTo>
                  <a:pt x="15752" y="48529"/>
                </a:lnTo>
                <a:lnTo>
                  <a:pt x="15255" y="51403"/>
                </a:lnTo>
                <a:lnTo>
                  <a:pt x="14130" y="54112"/>
                </a:lnTo>
                <a:lnTo>
                  <a:pt x="12587" y="56712"/>
                </a:lnTo>
                <a:lnTo>
                  <a:pt x="10765" y="59240"/>
                </a:lnTo>
                <a:lnTo>
                  <a:pt x="9549" y="61719"/>
                </a:lnTo>
                <a:lnTo>
                  <a:pt x="8739" y="64165"/>
                </a:lnTo>
                <a:lnTo>
                  <a:pt x="8198" y="66589"/>
                </a:lnTo>
                <a:lnTo>
                  <a:pt x="7839" y="68999"/>
                </a:lnTo>
                <a:lnTo>
                  <a:pt x="7598" y="71399"/>
                </a:lnTo>
                <a:lnTo>
                  <a:pt x="7439" y="73793"/>
                </a:lnTo>
                <a:lnTo>
                  <a:pt x="7332" y="76183"/>
                </a:lnTo>
                <a:lnTo>
                  <a:pt x="7213" y="80955"/>
                </a:lnTo>
                <a:lnTo>
                  <a:pt x="6388" y="83339"/>
                </a:lnTo>
                <a:lnTo>
                  <a:pt x="5044" y="85722"/>
                </a:lnTo>
                <a:lnTo>
                  <a:pt x="976" y="91457"/>
                </a:lnTo>
                <a:lnTo>
                  <a:pt x="420" y="94358"/>
                </a:lnTo>
                <a:lnTo>
                  <a:pt x="63" y="98896"/>
                </a:lnTo>
                <a:lnTo>
                  <a:pt x="14" y="101633"/>
                </a:lnTo>
                <a:lnTo>
                  <a:pt x="0" y="103474"/>
                </a:lnTo>
                <a:lnTo>
                  <a:pt x="786" y="104702"/>
                </a:lnTo>
                <a:lnTo>
                  <a:pt x="2103" y="105520"/>
                </a:lnTo>
                <a:lnTo>
                  <a:pt x="6825" y="107060"/>
                </a:lnTo>
                <a:lnTo>
                  <a:pt x="10824" y="107128"/>
                </a:lnTo>
                <a:lnTo>
                  <a:pt x="38372" y="107157"/>
                </a:lnTo>
                <a:lnTo>
                  <a:pt x="41448" y="106363"/>
                </a:lnTo>
                <a:lnTo>
                  <a:pt x="45086" y="105040"/>
                </a:lnTo>
                <a:lnTo>
                  <a:pt x="49099" y="103364"/>
                </a:lnTo>
                <a:lnTo>
                  <a:pt x="52568" y="102247"/>
                </a:lnTo>
                <a:lnTo>
                  <a:pt x="55674" y="101502"/>
                </a:lnTo>
                <a:lnTo>
                  <a:pt x="58539" y="101006"/>
                </a:lnTo>
                <a:lnTo>
                  <a:pt x="62037" y="99881"/>
                </a:lnTo>
                <a:lnTo>
                  <a:pt x="65955" y="98338"/>
                </a:lnTo>
                <a:lnTo>
                  <a:pt x="70156" y="96515"/>
                </a:lnTo>
                <a:lnTo>
                  <a:pt x="74543" y="95299"/>
                </a:lnTo>
                <a:lnTo>
                  <a:pt x="79056" y="94489"/>
                </a:lnTo>
                <a:lnTo>
                  <a:pt x="83652" y="93950"/>
                </a:lnTo>
                <a:lnTo>
                  <a:pt x="87510" y="93589"/>
                </a:lnTo>
                <a:lnTo>
                  <a:pt x="90875" y="93349"/>
                </a:lnTo>
                <a:lnTo>
                  <a:pt x="93912" y="93189"/>
                </a:lnTo>
                <a:lnTo>
                  <a:pt x="99404" y="93011"/>
                </a:lnTo>
                <a:lnTo>
                  <a:pt x="109075" y="92911"/>
                </a:lnTo>
                <a:lnTo>
                  <a:pt x="142850" y="928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7" name="SMARTPenAnnotation500"/>
          <p:cNvSpPr/>
          <p:nvPr/>
        </p:nvSpPr>
        <p:spPr>
          <a:xfrm>
            <a:off x="6636543" y="4286250"/>
            <a:ext cx="21433" cy="235744"/>
          </a:xfrm>
          <a:custGeom>
            <a:avLst/>
            <a:gdLst/>
            <a:ahLst/>
            <a:cxnLst/>
            <a:rect l="0" t="0" r="0" b="0"/>
            <a:pathLst>
              <a:path w="21433" h="235744">
                <a:moveTo>
                  <a:pt x="21432" y="0"/>
                </a:moveTo>
                <a:lnTo>
                  <a:pt x="21432" y="30079"/>
                </a:lnTo>
                <a:lnTo>
                  <a:pt x="20638" y="33546"/>
                </a:lnTo>
                <a:lnTo>
                  <a:pt x="19315" y="37445"/>
                </a:lnTo>
                <a:lnTo>
                  <a:pt x="17639" y="41632"/>
                </a:lnTo>
                <a:lnTo>
                  <a:pt x="16522" y="46804"/>
                </a:lnTo>
                <a:lnTo>
                  <a:pt x="15778" y="52634"/>
                </a:lnTo>
                <a:lnTo>
                  <a:pt x="15281" y="58902"/>
                </a:lnTo>
                <a:lnTo>
                  <a:pt x="14950" y="64668"/>
                </a:lnTo>
                <a:lnTo>
                  <a:pt x="14582" y="75308"/>
                </a:lnTo>
                <a:lnTo>
                  <a:pt x="14375" y="90223"/>
                </a:lnTo>
                <a:lnTo>
                  <a:pt x="15140" y="95073"/>
                </a:lnTo>
                <a:lnTo>
                  <a:pt x="16443" y="99895"/>
                </a:lnTo>
                <a:lnTo>
                  <a:pt x="18106" y="104696"/>
                </a:lnTo>
                <a:lnTo>
                  <a:pt x="18421" y="109485"/>
                </a:lnTo>
                <a:lnTo>
                  <a:pt x="17837" y="114265"/>
                </a:lnTo>
                <a:lnTo>
                  <a:pt x="16654" y="119039"/>
                </a:lnTo>
                <a:lnTo>
                  <a:pt x="15865" y="123809"/>
                </a:lnTo>
                <a:lnTo>
                  <a:pt x="15340" y="128577"/>
                </a:lnTo>
                <a:lnTo>
                  <a:pt x="14988" y="133343"/>
                </a:lnTo>
                <a:lnTo>
                  <a:pt x="14755" y="138107"/>
                </a:lnTo>
                <a:lnTo>
                  <a:pt x="14495" y="147635"/>
                </a:lnTo>
                <a:lnTo>
                  <a:pt x="13633" y="152398"/>
                </a:lnTo>
                <a:lnTo>
                  <a:pt x="12263" y="157161"/>
                </a:lnTo>
                <a:lnTo>
                  <a:pt x="10557" y="161924"/>
                </a:lnTo>
                <a:lnTo>
                  <a:pt x="9420" y="166687"/>
                </a:lnTo>
                <a:lnTo>
                  <a:pt x="8661" y="171450"/>
                </a:lnTo>
                <a:lnTo>
                  <a:pt x="8156" y="176212"/>
                </a:lnTo>
                <a:lnTo>
                  <a:pt x="7818" y="180181"/>
                </a:lnTo>
                <a:lnTo>
                  <a:pt x="7444" y="186707"/>
                </a:lnTo>
                <a:lnTo>
                  <a:pt x="7277" y="192254"/>
                </a:lnTo>
                <a:lnTo>
                  <a:pt x="7233" y="194844"/>
                </a:lnTo>
                <a:lnTo>
                  <a:pt x="6410" y="197365"/>
                </a:lnTo>
                <a:lnTo>
                  <a:pt x="5067" y="199839"/>
                </a:lnTo>
                <a:lnTo>
                  <a:pt x="3378" y="202282"/>
                </a:lnTo>
                <a:lnTo>
                  <a:pt x="2252" y="204705"/>
                </a:lnTo>
                <a:lnTo>
                  <a:pt x="1502" y="207113"/>
                </a:lnTo>
                <a:lnTo>
                  <a:pt x="1002" y="209513"/>
                </a:lnTo>
                <a:lnTo>
                  <a:pt x="445" y="214296"/>
                </a:lnTo>
                <a:lnTo>
                  <a:pt x="132" y="221451"/>
                </a:lnTo>
                <a:lnTo>
                  <a:pt x="17" y="228452"/>
                </a:lnTo>
                <a:lnTo>
                  <a:pt x="0" y="2357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8" name="SMARTPenAnnotation501"/>
          <p:cNvSpPr/>
          <p:nvPr/>
        </p:nvSpPr>
        <p:spPr>
          <a:xfrm>
            <a:off x="6829425" y="4357687"/>
            <a:ext cx="192882" cy="7145"/>
          </a:xfrm>
          <a:custGeom>
            <a:avLst/>
            <a:gdLst/>
            <a:ahLst/>
            <a:cxnLst/>
            <a:rect l="0" t="0" r="0" b="0"/>
            <a:pathLst>
              <a:path w="192882" h="7145">
                <a:moveTo>
                  <a:pt x="0" y="7144"/>
                </a:moveTo>
                <a:lnTo>
                  <a:pt x="24135" y="7144"/>
                </a:lnTo>
                <a:lnTo>
                  <a:pt x="26409" y="6350"/>
                </a:lnTo>
                <a:lnTo>
                  <a:pt x="28719" y="5027"/>
                </a:lnTo>
                <a:lnTo>
                  <a:pt x="31052" y="3352"/>
                </a:lnTo>
                <a:lnTo>
                  <a:pt x="33401" y="2234"/>
                </a:lnTo>
                <a:lnTo>
                  <a:pt x="35761" y="1489"/>
                </a:lnTo>
                <a:lnTo>
                  <a:pt x="38128" y="993"/>
                </a:lnTo>
                <a:lnTo>
                  <a:pt x="41294" y="662"/>
                </a:lnTo>
                <a:lnTo>
                  <a:pt x="44991" y="441"/>
                </a:lnTo>
                <a:lnTo>
                  <a:pt x="53333" y="196"/>
                </a:lnTo>
                <a:lnTo>
                  <a:pt x="90523" y="8"/>
                </a:lnTo>
                <a:lnTo>
                  <a:pt x="159212" y="0"/>
                </a:lnTo>
                <a:lnTo>
                  <a:pt x="162498" y="794"/>
                </a:lnTo>
                <a:lnTo>
                  <a:pt x="166275" y="2117"/>
                </a:lnTo>
                <a:lnTo>
                  <a:pt x="176160" y="6151"/>
                </a:lnTo>
                <a:lnTo>
                  <a:pt x="177765" y="6482"/>
                </a:lnTo>
                <a:lnTo>
                  <a:pt x="179629" y="6703"/>
                </a:lnTo>
                <a:lnTo>
                  <a:pt x="181665" y="6850"/>
                </a:lnTo>
                <a:lnTo>
                  <a:pt x="186044" y="7013"/>
                </a:lnTo>
                <a:lnTo>
                  <a:pt x="192881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9" name="SMARTPenAnnotation502"/>
          <p:cNvSpPr/>
          <p:nvPr/>
        </p:nvSpPr>
        <p:spPr>
          <a:xfrm>
            <a:off x="6929437" y="4286250"/>
            <a:ext cx="1" cy="142876"/>
          </a:xfrm>
          <a:custGeom>
            <a:avLst/>
            <a:gdLst/>
            <a:ahLst/>
            <a:cxnLst/>
            <a:rect l="0" t="0" r="0" b="0"/>
            <a:pathLst>
              <a:path w="1" h="142876">
                <a:moveTo>
                  <a:pt x="0" y="0"/>
                </a:moveTo>
                <a:lnTo>
                  <a:pt x="0" y="1428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0" name="SMARTPenAnnotation503"/>
          <p:cNvSpPr/>
          <p:nvPr/>
        </p:nvSpPr>
        <p:spPr>
          <a:xfrm>
            <a:off x="6793706" y="4450564"/>
            <a:ext cx="242888" cy="14280"/>
          </a:xfrm>
          <a:custGeom>
            <a:avLst/>
            <a:gdLst/>
            <a:ahLst/>
            <a:cxnLst/>
            <a:rect l="0" t="0" r="0" b="0"/>
            <a:pathLst>
              <a:path w="242888" h="14280">
                <a:moveTo>
                  <a:pt x="0" y="14279"/>
                </a:moveTo>
                <a:lnTo>
                  <a:pt x="48046" y="14279"/>
                </a:lnTo>
                <a:lnTo>
                  <a:pt x="52668" y="13486"/>
                </a:lnTo>
                <a:lnTo>
                  <a:pt x="57337" y="12163"/>
                </a:lnTo>
                <a:lnTo>
                  <a:pt x="62038" y="10487"/>
                </a:lnTo>
                <a:lnTo>
                  <a:pt x="66758" y="9369"/>
                </a:lnTo>
                <a:lnTo>
                  <a:pt x="71493" y="8625"/>
                </a:lnTo>
                <a:lnTo>
                  <a:pt x="76237" y="8128"/>
                </a:lnTo>
                <a:lnTo>
                  <a:pt x="80987" y="7797"/>
                </a:lnTo>
                <a:lnTo>
                  <a:pt x="85741" y="7577"/>
                </a:lnTo>
                <a:lnTo>
                  <a:pt x="95257" y="7332"/>
                </a:lnTo>
                <a:lnTo>
                  <a:pt x="104778" y="7223"/>
                </a:lnTo>
                <a:lnTo>
                  <a:pt x="109540" y="6400"/>
                </a:lnTo>
                <a:lnTo>
                  <a:pt x="114301" y="5058"/>
                </a:lnTo>
                <a:lnTo>
                  <a:pt x="119063" y="3369"/>
                </a:lnTo>
                <a:lnTo>
                  <a:pt x="123826" y="2244"/>
                </a:lnTo>
                <a:lnTo>
                  <a:pt x="128588" y="1493"/>
                </a:lnTo>
                <a:lnTo>
                  <a:pt x="133351" y="992"/>
                </a:lnTo>
                <a:lnTo>
                  <a:pt x="138112" y="659"/>
                </a:lnTo>
                <a:lnTo>
                  <a:pt x="142876" y="437"/>
                </a:lnTo>
                <a:lnTo>
                  <a:pt x="152400" y="190"/>
                </a:lnTo>
                <a:lnTo>
                  <a:pt x="184350" y="0"/>
                </a:lnTo>
                <a:lnTo>
                  <a:pt x="187987" y="791"/>
                </a:lnTo>
                <a:lnTo>
                  <a:pt x="191206" y="2112"/>
                </a:lnTo>
                <a:lnTo>
                  <a:pt x="194145" y="3786"/>
                </a:lnTo>
                <a:lnTo>
                  <a:pt x="196899" y="4903"/>
                </a:lnTo>
                <a:lnTo>
                  <a:pt x="199529" y="5647"/>
                </a:lnTo>
                <a:lnTo>
                  <a:pt x="202075" y="6143"/>
                </a:lnTo>
                <a:lnTo>
                  <a:pt x="204567" y="6474"/>
                </a:lnTo>
                <a:lnTo>
                  <a:pt x="209451" y="6842"/>
                </a:lnTo>
                <a:lnTo>
                  <a:pt x="216665" y="7048"/>
                </a:lnTo>
                <a:lnTo>
                  <a:pt x="219055" y="7871"/>
                </a:lnTo>
                <a:lnTo>
                  <a:pt x="221444" y="9214"/>
                </a:lnTo>
                <a:lnTo>
                  <a:pt x="223829" y="10902"/>
                </a:lnTo>
                <a:lnTo>
                  <a:pt x="226212" y="12028"/>
                </a:lnTo>
                <a:lnTo>
                  <a:pt x="228596" y="12779"/>
                </a:lnTo>
                <a:lnTo>
                  <a:pt x="230979" y="13279"/>
                </a:lnTo>
                <a:lnTo>
                  <a:pt x="233361" y="13612"/>
                </a:lnTo>
                <a:lnTo>
                  <a:pt x="238124" y="13983"/>
                </a:lnTo>
                <a:lnTo>
                  <a:pt x="242887" y="1427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1" name="SMARTPenAnnotation504"/>
          <p:cNvSpPr/>
          <p:nvPr/>
        </p:nvSpPr>
        <p:spPr>
          <a:xfrm>
            <a:off x="7158064" y="4193381"/>
            <a:ext cx="128562" cy="157163"/>
          </a:xfrm>
          <a:custGeom>
            <a:avLst/>
            <a:gdLst/>
            <a:ahLst/>
            <a:cxnLst/>
            <a:rect l="0" t="0" r="0" b="0"/>
            <a:pathLst>
              <a:path w="128562" h="157163">
                <a:moveTo>
                  <a:pt x="57123" y="0"/>
                </a:moveTo>
                <a:lnTo>
                  <a:pt x="57123" y="31052"/>
                </a:lnTo>
                <a:lnTo>
                  <a:pt x="56329" y="33401"/>
                </a:lnTo>
                <a:lnTo>
                  <a:pt x="53330" y="38128"/>
                </a:lnTo>
                <a:lnTo>
                  <a:pt x="51469" y="42875"/>
                </a:lnTo>
                <a:lnTo>
                  <a:pt x="50972" y="45252"/>
                </a:lnTo>
                <a:lnTo>
                  <a:pt x="49847" y="48424"/>
                </a:lnTo>
                <a:lnTo>
                  <a:pt x="48304" y="52126"/>
                </a:lnTo>
                <a:lnTo>
                  <a:pt x="46482" y="56182"/>
                </a:lnTo>
                <a:lnTo>
                  <a:pt x="44473" y="59679"/>
                </a:lnTo>
                <a:lnTo>
                  <a:pt x="42339" y="62805"/>
                </a:lnTo>
                <a:lnTo>
                  <a:pt x="40123" y="65683"/>
                </a:lnTo>
                <a:lnTo>
                  <a:pt x="37853" y="69188"/>
                </a:lnTo>
                <a:lnTo>
                  <a:pt x="35544" y="73113"/>
                </a:lnTo>
                <a:lnTo>
                  <a:pt x="33213" y="77317"/>
                </a:lnTo>
                <a:lnTo>
                  <a:pt x="31658" y="80913"/>
                </a:lnTo>
                <a:lnTo>
                  <a:pt x="30622" y="84105"/>
                </a:lnTo>
                <a:lnTo>
                  <a:pt x="29930" y="87026"/>
                </a:lnTo>
                <a:lnTo>
                  <a:pt x="28675" y="89767"/>
                </a:lnTo>
                <a:lnTo>
                  <a:pt x="27046" y="92388"/>
                </a:lnTo>
                <a:lnTo>
                  <a:pt x="25165" y="94930"/>
                </a:lnTo>
                <a:lnTo>
                  <a:pt x="23912" y="97418"/>
                </a:lnTo>
                <a:lnTo>
                  <a:pt x="22519" y="102299"/>
                </a:lnTo>
                <a:lnTo>
                  <a:pt x="19783" y="107114"/>
                </a:lnTo>
                <a:lnTo>
                  <a:pt x="15922" y="111900"/>
                </a:lnTo>
                <a:lnTo>
                  <a:pt x="13781" y="114287"/>
                </a:lnTo>
                <a:lnTo>
                  <a:pt x="11559" y="116672"/>
                </a:lnTo>
                <a:lnTo>
                  <a:pt x="10079" y="119057"/>
                </a:lnTo>
                <a:lnTo>
                  <a:pt x="8433" y="123822"/>
                </a:lnTo>
                <a:lnTo>
                  <a:pt x="7702" y="128586"/>
                </a:lnTo>
                <a:lnTo>
                  <a:pt x="7507" y="130968"/>
                </a:lnTo>
                <a:lnTo>
                  <a:pt x="6583" y="133349"/>
                </a:lnTo>
                <a:lnTo>
                  <a:pt x="3440" y="138112"/>
                </a:lnTo>
                <a:lnTo>
                  <a:pt x="0" y="142838"/>
                </a:lnTo>
                <a:lnTo>
                  <a:pt x="3774" y="146656"/>
                </a:lnTo>
                <a:lnTo>
                  <a:pt x="5681" y="147777"/>
                </a:lnTo>
                <a:lnTo>
                  <a:pt x="7748" y="148524"/>
                </a:lnTo>
                <a:lnTo>
                  <a:pt x="12975" y="149723"/>
                </a:lnTo>
                <a:lnTo>
                  <a:pt x="15806" y="149887"/>
                </a:lnTo>
                <a:lnTo>
                  <a:pt x="19710" y="149960"/>
                </a:lnTo>
                <a:lnTo>
                  <a:pt x="108717" y="150019"/>
                </a:lnTo>
                <a:lnTo>
                  <a:pt x="111362" y="150813"/>
                </a:lnTo>
                <a:lnTo>
                  <a:pt x="113920" y="152135"/>
                </a:lnTo>
                <a:lnTo>
                  <a:pt x="116419" y="153811"/>
                </a:lnTo>
                <a:lnTo>
                  <a:pt x="118879" y="154928"/>
                </a:lnTo>
                <a:lnTo>
                  <a:pt x="121313" y="155673"/>
                </a:lnTo>
                <a:lnTo>
                  <a:pt x="128561" y="1571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SMARTPenAnnotation505"/>
          <p:cNvSpPr/>
          <p:nvPr/>
        </p:nvSpPr>
        <p:spPr>
          <a:xfrm>
            <a:off x="7272337" y="4200525"/>
            <a:ext cx="28489" cy="257176"/>
          </a:xfrm>
          <a:custGeom>
            <a:avLst/>
            <a:gdLst/>
            <a:ahLst/>
            <a:cxnLst/>
            <a:rect l="0" t="0" r="0" b="0"/>
            <a:pathLst>
              <a:path w="28489" h="257176">
                <a:moveTo>
                  <a:pt x="21431" y="0"/>
                </a:moveTo>
                <a:lnTo>
                  <a:pt x="25224" y="3792"/>
                </a:lnTo>
                <a:lnTo>
                  <a:pt x="26341" y="5703"/>
                </a:lnTo>
                <a:lnTo>
                  <a:pt x="27085" y="7770"/>
                </a:lnTo>
                <a:lnTo>
                  <a:pt x="27913" y="12184"/>
                </a:lnTo>
                <a:lnTo>
                  <a:pt x="28379" y="19132"/>
                </a:lnTo>
                <a:lnTo>
                  <a:pt x="28488" y="23849"/>
                </a:lnTo>
                <a:lnTo>
                  <a:pt x="27723" y="27011"/>
                </a:lnTo>
                <a:lnTo>
                  <a:pt x="26420" y="30708"/>
                </a:lnTo>
                <a:lnTo>
                  <a:pt x="24757" y="34759"/>
                </a:lnTo>
                <a:lnTo>
                  <a:pt x="23648" y="39047"/>
                </a:lnTo>
                <a:lnTo>
                  <a:pt x="22909" y="43494"/>
                </a:lnTo>
                <a:lnTo>
                  <a:pt x="22416" y="48046"/>
                </a:lnTo>
                <a:lnTo>
                  <a:pt x="22089" y="52668"/>
                </a:lnTo>
                <a:lnTo>
                  <a:pt x="21869" y="57337"/>
                </a:lnTo>
                <a:lnTo>
                  <a:pt x="21626" y="66757"/>
                </a:lnTo>
                <a:lnTo>
                  <a:pt x="21517" y="76236"/>
                </a:lnTo>
                <a:lnTo>
                  <a:pt x="20695" y="80987"/>
                </a:lnTo>
                <a:lnTo>
                  <a:pt x="19353" y="85741"/>
                </a:lnTo>
                <a:lnTo>
                  <a:pt x="17665" y="90498"/>
                </a:lnTo>
                <a:lnTo>
                  <a:pt x="16539" y="95257"/>
                </a:lnTo>
                <a:lnTo>
                  <a:pt x="15789" y="100017"/>
                </a:lnTo>
                <a:lnTo>
                  <a:pt x="15288" y="104778"/>
                </a:lnTo>
                <a:lnTo>
                  <a:pt x="14955" y="110333"/>
                </a:lnTo>
                <a:lnTo>
                  <a:pt x="14584" y="122856"/>
                </a:lnTo>
                <a:lnTo>
                  <a:pt x="13691" y="128735"/>
                </a:lnTo>
                <a:lnTo>
                  <a:pt x="12303" y="134242"/>
                </a:lnTo>
                <a:lnTo>
                  <a:pt x="10583" y="139501"/>
                </a:lnTo>
                <a:lnTo>
                  <a:pt x="9437" y="144594"/>
                </a:lnTo>
                <a:lnTo>
                  <a:pt x="8672" y="149577"/>
                </a:lnTo>
                <a:lnTo>
                  <a:pt x="8163" y="154487"/>
                </a:lnTo>
                <a:lnTo>
                  <a:pt x="7823" y="159347"/>
                </a:lnTo>
                <a:lnTo>
                  <a:pt x="7596" y="164175"/>
                </a:lnTo>
                <a:lnTo>
                  <a:pt x="7345" y="173773"/>
                </a:lnTo>
                <a:lnTo>
                  <a:pt x="7233" y="183330"/>
                </a:lnTo>
                <a:lnTo>
                  <a:pt x="6410" y="187307"/>
                </a:lnTo>
                <a:lnTo>
                  <a:pt x="5067" y="190753"/>
                </a:lnTo>
                <a:lnTo>
                  <a:pt x="3378" y="193843"/>
                </a:lnTo>
                <a:lnTo>
                  <a:pt x="2252" y="197491"/>
                </a:lnTo>
                <a:lnTo>
                  <a:pt x="1501" y="201510"/>
                </a:lnTo>
                <a:lnTo>
                  <a:pt x="667" y="209416"/>
                </a:lnTo>
                <a:lnTo>
                  <a:pt x="296" y="215575"/>
                </a:lnTo>
                <a:lnTo>
                  <a:pt x="88" y="223506"/>
                </a:lnTo>
                <a:lnTo>
                  <a:pt x="2" y="245260"/>
                </a:lnTo>
                <a:lnTo>
                  <a:pt x="796" y="246850"/>
                </a:lnTo>
                <a:lnTo>
                  <a:pt x="2118" y="247910"/>
                </a:lnTo>
                <a:lnTo>
                  <a:pt x="3793" y="248617"/>
                </a:lnTo>
                <a:lnTo>
                  <a:pt x="4117" y="249882"/>
                </a:lnTo>
                <a:lnTo>
                  <a:pt x="3538" y="251519"/>
                </a:lnTo>
                <a:lnTo>
                  <a:pt x="0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3" name="SMARTPenAnnotation506"/>
          <p:cNvSpPr/>
          <p:nvPr/>
        </p:nvSpPr>
        <p:spPr>
          <a:xfrm>
            <a:off x="7372350" y="4293393"/>
            <a:ext cx="85726" cy="142876"/>
          </a:xfrm>
          <a:custGeom>
            <a:avLst/>
            <a:gdLst/>
            <a:ahLst/>
            <a:cxnLst/>
            <a:rect l="0" t="0" r="0" b="0"/>
            <a:pathLst>
              <a:path w="85726" h="142876">
                <a:moveTo>
                  <a:pt x="21431" y="0"/>
                </a:moveTo>
                <a:lnTo>
                  <a:pt x="21431" y="3793"/>
                </a:lnTo>
                <a:lnTo>
                  <a:pt x="20637" y="4910"/>
                </a:lnTo>
                <a:lnTo>
                  <a:pt x="19315" y="5655"/>
                </a:lnTo>
                <a:lnTo>
                  <a:pt x="17638" y="6151"/>
                </a:lnTo>
                <a:lnTo>
                  <a:pt x="16521" y="7276"/>
                </a:lnTo>
                <a:lnTo>
                  <a:pt x="15777" y="8819"/>
                </a:lnTo>
                <a:lnTo>
                  <a:pt x="14949" y="12651"/>
                </a:lnTo>
                <a:lnTo>
                  <a:pt x="14582" y="17000"/>
                </a:lnTo>
                <a:lnTo>
                  <a:pt x="14483" y="19271"/>
                </a:lnTo>
                <a:lnTo>
                  <a:pt x="14374" y="23911"/>
                </a:lnTo>
                <a:lnTo>
                  <a:pt x="14313" y="30986"/>
                </a:lnTo>
                <a:lnTo>
                  <a:pt x="13511" y="33357"/>
                </a:lnTo>
                <a:lnTo>
                  <a:pt x="12182" y="35732"/>
                </a:lnTo>
                <a:lnTo>
                  <a:pt x="10503" y="38109"/>
                </a:lnTo>
                <a:lnTo>
                  <a:pt x="9383" y="40487"/>
                </a:lnTo>
                <a:lnTo>
                  <a:pt x="8636" y="42867"/>
                </a:lnTo>
                <a:lnTo>
                  <a:pt x="8139" y="45246"/>
                </a:lnTo>
                <a:lnTo>
                  <a:pt x="7807" y="48421"/>
                </a:lnTo>
                <a:lnTo>
                  <a:pt x="7585" y="52124"/>
                </a:lnTo>
                <a:lnTo>
                  <a:pt x="7438" y="56181"/>
                </a:lnTo>
                <a:lnTo>
                  <a:pt x="6546" y="59679"/>
                </a:lnTo>
                <a:lnTo>
                  <a:pt x="5157" y="62805"/>
                </a:lnTo>
                <a:lnTo>
                  <a:pt x="3439" y="65683"/>
                </a:lnTo>
                <a:lnTo>
                  <a:pt x="2292" y="68395"/>
                </a:lnTo>
                <a:lnTo>
                  <a:pt x="1528" y="70997"/>
                </a:lnTo>
                <a:lnTo>
                  <a:pt x="1019" y="73525"/>
                </a:lnTo>
                <a:lnTo>
                  <a:pt x="679" y="76004"/>
                </a:lnTo>
                <a:lnTo>
                  <a:pt x="453" y="78451"/>
                </a:lnTo>
                <a:lnTo>
                  <a:pt x="301" y="80876"/>
                </a:lnTo>
                <a:lnTo>
                  <a:pt x="134" y="85686"/>
                </a:lnTo>
                <a:lnTo>
                  <a:pt x="40" y="94974"/>
                </a:lnTo>
                <a:lnTo>
                  <a:pt x="0" y="119946"/>
                </a:lnTo>
                <a:lnTo>
                  <a:pt x="2117" y="122895"/>
                </a:lnTo>
                <a:lnTo>
                  <a:pt x="3792" y="124792"/>
                </a:lnTo>
                <a:lnTo>
                  <a:pt x="4909" y="126851"/>
                </a:lnTo>
                <a:lnTo>
                  <a:pt x="6151" y="131256"/>
                </a:lnTo>
                <a:lnTo>
                  <a:pt x="7275" y="132747"/>
                </a:lnTo>
                <a:lnTo>
                  <a:pt x="8818" y="133742"/>
                </a:lnTo>
                <a:lnTo>
                  <a:pt x="10642" y="134405"/>
                </a:lnTo>
                <a:lnTo>
                  <a:pt x="11857" y="135641"/>
                </a:lnTo>
                <a:lnTo>
                  <a:pt x="12667" y="137259"/>
                </a:lnTo>
                <a:lnTo>
                  <a:pt x="13207" y="139131"/>
                </a:lnTo>
                <a:lnTo>
                  <a:pt x="14361" y="140379"/>
                </a:lnTo>
                <a:lnTo>
                  <a:pt x="15924" y="141211"/>
                </a:lnTo>
                <a:lnTo>
                  <a:pt x="17760" y="141766"/>
                </a:lnTo>
                <a:lnTo>
                  <a:pt x="19777" y="142136"/>
                </a:lnTo>
                <a:lnTo>
                  <a:pt x="21916" y="142382"/>
                </a:lnTo>
                <a:lnTo>
                  <a:pt x="24136" y="142547"/>
                </a:lnTo>
                <a:lnTo>
                  <a:pt x="26410" y="142656"/>
                </a:lnTo>
                <a:lnTo>
                  <a:pt x="34336" y="142847"/>
                </a:lnTo>
                <a:lnTo>
                  <a:pt x="55971" y="142875"/>
                </a:lnTo>
                <a:lnTo>
                  <a:pt x="57158" y="142081"/>
                </a:lnTo>
                <a:lnTo>
                  <a:pt x="58742" y="140758"/>
                </a:lnTo>
                <a:lnTo>
                  <a:pt x="60593" y="139083"/>
                </a:lnTo>
                <a:lnTo>
                  <a:pt x="61826" y="137172"/>
                </a:lnTo>
                <a:lnTo>
                  <a:pt x="63197" y="132932"/>
                </a:lnTo>
                <a:lnTo>
                  <a:pt x="64356" y="130690"/>
                </a:lnTo>
                <a:lnTo>
                  <a:pt x="65923" y="128402"/>
                </a:lnTo>
                <a:lnTo>
                  <a:pt x="67760" y="126083"/>
                </a:lnTo>
                <a:lnTo>
                  <a:pt x="69780" y="123743"/>
                </a:lnTo>
                <a:lnTo>
                  <a:pt x="71920" y="121389"/>
                </a:lnTo>
                <a:lnTo>
                  <a:pt x="74141" y="119026"/>
                </a:lnTo>
                <a:lnTo>
                  <a:pt x="76415" y="115863"/>
                </a:lnTo>
                <a:lnTo>
                  <a:pt x="78723" y="112167"/>
                </a:lnTo>
                <a:lnTo>
                  <a:pt x="81057" y="108116"/>
                </a:lnTo>
                <a:lnTo>
                  <a:pt x="82613" y="104621"/>
                </a:lnTo>
                <a:lnTo>
                  <a:pt x="83651" y="101498"/>
                </a:lnTo>
                <a:lnTo>
                  <a:pt x="84342" y="98621"/>
                </a:lnTo>
                <a:lnTo>
                  <a:pt x="84803" y="95910"/>
                </a:lnTo>
                <a:lnTo>
                  <a:pt x="85110" y="93309"/>
                </a:lnTo>
                <a:lnTo>
                  <a:pt x="85725" y="857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4" name="SMARTPenAnnotation507"/>
          <p:cNvSpPr/>
          <p:nvPr/>
        </p:nvSpPr>
        <p:spPr>
          <a:xfrm>
            <a:off x="7386637" y="4136231"/>
            <a:ext cx="7145" cy="35720"/>
          </a:xfrm>
          <a:custGeom>
            <a:avLst/>
            <a:gdLst/>
            <a:ahLst/>
            <a:cxnLst/>
            <a:rect l="0" t="0" r="0" b="0"/>
            <a:pathLst>
              <a:path w="7145" h="35720">
                <a:moveTo>
                  <a:pt x="0" y="35719"/>
                </a:moveTo>
                <a:lnTo>
                  <a:pt x="0" y="11583"/>
                </a:lnTo>
                <a:lnTo>
                  <a:pt x="794" y="10103"/>
                </a:lnTo>
                <a:lnTo>
                  <a:pt x="2116" y="9117"/>
                </a:lnTo>
                <a:lnTo>
                  <a:pt x="3793" y="8459"/>
                </a:lnTo>
                <a:lnTo>
                  <a:pt x="4910" y="7227"/>
                </a:lnTo>
                <a:lnTo>
                  <a:pt x="5654" y="5611"/>
                </a:lnTo>
                <a:lnTo>
                  <a:pt x="714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SMARTPenAnnotation508"/>
          <p:cNvSpPr/>
          <p:nvPr/>
        </p:nvSpPr>
        <p:spPr>
          <a:xfrm>
            <a:off x="7529807" y="4107656"/>
            <a:ext cx="456906" cy="300036"/>
          </a:xfrm>
          <a:custGeom>
            <a:avLst/>
            <a:gdLst/>
            <a:ahLst/>
            <a:cxnLst/>
            <a:rect l="0" t="0" r="0" b="0"/>
            <a:pathLst>
              <a:path w="456906" h="300036">
                <a:moveTo>
                  <a:pt x="6849" y="214312"/>
                </a:moveTo>
                <a:lnTo>
                  <a:pt x="0" y="214312"/>
                </a:lnTo>
                <a:lnTo>
                  <a:pt x="5881" y="220463"/>
                </a:lnTo>
                <a:lnTo>
                  <a:pt x="6419" y="223131"/>
                </a:lnTo>
                <a:lnTo>
                  <a:pt x="6764" y="231312"/>
                </a:lnTo>
                <a:lnTo>
                  <a:pt x="7586" y="233583"/>
                </a:lnTo>
                <a:lnTo>
                  <a:pt x="10616" y="238223"/>
                </a:lnTo>
                <a:lnTo>
                  <a:pt x="16785" y="245298"/>
                </a:lnTo>
                <a:lnTo>
                  <a:pt x="18235" y="247669"/>
                </a:lnTo>
                <a:lnTo>
                  <a:pt x="21071" y="255593"/>
                </a:lnTo>
                <a:lnTo>
                  <a:pt x="24547" y="263351"/>
                </a:lnTo>
                <a:lnTo>
                  <a:pt x="28738" y="269974"/>
                </a:lnTo>
                <a:lnTo>
                  <a:pt x="35560" y="278165"/>
                </a:lnTo>
                <a:lnTo>
                  <a:pt x="37895" y="280693"/>
                </a:lnTo>
                <a:lnTo>
                  <a:pt x="39453" y="283172"/>
                </a:lnTo>
                <a:lnTo>
                  <a:pt x="41184" y="288044"/>
                </a:lnTo>
                <a:lnTo>
                  <a:pt x="42439" y="289660"/>
                </a:lnTo>
                <a:lnTo>
                  <a:pt x="44069" y="290738"/>
                </a:lnTo>
                <a:lnTo>
                  <a:pt x="45950" y="291457"/>
                </a:lnTo>
                <a:lnTo>
                  <a:pt x="47203" y="292730"/>
                </a:lnTo>
                <a:lnTo>
                  <a:pt x="48039" y="294372"/>
                </a:lnTo>
                <a:lnTo>
                  <a:pt x="48597" y="296260"/>
                </a:lnTo>
                <a:lnTo>
                  <a:pt x="49762" y="297519"/>
                </a:lnTo>
                <a:lnTo>
                  <a:pt x="51332" y="298359"/>
                </a:lnTo>
                <a:lnTo>
                  <a:pt x="56759" y="300008"/>
                </a:lnTo>
                <a:lnTo>
                  <a:pt x="62997" y="300035"/>
                </a:lnTo>
                <a:lnTo>
                  <a:pt x="63331" y="299242"/>
                </a:lnTo>
                <a:lnTo>
                  <a:pt x="63910" y="290094"/>
                </a:lnTo>
                <a:lnTo>
                  <a:pt x="63972" y="283244"/>
                </a:lnTo>
                <a:lnTo>
                  <a:pt x="61871" y="276434"/>
                </a:lnTo>
                <a:lnTo>
                  <a:pt x="59085" y="268116"/>
                </a:lnTo>
                <a:lnTo>
                  <a:pt x="57846" y="259127"/>
                </a:lnTo>
                <a:lnTo>
                  <a:pt x="57295" y="249840"/>
                </a:lnTo>
                <a:lnTo>
                  <a:pt x="57050" y="240421"/>
                </a:lnTo>
                <a:lnTo>
                  <a:pt x="56881" y="216683"/>
                </a:lnTo>
                <a:lnTo>
                  <a:pt x="56079" y="211130"/>
                </a:lnTo>
                <a:lnTo>
                  <a:pt x="54750" y="205047"/>
                </a:lnTo>
                <a:lnTo>
                  <a:pt x="53071" y="198610"/>
                </a:lnTo>
                <a:lnTo>
                  <a:pt x="51204" y="189342"/>
                </a:lnTo>
                <a:lnTo>
                  <a:pt x="50375" y="180989"/>
                </a:lnTo>
                <a:lnTo>
                  <a:pt x="50153" y="175429"/>
                </a:lnTo>
                <a:lnTo>
                  <a:pt x="49843" y="158341"/>
                </a:lnTo>
                <a:lnTo>
                  <a:pt x="49738" y="138345"/>
                </a:lnTo>
                <a:lnTo>
                  <a:pt x="50522" y="133505"/>
                </a:lnTo>
                <a:lnTo>
                  <a:pt x="51840" y="128691"/>
                </a:lnTo>
                <a:lnTo>
                  <a:pt x="53512" y="123894"/>
                </a:lnTo>
                <a:lnTo>
                  <a:pt x="54626" y="118315"/>
                </a:lnTo>
                <a:lnTo>
                  <a:pt x="55369" y="112214"/>
                </a:lnTo>
                <a:lnTo>
                  <a:pt x="55864" y="105765"/>
                </a:lnTo>
                <a:lnTo>
                  <a:pt x="56988" y="99879"/>
                </a:lnTo>
                <a:lnTo>
                  <a:pt x="58532" y="94367"/>
                </a:lnTo>
                <a:lnTo>
                  <a:pt x="60355" y="89105"/>
                </a:lnTo>
                <a:lnTo>
                  <a:pt x="62379" y="81142"/>
                </a:lnTo>
                <a:lnTo>
                  <a:pt x="64073" y="74163"/>
                </a:lnTo>
                <a:lnTo>
                  <a:pt x="67471" y="65769"/>
                </a:lnTo>
                <a:lnTo>
                  <a:pt x="69511" y="58864"/>
                </a:lnTo>
                <a:lnTo>
                  <a:pt x="70055" y="55911"/>
                </a:lnTo>
                <a:lnTo>
                  <a:pt x="72776" y="50514"/>
                </a:lnTo>
                <a:lnTo>
                  <a:pt x="74612" y="47963"/>
                </a:lnTo>
                <a:lnTo>
                  <a:pt x="76654" y="43013"/>
                </a:lnTo>
                <a:lnTo>
                  <a:pt x="77198" y="40581"/>
                </a:lnTo>
                <a:lnTo>
                  <a:pt x="78354" y="38961"/>
                </a:lnTo>
                <a:lnTo>
                  <a:pt x="79919" y="37880"/>
                </a:lnTo>
                <a:lnTo>
                  <a:pt x="81756" y="37159"/>
                </a:lnTo>
                <a:lnTo>
                  <a:pt x="90408" y="31094"/>
                </a:lnTo>
                <a:lnTo>
                  <a:pt x="95050" y="29694"/>
                </a:lnTo>
                <a:lnTo>
                  <a:pt x="109250" y="28673"/>
                </a:lnTo>
                <a:lnTo>
                  <a:pt x="124472" y="23685"/>
                </a:lnTo>
                <a:lnTo>
                  <a:pt x="138097" y="22099"/>
                </a:lnTo>
                <a:lnTo>
                  <a:pt x="152188" y="21629"/>
                </a:lnTo>
                <a:lnTo>
                  <a:pt x="214437" y="21433"/>
                </a:lnTo>
                <a:lnTo>
                  <a:pt x="228492" y="19316"/>
                </a:lnTo>
                <a:lnTo>
                  <a:pt x="242675" y="16522"/>
                </a:lnTo>
                <a:lnTo>
                  <a:pt x="256916" y="15281"/>
                </a:lnTo>
                <a:lnTo>
                  <a:pt x="271184" y="14729"/>
                </a:lnTo>
                <a:lnTo>
                  <a:pt x="278323" y="14581"/>
                </a:lnTo>
                <a:lnTo>
                  <a:pt x="286257" y="13690"/>
                </a:lnTo>
                <a:lnTo>
                  <a:pt x="294720" y="12302"/>
                </a:lnTo>
                <a:lnTo>
                  <a:pt x="303538" y="10582"/>
                </a:lnTo>
                <a:lnTo>
                  <a:pt x="311798" y="9436"/>
                </a:lnTo>
                <a:lnTo>
                  <a:pt x="319686" y="8672"/>
                </a:lnTo>
                <a:lnTo>
                  <a:pt x="327325" y="8162"/>
                </a:lnTo>
                <a:lnTo>
                  <a:pt x="340047" y="7597"/>
                </a:lnTo>
                <a:lnTo>
                  <a:pt x="351787" y="7345"/>
                </a:lnTo>
                <a:lnTo>
                  <a:pt x="364942" y="7233"/>
                </a:lnTo>
                <a:lnTo>
                  <a:pt x="378727" y="5067"/>
                </a:lnTo>
                <a:lnTo>
                  <a:pt x="391997" y="2252"/>
                </a:lnTo>
                <a:lnTo>
                  <a:pt x="403186" y="1001"/>
                </a:lnTo>
                <a:lnTo>
                  <a:pt x="413450" y="445"/>
                </a:lnTo>
                <a:lnTo>
                  <a:pt x="426039" y="132"/>
                </a:lnTo>
                <a:lnTo>
                  <a:pt x="45690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6" name="SMARTPenAnnotation509"/>
          <p:cNvSpPr/>
          <p:nvPr/>
        </p:nvSpPr>
        <p:spPr>
          <a:xfrm>
            <a:off x="7693818" y="4193381"/>
            <a:ext cx="28576" cy="214313"/>
          </a:xfrm>
          <a:custGeom>
            <a:avLst/>
            <a:gdLst/>
            <a:ahLst/>
            <a:cxnLst/>
            <a:rect l="0" t="0" r="0" b="0"/>
            <a:pathLst>
              <a:path w="28576" h="214313">
                <a:moveTo>
                  <a:pt x="28575" y="0"/>
                </a:moveTo>
                <a:lnTo>
                  <a:pt x="22424" y="0"/>
                </a:lnTo>
                <a:lnTo>
                  <a:pt x="22093" y="794"/>
                </a:lnTo>
                <a:lnTo>
                  <a:pt x="21628" y="5703"/>
                </a:lnTo>
                <a:lnTo>
                  <a:pt x="21518" y="9943"/>
                </a:lnTo>
                <a:lnTo>
                  <a:pt x="21439" y="33792"/>
                </a:lnTo>
                <a:lnTo>
                  <a:pt x="20643" y="39197"/>
                </a:lnTo>
                <a:lnTo>
                  <a:pt x="19318" y="45181"/>
                </a:lnTo>
                <a:lnTo>
                  <a:pt x="17642" y="51552"/>
                </a:lnTo>
                <a:lnTo>
                  <a:pt x="16523" y="57387"/>
                </a:lnTo>
                <a:lnTo>
                  <a:pt x="15778" y="62864"/>
                </a:lnTo>
                <a:lnTo>
                  <a:pt x="15281" y="68103"/>
                </a:lnTo>
                <a:lnTo>
                  <a:pt x="14157" y="73977"/>
                </a:lnTo>
                <a:lnTo>
                  <a:pt x="12613" y="80274"/>
                </a:lnTo>
                <a:lnTo>
                  <a:pt x="10790" y="86854"/>
                </a:lnTo>
                <a:lnTo>
                  <a:pt x="9574" y="93621"/>
                </a:lnTo>
                <a:lnTo>
                  <a:pt x="8764" y="100514"/>
                </a:lnTo>
                <a:lnTo>
                  <a:pt x="8225" y="107490"/>
                </a:lnTo>
                <a:lnTo>
                  <a:pt x="7864" y="114523"/>
                </a:lnTo>
                <a:lnTo>
                  <a:pt x="7464" y="128686"/>
                </a:lnTo>
                <a:lnTo>
                  <a:pt x="6563" y="135003"/>
                </a:lnTo>
                <a:lnTo>
                  <a:pt x="5170" y="140802"/>
                </a:lnTo>
                <a:lnTo>
                  <a:pt x="3447" y="146256"/>
                </a:lnTo>
                <a:lnTo>
                  <a:pt x="2298" y="151479"/>
                </a:lnTo>
                <a:lnTo>
                  <a:pt x="1533" y="156548"/>
                </a:lnTo>
                <a:lnTo>
                  <a:pt x="1021" y="161515"/>
                </a:lnTo>
                <a:lnTo>
                  <a:pt x="682" y="166414"/>
                </a:lnTo>
                <a:lnTo>
                  <a:pt x="454" y="171268"/>
                </a:lnTo>
                <a:lnTo>
                  <a:pt x="203" y="180894"/>
                </a:lnTo>
                <a:lnTo>
                  <a:pt x="1" y="212582"/>
                </a:lnTo>
                <a:lnTo>
                  <a:pt x="0" y="2143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7" name="SMARTPenAnnotation510"/>
          <p:cNvSpPr/>
          <p:nvPr/>
        </p:nvSpPr>
        <p:spPr>
          <a:xfrm>
            <a:off x="7693818" y="4400550"/>
            <a:ext cx="2117" cy="1"/>
          </a:xfrm>
          <a:custGeom>
            <a:avLst/>
            <a:gdLst/>
            <a:ahLst/>
            <a:cxnLst/>
            <a:rect l="0" t="0" r="0" b="0"/>
            <a:pathLst>
              <a:path w="2117" h="1">
                <a:moveTo>
                  <a:pt x="0" y="0"/>
                </a:moveTo>
                <a:lnTo>
                  <a:pt x="2116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SMARTPenAnnotation511"/>
          <p:cNvSpPr/>
          <p:nvPr/>
        </p:nvSpPr>
        <p:spPr>
          <a:xfrm>
            <a:off x="7786689" y="4186237"/>
            <a:ext cx="121443" cy="85726"/>
          </a:xfrm>
          <a:custGeom>
            <a:avLst/>
            <a:gdLst/>
            <a:ahLst/>
            <a:cxnLst/>
            <a:rect l="0" t="0" r="0" b="0"/>
            <a:pathLst>
              <a:path w="121443" h="85726">
                <a:moveTo>
                  <a:pt x="28573" y="0"/>
                </a:moveTo>
                <a:lnTo>
                  <a:pt x="35630" y="0"/>
                </a:lnTo>
                <a:lnTo>
                  <a:pt x="31898" y="0"/>
                </a:lnTo>
                <a:lnTo>
                  <a:pt x="30790" y="794"/>
                </a:lnTo>
                <a:lnTo>
                  <a:pt x="30051" y="2117"/>
                </a:lnTo>
                <a:lnTo>
                  <a:pt x="28865" y="6151"/>
                </a:lnTo>
                <a:lnTo>
                  <a:pt x="28703" y="8819"/>
                </a:lnTo>
                <a:lnTo>
                  <a:pt x="28659" y="10642"/>
                </a:lnTo>
                <a:lnTo>
                  <a:pt x="27837" y="12651"/>
                </a:lnTo>
                <a:lnTo>
                  <a:pt x="26495" y="14784"/>
                </a:lnTo>
                <a:lnTo>
                  <a:pt x="24807" y="17000"/>
                </a:lnTo>
                <a:lnTo>
                  <a:pt x="23681" y="19271"/>
                </a:lnTo>
                <a:lnTo>
                  <a:pt x="22930" y="21579"/>
                </a:lnTo>
                <a:lnTo>
                  <a:pt x="22429" y="23911"/>
                </a:lnTo>
                <a:lnTo>
                  <a:pt x="22097" y="26259"/>
                </a:lnTo>
                <a:lnTo>
                  <a:pt x="21874" y="28618"/>
                </a:lnTo>
                <a:lnTo>
                  <a:pt x="21725" y="30985"/>
                </a:lnTo>
                <a:lnTo>
                  <a:pt x="20834" y="33357"/>
                </a:lnTo>
                <a:lnTo>
                  <a:pt x="19445" y="35732"/>
                </a:lnTo>
                <a:lnTo>
                  <a:pt x="17725" y="38109"/>
                </a:lnTo>
                <a:lnTo>
                  <a:pt x="15785" y="39694"/>
                </a:lnTo>
                <a:lnTo>
                  <a:pt x="13698" y="40750"/>
                </a:lnTo>
                <a:lnTo>
                  <a:pt x="11512" y="41454"/>
                </a:lnTo>
                <a:lnTo>
                  <a:pt x="10056" y="42717"/>
                </a:lnTo>
                <a:lnTo>
                  <a:pt x="9083" y="44353"/>
                </a:lnTo>
                <a:lnTo>
                  <a:pt x="8437" y="46238"/>
                </a:lnTo>
                <a:lnTo>
                  <a:pt x="7212" y="47494"/>
                </a:lnTo>
                <a:lnTo>
                  <a:pt x="5601" y="48332"/>
                </a:lnTo>
                <a:lnTo>
                  <a:pt x="3733" y="48890"/>
                </a:lnTo>
                <a:lnTo>
                  <a:pt x="2489" y="50055"/>
                </a:lnTo>
                <a:lnTo>
                  <a:pt x="1658" y="51626"/>
                </a:lnTo>
                <a:lnTo>
                  <a:pt x="326" y="56059"/>
                </a:lnTo>
                <a:lnTo>
                  <a:pt x="217" y="57217"/>
                </a:lnTo>
                <a:lnTo>
                  <a:pt x="144" y="58782"/>
                </a:lnTo>
                <a:lnTo>
                  <a:pt x="0" y="64198"/>
                </a:lnTo>
                <a:lnTo>
                  <a:pt x="2116" y="66368"/>
                </a:lnTo>
                <a:lnTo>
                  <a:pt x="6848" y="71141"/>
                </a:lnTo>
                <a:lnTo>
                  <a:pt x="9128" y="71306"/>
                </a:lnTo>
                <a:lnTo>
                  <a:pt x="10847" y="71350"/>
                </a:lnTo>
                <a:lnTo>
                  <a:pt x="12787" y="72173"/>
                </a:lnTo>
                <a:lnTo>
                  <a:pt x="14874" y="73515"/>
                </a:lnTo>
                <a:lnTo>
                  <a:pt x="17060" y="75204"/>
                </a:lnTo>
                <a:lnTo>
                  <a:pt x="19309" y="76329"/>
                </a:lnTo>
                <a:lnTo>
                  <a:pt x="21604" y="77081"/>
                </a:lnTo>
                <a:lnTo>
                  <a:pt x="23927" y="77581"/>
                </a:lnTo>
                <a:lnTo>
                  <a:pt x="26269" y="77914"/>
                </a:lnTo>
                <a:lnTo>
                  <a:pt x="28624" y="78136"/>
                </a:lnTo>
                <a:lnTo>
                  <a:pt x="30988" y="78285"/>
                </a:lnTo>
                <a:lnTo>
                  <a:pt x="35732" y="78449"/>
                </a:lnTo>
                <a:lnTo>
                  <a:pt x="45245" y="78555"/>
                </a:lnTo>
                <a:lnTo>
                  <a:pt x="116671" y="78581"/>
                </a:lnTo>
                <a:lnTo>
                  <a:pt x="118261" y="79375"/>
                </a:lnTo>
                <a:lnTo>
                  <a:pt x="119322" y="80698"/>
                </a:lnTo>
                <a:lnTo>
                  <a:pt x="121442" y="857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9" name="SMARTPenAnnotation512"/>
          <p:cNvSpPr/>
          <p:nvPr/>
        </p:nvSpPr>
        <p:spPr>
          <a:xfrm>
            <a:off x="7908139" y="4143669"/>
            <a:ext cx="14280" cy="242594"/>
          </a:xfrm>
          <a:custGeom>
            <a:avLst/>
            <a:gdLst/>
            <a:ahLst/>
            <a:cxnLst/>
            <a:rect l="0" t="0" r="0" b="0"/>
            <a:pathLst>
              <a:path w="14280" h="242594">
                <a:moveTo>
                  <a:pt x="14279" y="6849"/>
                </a:moveTo>
                <a:lnTo>
                  <a:pt x="10486" y="6849"/>
                </a:lnTo>
                <a:lnTo>
                  <a:pt x="9369" y="6056"/>
                </a:lnTo>
                <a:lnTo>
                  <a:pt x="8625" y="4733"/>
                </a:lnTo>
                <a:lnTo>
                  <a:pt x="7222" y="0"/>
                </a:lnTo>
                <a:lnTo>
                  <a:pt x="7141" y="6998"/>
                </a:lnTo>
                <a:lnTo>
                  <a:pt x="7138" y="10355"/>
                </a:lnTo>
                <a:lnTo>
                  <a:pt x="6343" y="13155"/>
                </a:lnTo>
                <a:lnTo>
                  <a:pt x="5020" y="16610"/>
                </a:lnTo>
                <a:lnTo>
                  <a:pt x="3343" y="20500"/>
                </a:lnTo>
                <a:lnTo>
                  <a:pt x="2226" y="23887"/>
                </a:lnTo>
                <a:lnTo>
                  <a:pt x="1482" y="26939"/>
                </a:lnTo>
                <a:lnTo>
                  <a:pt x="985" y="29767"/>
                </a:lnTo>
                <a:lnTo>
                  <a:pt x="654" y="33241"/>
                </a:lnTo>
                <a:lnTo>
                  <a:pt x="433" y="37144"/>
                </a:lnTo>
                <a:lnTo>
                  <a:pt x="286" y="41333"/>
                </a:lnTo>
                <a:lnTo>
                  <a:pt x="79" y="58606"/>
                </a:lnTo>
                <a:lnTo>
                  <a:pt x="0" y="96079"/>
                </a:lnTo>
                <a:lnTo>
                  <a:pt x="790" y="102055"/>
                </a:lnTo>
                <a:lnTo>
                  <a:pt x="2112" y="108420"/>
                </a:lnTo>
                <a:lnTo>
                  <a:pt x="3786" y="115044"/>
                </a:lnTo>
                <a:lnTo>
                  <a:pt x="4903" y="121841"/>
                </a:lnTo>
                <a:lnTo>
                  <a:pt x="5647" y="128755"/>
                </a:lnTo>
                <a:lnTo>
                  <a:pt x="6143" y="135744"/>
                </a:lnTo>
                <a:lnTo>
                  <a:pt x="6474" y="142786"/>
                </a:lnTo>
                <a:lnTo>
                  <a:pt x="6842" y="156959"/>
                </a:lnTo>
                <a:lnTo>
                  <a:pt x="7118" y="194694"/>
                </a:lnTo>
                <a:lnTo>
                  <a:pt x="7134" y="214952"/>
                </a:lnTo>
                <a:lnTo>
                  <a:pt x="7928" y="217816"/>
                </a:lnTo>
                <a:lnTo>
                  <a:pt x="9251" y="220519"/>
                </a:lnTo>
                <a:lnTo>
                  <a:pt x="10928" y="223114"/>
                </a:lnTo>
                <a:lnTo>
                  <a:pt x="12045" y="225638"/>
                </a:lnTo>
                <a:lnTo>
                  <a:pt x="12789" y="228115"/>
                </a:lnTo>
                <a:lnTo>
                  <a:pt x="13985" y="234001"/>
                </a:lnTo>
                <a:lnTo>
                  <a:pt x="14253" y="241473"/>
                </a:lnTo>
                <a:lnTo>
                  <a:pt x="14279" y="2425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SMARTPenAnnotation513"/>
          <p:cNvSpPr/>
          <p:nvPr/>
        </p:nvSpPr>
        <p:spPr>
          <a:xfrm>
            <a:off x="6250781" y="4500562"/>
            <a:ext cx="1907382" cy="57143"/>
          </a:xfrm>
          <a:custGeom>
            <a:avLst/>
            <a:gdLst/>
            <a:ahLst/>
            <a:cxnLst/>
            <a:rect l="0" t="0" r="0" b="0"/>
            <a:pathLst>
              <a:path w="1907382" h="57143">
                <a:moveTo>
                  <a:pt x="0" y="42863"/>
                </a:moveTo>
                <a:lnTo>
                  <a:pt x="6151" y="42863"/>
                </a:lnTo>
                <a:lnTo>
                  <a:pt x="7275" y="43657"/>
                </a:lnTo>
                <a:lnTo>
                  <a:pt x="8819" y="44979"/>
                </a:lnTo>
                <a:lnTo>
                  <a:pt x="13207" y="49013"/>
                </a:lnTo>
                <a:lnTo>
                  <a:pt x="15924" y="49565"/>
                </a:lnTo>
                <a:lnTo>
                  <a:pt x="31052" y="49981"/>
                </a:lnTo>
                <a:lnTo>
                  <a:pt x="34195" y="50783"/>
                </a:lnTo>
                <a:lnTo>
                  <a:pt x="37878" y="52112"/>
                </a:lnTo>
                <a:lnTo>
                  <a:pt x="41920" y="53791"/>
                </a:lnTo>
                <a:lnTo>
                  <a:pt x="46203" y="54911"/>
                </a:lnTo>
                <a:lnTo>
                  <a:pt x="59815" y="56486"/>
                </a:lnTo>
                <a:lnTo>
                  <a:pt x="118073" y="57142"/>
                </a:lnTo>
                <a:lnTo>
                  <a:pt x="143620" y="56355"/>
                </a:lnTo>
                <a:lnTo>
                  <a:pt x="150515" y="55032"/>
                </a:lnTo>
                <a:lnTo>
                  <a:pt x="157494" y="53357"/>
                </a:lnTo>
                <a:lnTo>
                  <a:pt x="163733" y="52240"/>
                </a:lnTo>
                <a:lnTo>
                  <a:pt x="180893" y="50668"/>
                </a:lnTo>
                <a:lnTo>
                  <a:pt x="235833" y="50032"/>
                </a:lnTo>
                <a:lnTo>
                  <a:pt x="242947" y="49230"/>
                </a:lnTo>
                <a:lnTo>
                  <a:pt x="250071" y="47901"/>
                </a:lnTo>
                <a:lnTo>
                  <a:pt x="257201" y="46222"/>
                </a:lnTo>
                <a:lnTo>
                  <a:pt x="265130" y="45102"/>
                </a:lnTo>
                <a:lnTo>
                  <a:pt x="291458" y="43526"/>
                </a:lnTo>
                <a:lnTo>
                  <a:pt x="346951" y="42127"/>
                </a:lnTo>
                <a:lnTo>
                  <a:pt x="355126" y="40785"/>
                </a:lnTo>
                <a:lnTo>
                  <a:pt x="362957" y="39096"/>
                </a:lnTo>
                <a:lnTo>
                  <a:pt x="371352" y="37971"/>
                </a:lnTo>
                <a:lnTo>
                  <a:pt x="398338" y="36386"/>
                </a:lnTo>
                <a:lnTo>
                  <a:pt x="455671" y="35777"/>
                </a:lnTo>
                <a:lnTo>
                  <a:pt x="488320" y="34943"/>
                </a:lnTo>
                <a:lnTo>
                  <a:pt x="498585" y="33613"/>
                </a:lnTo>
                <a:lnTo>
                  <a:pt x="508602" y="31934"/>
                </a:lnTo>
                <a:lnTo>
                  <a:pt x="519249" y="30814"/>
                </a:lnTo>
                <a:lnTo>
                  <a:pt x="552402" y="29239"/>
                </a:lnTo>
                <a:lnTo>
                  <a:pt x="605929" y="28662"/>
                </a:lnTo>
                <a:lnTo>
                  <a:pt x="705871" y="28577"/>
                </a:lnTo>
                <a:lnTo>
                  <a:pt x="716644" y="27783"/>
                </a:lnTo>
                <a:lnTo>
                  <a:pt x="727000" y="26460"/>
                </a:lnTo>
                <a:lnTo>
                  <a:pt x="737079" y="24783"/>
                </a:lnTo>
                <a:lnTo>
                  <a:pt x="747767" y="23666"/>
                </a:lnTo>
                <a:lnTo>
                  <a:pt x="781771" y="22094"/>
                </a:lnTo>
                <a:lnTo>
                  <a:pt x="816982" y="20834"/>
                </a:lnTo>
                <a:lnTo>
                  <a:pt x="828817" y="19446"/>
                </a:lnTo>
                <a:lnTo>
                  <a:pt x="840676" y="17726"/>
                </a:lnTo>
                <a:lnTo>
                  <a:pt x="852551" y="16580"/>
                </a:lnTo>
                <a:lnTo>
                  <a:pt x="888225" y="14967"/>
                </a:lnTo>
                <a:lnTo>
                  <a:pt x="947740" y="14377"/>
                </a:lnTo>
                <a:lnTo>
                  <a:pt x="1383418" y="14288"/>
                </a:lnTo>
                <a:lnTo>
                  <a:pt x="1395354" y="13494"/>
                </a:lnTo>
                <a:lnTo>
                  <a:pt x="1407280" y="12171"/>
                </a:lnTo>
                <a:lnTo>
                  <a:pt x="1419199" y="10495"/>
                </a:lnTo>
                <a:lnTo>
                  <a:pt x="1430320" y="9378"/>
                </a:lnTo>
                <a:lnTo>
                  <a:pt x="1461935" y="7806"/>
                </a:lnTo>
                <a:lnTo>
                  <a:pt x="1519531" y="7231"/>
                </a:lnTo>
                <a:lnTo>
                  <a:pt x="1531339" y="6408"/>
                </a:lnTo>
                <a:lnTo>
                  <a:pt x="1543181" y="5066"/>
                </a:lnTo>
                <a:lnTo>
                  <a:pt x="1555043" y="3377"/>
                </a:lnTo>
                <a:lnTo>
                  <a:pt x="1566920" y="2252"/>
                </a:lnTo>
                <a:lnTo>
                  <a:pt x="1601804" y="667"/>
                </a:lnTo>
                <a:lnTo>
                  <a:pt x="1655964" y="88"/>
                </a:lnTo>
                <a:lnTo>
                  <a:pt x="1875978" y="0"/>
                </a:lnTo>
                <a:lnTo>
                  <a:pt x="1880096" y="794"/>
                </a:lnTo>
                <a:lnTo>
                  <a:pt x="1883634" y="2117"/>
                </a:lnTo>
                <a:lnTo>
                  <a:pt x="1886788" y="3792"/>
                </a:lnTo>
                <a:lnTo>
                  <a:pt x="1889683" y="4910"/>
                </a:lnTo>
                <a:lnTo>
                  <a:pt x="1897551" y="6482"/>
                </a:lnTo>
                <a:lnTo>
                  <a:pt x="1907381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SMARTPenAnnotation514"/>
          <p:cNvSpPr/>
          <p:nvPr/>
        </p:nvSpPr>
        <p:spPr>
          <a:xfrm>
            <a:off x="6693693" y="4636389"/>
            <a:ext cx="157164" cy="199598"/>
          </a:xfrm>
          <a:custGeom>
            <a:avLst/>
            <a:gdLst/>
            <a:ahLst/>
            <a:cxnLst/>
            <a:rect l="0" t="0" r="0" b="0"/>
            <a:pathLst>
              <a:path w="157164" h="199598">
                <a:moveTo>
                  <a:pt x="0" y="35623"/>
                </a:moveTo>
                <a:lnTo>
                  <a:pt x="0" y="29472"/>
                </a:lnTo>
                <a:lnTo>
                  <a:pt x="3793" y="24981"/>
                </a:lnTo>
                <a:lnTo>
                  <a:pt x="7771" y="20839"/>
                </a:lnTo>
                <a:lnTo>
                  <a:pt x="9943" y="18623"/>
                </a:lnTo>
                <a:lnTo>
                  <a:pt x="12186" y="17146"/>
                </a:lnTo>
                <a:lnTo>
                  <a:pt x="16793" y="15505"/>
                </a:lnTo>
                <a:lnTo>
                  <a:pt x="21487" y="12659"/>
                </a:lnTo>
                <a:lnTo>
                  <a:pt x="23850" y="10788"/>
                </a:lnTo>
                <a:lnTo>
                  <a:pt x="27012" y="9542"/>
                </a:lnTo>
                <a:lnTo>
                  <a:pt x="30708" y="8711"/>
                </a:lnTo>
                <a:lnTo>
                  <a:pt x="34759" y="8156"/>
                </a:lnTo>
                <a:lnTo>
                  <a:pt x="38255" y="6993"/>
                </a:lnTo>
                <a:lnTo>
                  <a:pt x="41378" y="5424"/>
                </a:lnTo>
                <a:lnTo>
                  <a:pt x="44255" y="3584"/>
                </a:lnTo>
                <a:lnTo>
                  <a:pt x="46966" y="2358"/>
                </a:lnTo>
                <a:lnTo>
                  <a:pt x="49567" y="1540"/>
                </a:lnTo>
                <a:lnTo>
                  <a:pt x="52095" y="995"/>
                </a:lnTo>
                <a:lnTo>
                  <a:pt x="55367" y="631"/>
                </a:lnTo>
                <a:lnTo>
                  <a:pt x="59137" y="389"/>
                </a:lnTo>
                <a:lnTo>
                  <a:pt x="66764" y="120"/>
                </a:lnTo>
                <a:lnTo>
                  <a:pt x="72800" y="0"/>
                </a:lnTo>
                <a:lnTo>
                  <a:pt x="76315" y="762"/>
                </a:lnTo>
                <a:lnTo>
                  <a:pt x="80246" y="2063"/>
                </a:lnTo>
                <a:lnTo>
                  <a:pt x="90376" y="6064"/>
                </a:lnTo>
                <a:lnTo>
                  <a:pt x="93877" y="8727"/>
                </a:lnTo>
                <a:lnTo>
                  <a:pt x="95922" y="10549"/>
                </a:lnTo>
                <a:lnTo>
                  <a:pt x="98080" y="13351"/>
                </a:lnTo>
                <a:lnTo>
                  <a:pt x="100312" y="16806"/>
                </a:lnTo>
                <a:lnTo>
                  <a:pt x="102593" y="20697"/>
                </a:lnTo>
                <a:lnTo>
                  <a:pt x="104909" y="24879"/>
                </a:lnTo>
                <a:lnTo>
                  <a:pt x="109597" y="33758"/>
                </a:lnTo>
                <a:lnTo>
                  <a:pt x="116699" y="47682"/>
                </a:lnTo>
                <a:lnTo>
                  <a:pt x="118281" y="52394"/>
                </a:lnTo>
                <a:lnTo>
                  <a:pt x="119336" y="57122"/>
                </a:lnTo>
                <a:lnTo>
                  <a:pt x="120038" y="61862"/>
                </a:lnTo>
                <a:lnTo>
                  <a:pt x="120507" y="66609"/>
                </a:lnTo>
                <a:lnTo>
                  <a:pt x="120819" y="71362"/>
                </a:lnTo>
                <a:lnTo>
                  <a:pt x="121028" y="76118"/>
                </a:lnTo>
                <a:lnTo>
                  <a:pt x="120373" y="80876"/>
                </a:lnTo>
                <a:lnTo>
                  <a:pt x="119143" y="85635"/>
                </a:lnTo>
                <a:lnTo>
                  <a:pt x="117529" y="90396"/>
                </a:lnTo>
                <a:lnTo>
                  <a:pt x="116452" y="95157"/>
                </a:lnTo>
                <a:lnTo>
                  <a:pt x="115735" y="99918"/>
                </a:lnTo>
                <a:lnTo>
                  <a:pt x="115257" y="104681"/>
                </a:lnTo>
                <a:lnTo>
                  <a:pt x="114144" y="110236"/>
                </a:lnTo>
                <a:lnTo>
                  <a:pt x="112609" y="116322"/>
                </a:lnTo>
                <a:lnTo>
                  <a:pt x="110792" y="122760"/>
                </a:lnTo>
                <a:lnTo>
                  <a:pt x="108786" y="127845"/>
                </a:lnTo>
                <a:lnTo>
                  <a:pt x="106656" y="132030"/>
                </a:lnTo>
                <a:lnTo>
                  <a:pt x="104441" y="135613"/>
                </a:lnTo>
                <a:lnTo>
                  <a:pt x="102172" y="139590"/>
                </a:lnTo>
                <a:lnTo>
                  <a:pt x="97532" y="148241"/>
                </a:lnTo>
                <a:lnTo>
                  <a:pt x="95978" y="152770"/>
                </a:lnTo>
                <a:lnTo>
                  <a:pt x="94942" y="157378"/>
                </a:lnTo>
                <a:lnTo>
                  <a:pt x="94251" y="162037"/>
                </a:lnTo>
                <a:lnTo>
                  <a:pt x="92996" y="165936"/>
                </a:lnTo>
                <a:lnTo>
                  <a:pt x="91367" y="169330"/>
                </a:lnTo>
                <a:lnTo>
                  <a:pt x="87439" y="175217"/>
                </a:lnTo>
                <a:lnTo>
                  <a:pt x="83047" y="180479"/>
                </a:lnTo>
                <a:lnTo>
                  <a:pt x="79971" y="182994"/>
                </a:lnTo>
                <a:lnTo>
                  <a:pt x="76333" y="185464"/>
                </a:lnTo>
                <a:lnTo>
                  <a:pt x="72320" y="187904"/>
                </a:lnTo>
                <a:lnTo>
                  <a:pt x="68851" y="189531"/>
                </a:lnTo>
                <a:lnTo>
                  <a:pt x="65744" y="190616"/>
                </a:lnTo>
                <a:lnTo>
                  <a:pt x="62879" y="191339"/>
                </a:lnTo>
                <a:lnTo>
                  <a:pt x="60176" y="192615"/>
                </a:lnTo>
                <a:lnTo>
                  <a:pt x="57580" y="194260"/>
                </a:lnTo>
                <a:lnTo>
                  <a:pt x="55055" y="196149"/>
                </a:lnTo>
                <a:lnTo>
                  <a:pt x="52578" y="197410"/>
                </a:lnTo>
                <a:lnTo>
                  <a:pt x="47710" y="198810"/>
                </a:lnTo>
                <a:lnTo>
                  <a:pt x="42901" y="199432"/>
                </a:lnTo>
                <a:lnTo>
                  <a:pt x="40507" y="199597"/>
                </a:lnTo>
                <a:lnTo>
                  <a:pt x="37324" y="198914"/>
                </a:lnTo>
                <a:lnTo>
                  <a:pt x="33614" y="197665"/>
                </a:lnTo>
                <a:lnTo>
                  <a:pt x="23838" y="193749"/>
                </a:lnTo>
                <a:lnTo>
                  <a:pt x="20384" y="193214"/>
                </a:lnTo>
                <a:lnTo>
                  <a:pt x="18353" y="193071"/>
                </a:lnTo>
                <a:lnTo>
                  <a:pt x="16204" y="192182"/>
                </a:lnTo>
                <a:lnTo>
                  <a:pt x="11700" y="189078"/>
                </a:lnTo>
                <a:lnTo>
                  <a:pt x="10181" y="187139"/>
                </a:lnTo>
                <a:lnTo>
                  <a:pt x="9169" y="185052"/>
                </a:lnTo>
                <a:lnTo>
                  <a:pt x="8494" y="182868"/>
                </a:lnTo>
                <a:lnTo>
                  <a:pt x="7250" y="181411"/>
                </a:lnTo>
                <a:lnTo>
                  <a:pt x="5628" y="180440"/>
                </a:lnTo>
                <a:lnTo>
                  <a:pt x="3751" y="179793"/>
                </a:lnTo>
                <a:lnTo>
                  <a:pt x="2501" y="178567"/>
                </a:lnTo>
                <a:lnTo>
                  <a:pt x="1668" y="176957"/>
                </a:lnTo>
                <a:lnTo>
                  <a:pt x="1112" y="175090"/>
                </a:lnTo>
                <a:lnTo>
                  <a:pt x="1535" y="173844"/>
                </a:lnTo>
                <a:lnTo>
                  <a:pt x="2611" y="173015"/>
                </a:lnTo>
                <a:lnTo>
                  <a:pt x="4122" y="172461"/>
                </a:lnTo>
                <a:lnTo>
                  <a:pt x="7918" y="169730"/>
                </a:lnTo>
                <a:lnTo>
                  <a:pt x="10041" y="167890"/>
                </a:lnTo>
                <a:lnTo>
                  <a:pt x="11457" y="165870"/>
                </a:lnTo>
                <a:lnTo>
                  <a:pt x="13030" y="161508"/>
                </a:lnTo>
                <a:lnTo>
                  <a:pt x="15845" y="156924"/>
                </a:lnTo>
                <a:lnTo>
                  <a:pt x="17707" y="154591"/>
                </a:lnTo>
                <a:lnTo>
                  <a:pt x="19742" y="153034"/>
                </a:lnTo>
                <a:lnTo>
                  <a:pt x="21893" y="151998"/>
                </a:lnTo>
                <a:lnTo>
                  <a:pt x="26399" y="150845"/>
                </a:lnTo>
                <a:lnTo>
                  <a:pt x="31047" y="150333"/>
                </a:lnTo>
                <a:lnTo>
                  <a:pt x="34192" y="149402"/>
                </a:lnTo>
                <a:lnTo>
                  <a:pt x="37876" y="147988"/>
                </a:lnTo>
                <a:lnTo>
                  <a:pt x="41919" y="146252"/>
                </a:lnTo>
                <a:lnTo>
                  <a:pt x="45409" y="145095"/>
                </a:lnTo>
                <a:lnTo>
                  <a:pt x="48529" y="144323"/>
                </a:lnTo>
                <a:lnTo>
                  <a:pt x="51403" y="143808"/>
                </a:lnTo>
                <a:lnTo>
                  <a:pt x="54112" y="144259"/>
                </a:lnTo>
                <a:lnTo>
                  <a:pt x="56712" y="145354"/>
                </a:lnTo>
                <a:lnTo>
                  <a:pt x="59240" y="146877"/>
                </a:lnTo>
                <a:lnTo>
                  <a:pt x="61718" y="147892"/>
                </a:lnTo>
                <a:lnTo>
                  <a:pt x="66589" y="149020"/>
                </a:lnTo>
                <a:lnTo>
                  <a:pt x="69793" y="150115"/>
                </a:lnTo>
                <a:lnTo>
                  <a:pt x="73516" y="151639"/>
                </a:lnTo>
                <a:lnTo>
                  <a:pt x="77585" y="153448"/>
                </a:lnTo>
                <a:lnTo>
                  <a:pt x="81092" y="154654"/>
                </a:lnTo>
                <a:lnTo>
                  <a:pt x="84225" y="155458"/>
                </a:lnTo>
                <a:lnTo>
                  <a:pt x="87106" y="155995"/>
                </a:lnTo>
                <a:lnTo>
                  <a:pt x="89821" y="157146"/>
                </a:lnTo>
                <a:lnTo>
                  <a:pt x="92424" y="158707"/>
                </a:lnTo>
                <a:lnTo>
                  <a:pt x="94953" y="160541"/>
                </a:lnTo>
                <a:lnTo>
                  <a:pt x="98228" y="162558"/>
                </a:lnTo>
                <a:lnTo>
                  <a:pt x="101997" y="164697"/>
                </a:lnTo>
                <a:lnTo>
                  <a:pt x="106098" y="166916"/>
                </a:lnTo>
                <a:lnTo>
                  <a:pt x="109627" y="168396"/>
                </a:lnTo>
                <a:lnTo>
                  <a:pt x="112772" y="169382"/>
                </a:lnTo>
                <a:lnTo>
                  <a:pt x="115662" y="170039"/>
                </a:lnTo>
                <a:lnTo>
                  <a:pt x="118384" y="171271"/>
                </a:lnTo>
                <a:lnTo>
                  <a:pt x="120991" y="172886"/>
                </a:lnTo>
                <a:lnTo>
                  <a:pt x="123524" y="174757"/>
                </a:lnTo>
                <a:lnTo>
                  <a:pt x="125212" y="176797"/>
                </a:lnTo>
                <a:lnTo>
                  <a:pt x="126337" y="178952"/>
                </a:lnTo>
                <a:lnTo>
                  <a:pt x="127087" y="181182"/>
                </a:lnTo>
                <a:lnTo>
                  <a:pt x="128381" y="182669"/>
                </a:lnTo>
                <a:lnTo>
                  <a:pt x="130037" y="183660"/>
                </a:lnTo>
                <a:lnTo>
                  <a:pt x="131936" y="184321"/>
                </a:lnTo>
                <a:lnTo>
                  <a:pt x="136161" y="187171"/>
                </a:lnTo>
                <a:lnTo>
                  <a:pt x="138399" y="189043"/>
                </a:lnTo>
                <a:lnTo>
                  <a:pt x="140685" y="190290"/>
                </a:lnTo>
                <a:lnTo>
                  <a:pt x="145342" y="191677"/>
                </a:lnTo>
                <a:lnTo>
                  <a:pt x="150057" y="192293"/>
                </a:lnTo>
                <a:lnTo>
                  <a:pt x="157163" y="19278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2" name="SMARTPenAnnotation515"/>
          <p:cNvSpPr/>
          <p:nvPr/>
        </p:nvSpPr>
        <p:spPr>
          <a:xfrm>
            <a:off x="6886583" y="4607718"/>
            <a:ext cx="135724" cy="85726"/>
          </a:xfrm>
          <a:custGeom>
            <a:avLst/>
            <a:gdLst/>
            <a:ahLst/>
            <a:cxnLst/>
            <a:rect l="0" t="0" r="0" b="0"/>
            <a:pathLst>
              <a:path w="135724" h="85726">
                <a:moveTo>
                  <a:pt x="35710" y="0"/>
                </a:moveTo>
                <a:lnTo>
                  <a:pt x="35710" y="9943"/>
                </a:lnTo>
                <a:lnTo>
                  <a:pt x="34917" y="12185"/>
                </a:lnTo>
                <a:lnTo>
                  <a:pt x="33594" y="14473"/>
                </a:lnTo>
                <a:lnTo>
                  <a:pt x="31917" y="16793"/>
                </a:lnTo>
                <a:lnTo>
                  <a:pt x="30800" y="19133"/>
                </a:lnTo>
                <a:lnTo>
                  <a:pt x="30056" y="21487"/>
                </a:lnTo>
                <a:lnTo>
                  <a:pt x="29559" y="23850"/>
                </a:lnTo>
                <a:lnTo>
                  <a:pt x="28435" y="27012"/>
                </a:lnTo>
                <a:lnTo>
                  <a:pt x="26891" y="30708"/>
                </a:lnTo>
                <a:lnTo>
                  <a:pt x="25069" y="34760"/>
                </a:lnTo>
                <a:lnTo>
                  <a:pt x="23853" y="38255"/>
                </a:lnTo>
                <a:lnTo>
                  <a:pt x="23043" y="41378"/>
                </a:lnTo>
                <a:lnTo>
                  <a:pt x="22503" y="44255"/>
                </a:lnTo>
                <a:lnTo>
                  <a:pt x="21349" y="46966"/>
                </a:lnTo>
                <a:lnTo>
                  <a:pt x="19786" y="49567"/>
                </a:lnTo>
                <a:lnTo>
                  <a:pt x="17951" y="52095"/>
                </a:lnTo>
                <a:lnTo>
                  <a:pt x="15933" y="54573"/>
                </a:lnTo>
                <a:lnTo>
                  <a:pt x="13794" y="57020"/>
                </a:lnTo>
                <a:lnTo>
                  <a:pt x="11575" y="59445"/>
                </a:lnTo>
                <a:lnTo>
                  <a:pt x="10095" y="61855"/>
                </a:lnTo>
                <a:lnTo>
                  <a:pt x="9109" y="64256"/>
                </a:lnTo>
                <a:lnTo>
                  <a:pt x="8451" y="66650"/>
                </a:lnTo>
                <a:lnTo>
                  <a:pt x="7218" y="68246"/>
                </a:lnTo>
                <a:lnTo>
                  <a:pt x="5604" y="69310"/>
                </a:lnTo>
                <a:lnTo>
                  <a:pt x="1100" y="71018"/>
                </a:lnTo>
                <a:lnTo>
                  <a:pt x="730" y="71951"/>
                </a:lnTo>
                <a:lnTo>
                  <a:pt x="484" y="73367"/>
                </a:lnTo>
                <a:lnTo>
                  <a:pt x="0" y="78491"/>
                </a:lnTo>
                <a:lnTo>
                  <a:pt x="3787" y="78554"/>
                </a:lnTo>
                <a:lnTo>
                  <a:pt x="6841" y="78579"/>
                </a:lnTo>
                <a:lnTo>
                  <a:pt x="9121" y="80697"/>
                </a:lnTo>
                <a:lnTo>
                  <a:pt x="10840" y="82373"/>
                </a:lnTo>
                <a:lnTo>
                  <a:pt x="12781" y="83491"/>
                </a:lnTo>
                <a:lnTo>
                  <a:pt x="14867" y="84235"/>
                </a:lnTo>
                <a:lnTo>
                  <a:pt x="17052" y="84732"/>
                </a:lnTo>
                <a:lnTo>
                  <a:pt x="18509" y="84270"/>
                </a:lnTo>
                <a:lnTo>
                  <a:pt x="19481" y="83167"/>
                </a:lnTo>
                <a:lnTo>
                  <a:pt x="20127" y="81639"/>
                </a:lnTo>
                <a:lnTo>
                  <a:pt x="21354" y="81413"/>
                </a:lnTo>
                <a:lnTo>
                  <a:pt x="22964" y="82057"/>
                </a:lnTo>
                <a:lnTo>
                  <a:pt x="24832" y="83280"/>
                </a:lnTo>
                <a:lnTo>
                  <a:pt x="26870" y="83301"/>
                </a:lnTo>
                <a:lnTo>
                  <a:pt x="29023" y="82522"/>
                </a:lnTo>
                <a:lnTo>
                  <a:pt x="31252" y="81208"/>
                </a:lnTo>
                <a:lnTo>
                  <a:pt x="34326" y="80333"/>
                </a:lnTo>
                <a:lnTo>
                  <a:pt x="37962" y="79749"/>
                </a:lnTo>
                <a:lnTo>
                  <a:pt x="41974" y="79360"/>
                </a:lnTo>
                <a:lnTo>
                  <a:pt x="45442" y="79100"/>
                </a:lnTo>
                <a:lnTo>
                  <a:pt x="48548" y="78927"/>
                </a:lnTo>
                <a:lnTo>
                  <a:pt x="54116" y="78735"/>
                </a:lnTo>
                <a:lnTo>
                  <a:pt x="62507" y="78627"/>
                </a:lnTo>
                <a:lnTo>
                  <a:pt x="79936" y="78588"/>
                </a:lnTo>
                <a:lnTo>
                  <a:pt x="82656" y="79380"/>
                </a:lnTo>
                <a:lnTo>
                  <a:pt x="85265" y="80701"/>
                </a:lnTo>
                <a:lnTo>
                  <a:pt x="87796" y="82376"/>
                </a:lnTo>
                <a:lnTo>
                  <a:pt x="90277" y="83492"/>
                </a:lnTo>
                <a:lnTo>
                  <a:pt x="92726" y="84237"/>
                </a:lnTo>
                <a:lnTo>
                  <a:pt x="95152" y="84733"/>
                </a:lnTo>
                <a:lnTo>
                  <a:pt x="97563" y="85064"/>
                </a:lnTo>
                <a:lnTo>
                  <a:pt x="99964" y="85285"/>
                </a:lnTo>
                <a:lnTo>
                  <a:pt x="102359" y="85431"/>
                </a:lnTo>
                <a:lnTo>
                  <a:pt x="107136" y="85594"/>
                </a:lnTo>
                <a:lnTo>
                  <a:pt x="116671" y="85700"/>
                </a:lnTo>
                <a:lnTo>
                  <a:pt x="135723" y="857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SMARTPenAnnotation516"/>
          <p:cNvSpPr/>
          <p:nvPr/>
        </p:nvSpPr>
        <p:spPr>
          <a:xfrm>
            <a:off x="6986587" y="4586287"/>
            <a:ext cx="28576" cy="235745"/>
          </a:xfrm>
          <a:custGeom>
            <a:avLst/>
            <a:gdLst/>
            <a:ahLst/>
            <a:cxnLst/>
            <a:rect l="0" t="0" r="0" b="0"/>
            <a:pathLst>
              <a:path w="28576" h="235745">
                <a:moveTo>
                  <a:pt x="28575" y="0"/>
                </a:moveTo>
                <a:lnTo>
                  <a:pt x="21518" y="0"/>
                </a:lnTo>
                <a:lnTo>
                  <a:pt x="21448" y="6497"/>
                </a:lnTo>
                <a:lnTo>
                  <a:pt x="21439" y="13736"/>
                </a:lnTo>
                <a:lnTo>
                  <a:pt x="20643" y="17095"/>
                </a:lnTo>
                <a:lnTo>
                  <a:pt x="19318" y="20127"/>
                </a:lnTo>
                <a:lnTo>
                  <a:pt x="17642" y="22944"/>
                </a:lnTo>
                <a:lnTo>
                  <a:pt x="16523" y="26408"/>
                </a:lnTo>
                <a:lnTo>
                  <a:pt x="15778" y="30306"/>
                </a:lnTo>
                <a:lnTo>
                  <a:pt x="15281" y="34491"/>
                </a:lnTo>
                <a:lnTo>
                  <a:pt x="14950" y="39663"/>
                </a:lnTo>
                <a:lnTo>
                  <a:pt x="14729" y="45492"/>
                </a:lnTo>
                <a:lnTo>
                  <a:pt x="14418" y="62956"/>
                </a:lnTo>
                <a:lnTo>
                  <a:pt x="14374" y="68165"/>
                </a:lnTo>
                <a:lnTo>
                  <a:pt x="13552" y="74018"/>
                </a:lnTo>
                <a:lnTo>
                  <a:pt x="12210" y="80302"/>
                </a:lnTo>
                <a:lnTo>
                  <a:pt x="10521" y="86872"/>
                </a:lnTo>
                <a:lnTo>
                  <a:pt x="9396" y="93633"/>
                </a:lnTo>
                <a:lnTo>
                  <a:pt x="8645" y="100522"/>
                </a:lnTo>
                <a:lnTo>
                  <a:pt x="8144" y="107496"/>
                </a:lnTo>
                <a:lnTo>
                  <a:pt x="7811" y="114527"/>
                </a:lnTo>
                <a:lnTo>
                  <a:pt x="7440" y="128688"/>
                </a:lnTo>
                <a:lnTo>
                  <a:pt x="7161" y="170530"/>
                </a:lnTo>
                <a:lnTo>
                  <a:pt x="7152" y="178450"/>
                </a:lnTo>
                <a:lnTo>
                  <a:pt x="6355" y="182466"/>
                </a:lnTo>
                <a:lnTo>
                  <a:pt x="5031" y="186732"/>
                </a:lnTo>
                <a:lnTo>
                  <a:pt x="3354" y="191163"/>
                </a:lnTo>
                <a:lnTo>
                  <a:pt x="2236" y="194911"/>
                </a:lnTo>
                <a:lnTo>
                  <a:pt x="1491" y="198203"/>
                </a:lnTo>
                <a:lnTo>
                  <a:pt x="663" y="203978"/>
                </a:lnTo>
                <a:lnTo>
                  <a:pt x="295" y="209190"/>
                </a:lnTo>
                <a:lnTo>
                  <a:pt x="131" y="214152"/>
                </a:lnTo>
                <a:lnTo>
                  <a:pt x="8" y="227180"/>
                </a:lnTo>
                <a:lnTo>
                  <a:pt x="0" y="2357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4" name="SMARTPenAnnotation517"/>
          <p:cNvSpPr/>
          <p:nvPr/>
        </p:nvSpPr>
        <p:spPr>
          <a:xfrm>
            <a:off x="5093591" y="3279068"/>
            <a:ext cx="3313457" cy="1021470"/>
          </a:xfrm>
          <a:custGeom>
            <a:avLst/>
            <a:gdLst/>
            <a:ahLst/>
            <a:cxnLst/>
            <a:rect l="0" t="0" r="0" b="0"/>
            <a:pathLst>
              <a:path w="3313457" h="1021470">
                <a:moveTo>
                  <a:pt x="3214590" y="7057"/>
                </a:moveTo>
                <a:lnTo>
                  <a:pt x="3203949" y="7057"/>
                </a:lnTo>
                <a:lnTo>
                  <a:pt x="3201939" y="6263"/>
                </a:lnTo>
                <a:lnTo>
                  <a:pt x="3195320" y="2147"/>
                </a:lnTo>
                <a:lnTo>
                  <a:pt x="3190680" y="906"/>
                </a:lnTo>
                <a:lnTo>
                  <a:pt x="3172689" y="0"/>
                </a:lnTo>
                <a:lnTo>
                  <a:pt x="3169193" y="765"/>
                </a:lnTo>
                <a:lnTo>
                  <a:pt x="3159688" y="4840"/>
                </a:lnTo>
                <a:lnTo>
                  <a:pt x="3134266" y="10557"/>
                </a:lnTo>
                <a:lnTo>
                  <a:pt x="3107831" y="19375"/>
                </a:lnTo>
                <a:lnTo>
                  <a:pt x="3091148" y="22877"/>
                </a:lnTo>
                <a:lnTo>
                  <a:pt x="3077970" y="25994"/>
                </a:lnTo>
                <a:lnTo>
                  <a:pt x="2979748" y="39121"/>
                </a:lnTo>
                <a:lnTo>
                  <a:pt x="2880129" y="48898"/>
                </a:lnTo>
                <a:lnTo>
                  <a:pt x="2809377" y="51996"/>
                </a:lnTo>
                <a:lnTo>
                  <a:pt x="2784435" y="55562"/>
                </a:lnTo>
                <a:lnTo>
                  <a:pt x="2686896" y="57036"/>
                </a:lnTo>
                <a:lnTo>
                  <a:pt x="2636384" y="59176"/>
                </a:lnTo>
                <a:lnTo>
                  <a:pt x="2617091" y="61177"/>
                </a:lnTo>
                <a:lnTo>
                  <a:pt x="2519533" y="57155"/>
                </a:lnTo>
                <a:lnTo>
                  <a:pt x="2423254" y="59182"/>
                </a:lnTo>
                <a:lnTo>
                  <a:pt x="2321478" y="69730"/>
                </a:lnTo>
                <a:lnTo>
                  <a:pt x="2226366" y="78563"/>
                </a:lnTo>
                <a:lnTo>
                  <a:pt x="2124970" y="85315"/>
                </a:lnTo>
                <a:lnTo>
                  <a:pt x="2033416" y="92101"/>
                </a:lnTo>
                <a:lnTo>
                  <a:pt x="1941369" y="92742"/>
                </a:lnTo>
                <a:lnTo>
                  <a:pt x="1761048" y="92781"/>
                </a:lnTo>
                <a:lnTo>
                  <a:pt x="1664199" y="86300"/>
                </a:lnTo>
                <a:lnTo>
                  <a:pt x="1564372" y="80022"/>
                </a:lnTo>
                <a:lnTo>
                  <a:pt x="1464370" y="72433"/>
                </a:lnTo>
                <a:lnTo>
                  <a:pt x="1364359" y="64138"/>
                </a:lnTo>
                <a:lnTo>
                  <a:pt x="1264346" y="57546"/>
                </a:lnTo>
                <a:lnTo>
                  <a:pt x="1172967" y="54988"/>
                </a:lnTo>
                <a:lnTo>
                  <a:pt x="1083767" y="50364"/>
                </a:lnTo>
                <a:lnTo>
                  <a:pt x="993337" y="44304"/>
                </a:lnTo>
                <a:lnTo>
                  <a:pt x="892898" y="42865"/>
                </a:lnTo>
                <a:lnTo>
                  <a:pt x="792860" y="47690"/>
                </a:lnTo>
                <a:lnTo>
                  <a:pt x="682351" y="55983"/>
                </a:lnTo>
                <a:lnTo>
                  <a:pt x="579042" y="71494"/>
                </a:lnTo>
                <a:lnTo>
                  <a:pt x="476834" y="97682"/>
                </a:lnTo>
                <a:lnTo>
                  <a:pt x="380929" y="123418"/>
                </a:lnTo>
                <a:lnTo>
                  <a:pt x="298010" y="151595"/>
                </a:lnTo>
                <a:lnTo>
                  <a:pt x="230218" y="177215"/>
                </a:lnTo>
                <a:lnTo>
                  <a:pt x="173687" y="209527"/>
                </a:lnTo>
                <a:lnTo>
                  <a:pt x="145355" y="228526"/>
                </a:lnTo>
                <a:lnTo>
                  <a:pt x="114394" y="258030"/>
                </a:lnTo>
                <a:lnTo>
                  <a:pt x="97502" y="278004"/>
                </a:lnTo>
                <a:lnTo>
                  <a:pt x="78563" y="295917"/>
                </a:lnTo>
                <a:lnTo>
                  <a:pt x="63338" y="319834"/>
                </a:lnTo>
                <a:lnTo>
                  <a:pt x="48563" y="349651"/>
                </a:lnTo>
                <a:lnTo>
                  <a:pt x="40580" y="364902"/>
                </a:lnTo>
                <a:lnTo>
                  <a:pt x="31622" y="390545"/>
                </a:lnTo>
                <a:lnTo>
                  <a:pt x="19053" y="428238"/>
                </a:lnTo>
                <a:lnTo>
                  <a:pt x="11838" y="453673"/>
                </a:lnTo>
                <a:lnTo>
                  <a:pt x="8466" y="477525"/>
                </a:lnTo>
                <a:lnTo>
                  <a:pt x="2417" y="511827"/>
                </a:lnTo>
                <a:lnTo>
                  <a:pt x="399" y="542357"/>
                </a:lnTo>
                <a:lnTo>
                  <a:pt x="0" y="571318"/>
                </a:lnTo>
                <a:lnTo>
                  <a:pt x="5570" y="607119"/>
                </a:lnTo>
                <a:lnTo>
                  <a:pt x="7183" y="620620"/>
                </a:lnTo>
                <a:lnTo>
                  <a:pt x="16903" y="650986"/>
                </a:lnTo>
                <a:lnTo>
                  <a:pt x="23598" y="662606"/>
                </a:lnTo>
                <a:lnTo>
                  <a:pt x="39741" y="687873"/>
                </a:lnTo>
                <a:lnTo>
                  <a:pt x="48131" y="702316"/>
                </a:lnTo>
                <a:lnTo>
                  <a:pt x="73189" y="730951"/>
                </a:lnTo>
                <a:lnTo>
                  <a:pt x="83177" y="744449"/>
                </a:lnTo>
                <a:lnTo>
                  <a:pt x="125205" y="776494"/>
                </a:lnTo>
                <a:lnTo>
                  <a:pt x="154604" y="804801"/>
                </a:lnTo>
                <a:lnTo>
                  <a:pt x="218683" y="868775"/>
                </a:lnTo>
                <a:lnTo>
                  <a:pt x="244868" y="898497"/>
                </a:lnTo>
                <a:lnTo>
                  <a:pt x="282975" y="929481"/>
                </a:lnTo>
                <a:lnTo>
                  <a:pt x="321360" y="956676"/>
                </a:lnTo>
                <a:lnTo>
                  <a:pt x="387076" y="988129"/>
                </a:lnTo>
                <a:lnTo>
                  <a:pt x="403722" y="991482"/>
                </a:lnTo>
                <a:lnTo>
                  <a:pt x="423568" y="993409"/>
                </a:lnTo>
                <a:lnTo>
                  <a:pt x="438788" y="997721"/>
                </a:lnTo>
                <a:lnTo>
                  <a:pt x="540057" y="1000035"/>
                </a:lnTo>
                <a:lnTo>
                  <a:pt x="585152" y="999244"/>
                </a:lnTo>
                <a:lnTo>
                  <a:pt x="608661" y="994383"/>
                </a:lnTo>
                <a:lnTo>
                  <a:pt x="707456" y="992896"/>
                </a:lnTo>
                <a:lnTo>
                  <a:pt x="745768" y="993688"/>
                </a:lnTo>
                <a:lnTo>
                  <a:pt x="780267" y="999376"/>
                </a:lnTo>
                <a:lnTo>
                  <a:pt x="795830" y="1000635"/>
                </a:lnTo>
                <a:lnTo>
                  <a:pt x="825176" y="1006163"/>
                </a:lnTo>
                <a:lnTo>
                  <a:pt x="859474" y="1007916"/>
                </a:lnTo>
                <a:lnTo>
                  <a:pt x="878572" y="1012824"/>
                </a:lnTo>
                <a:lnTo>
                  <a:pt x="888103" y="1014452"/>
                </a:lnTo>
                <a:lnTo>
                  <a:pt x="907158" y="1019848"/>
                </a:lnTo>
                <a:lnTo>
                  <a:pt x="1007171" y="1021469"/>
                </a:lnTo>
                <a:lnTo>
                  <a:pt x="1095875" y="1020675"/>
                </a:lnTo>
                <a:lnTo>
                  <a:pt x="1130317" y="1014987"/>
                </a:lnTo>
                <a:lnTo>
                  <a:pt x="1145876" y="1013728"/>
                </a:lnTo>
                <a:lnTo>
                  <a:pt x="1175220" y="1008200"/>
                </a:lnTo>
                <a:lnTo>
                  <a:pt x="1231589" y="1006406"/>
                </a:lnTo>
                <a:lnTo>
                  <a:pt x="1296601" y="993975"/>
                </a:lnTo>
                <a:lnTo>
                  <a:pt x="1338233" y="992164"/>
                </a:lnTo>
                <a:lnTo>
                  <a:pt x="1435998" y="973911"/>
                </a:lnTo>
                <a:lnTo>
                  <a:pt x="1532545" y="960830"/>
                </a:lnTo>
                <a:lnTo>
                  <a:pt x="1635809" y="948368"/>
                </a:lnTo>
                <a:lnTo>
                  <a:pt x="1650898" y="945324"/>
                </a:lnTo>
                <a:lnTo>
                  <a:pt x="1748623" y="930256"/>
                </a:lnTo>
                <a:lnTo>
                  <a:pt x="1830649" y="915976"/>
                </a:lnTo>
                <a:lnTo>
                  <a:pt x="1855737" y="912689"/>
                </a:lnTo>
                <a:lnTo>
                  <a:pt x="1880369" y="908805"/>
                </a:lnTo>
                <a:lnTo>
                  <a:pt x="1905659" y="905537"/>
                </a:lnTo>
                <a:lnTo>
                  <a:pt x="1930350" y="901658"/>
                </a:lnTo>
                <a:lnTo>
                  <a:pt x="1955658" y="898392"/>
                </a:lnTo>
                <a:lnTo>
                  <a:pt x="1980354" y="894514"/>
                </a:lnTo>
                <a:lnTo>
                  <a:pt x="1989335" y="893970"/>
                </a:lnTo>
                <a:lnTo>
                  <a:pt x="2007780" y="889132"/>
                </a:lnTo>
                <a:lnTo>
                  <a:pt x="2102554" y="861984"/>
                </a:lnTo>
                <a:lnTo>
                  <a:pt x="2204744" y="838114"/>
                </a:lnTo>
                <a:lnTo>
                  <a:pt x="2302303" y="814300"/>
                </a:lnTo>
                <a:lnTo>
                  <a:pt x="2354297" y="801600"/>
                </a:lnTo>
                <a:lnTo>
                  <a:pt x="2429366" y="779023"/>
                </a:lnTo>
                <a:lnTo>
                  <a:pt x="2530295" y="748343"/>
                </a:lnTo>
                <a:lnTo>
                  <a:pt x="2624099" y="723233"/>
                </a:lnTo>
                <a:lnTo>
                  <a:pt x="2731198" y="690530"/>
                </a:lnTo>
                <a:lnTo>
                  <a:pt x="2826446" y="659196"/>
                </a:lnTo>
                <a:lnTo>
                  <a:pt x="2882439" y="630010"/>
                </a:lnTo>
                <a:lnTo>
                  <a:pt x="2918531" y="612587"/>
                </a:lnTo>
                <a:lnTo>
                  <a:pt x="2974607" y="583244"/>
                </a:lnTo>
                <a:lnTo>
                  <a:pt x="3019696" y="556640"/>
                </a:lnTo>
                <a:lnTo>
                  <a:pt x="3063203" y="528454"/>
                </a:lnTo>
                <a:lnTo>
                  <a:pt x="3104311" y="499957"/>
                </a:lnTo>
                <a:lnTo>
                  <a:pt x="3152580" y="464254"/>
                </a:lnTo>
                <a:lnTo>
                  <a:pt x="3177432" y="439032"/>
                </a:lnTo>
                <a:lnTo>
                  <a:pt x="3203668" y="411450"/>
                </a:lnTo>
                <a:lnTo>
                  <a:pt x="3227759" y="386962"/>
                </a:lnTo>
                <a:lnTo>
                  <a:pt x="3249977" y="360833"/>
                </a:lnTo>
                <a:lnTo>
                  <a:pt x="3267849" y="332983"/>
                </a:lnTo>
                <a:lnTo>
                  <a:pt x="3279407" y="308415"/>
                </a:lnTo>
                <a:lnTo>
                  <a:pt x="3295332" y="273870"/>
                </a:lnTo>
                <a:lnTo>
                  <a:pt x="3301540" y="258197"/>
                </a:lnTo>
                <a:lnTo>
                  <a:pt x="3305705" y="232193"/>
                </a:lnTo>
                <a:lnTo>
                  <a:pt x="3312022" y="199871"/>
                </a:lnTo>
                <a:lnTo>
                  <a:pt x="3313456" y="182181"/>
                </a:lnTo>
                <a:lnTo>
                  <a:pt x="3310471" y="158164"/>
                </a:lnTo>
                <a:lnTo>
                  <a:pt x="3302350" y="128715"/>
                </a:lnTo>
                <a:lnTo>
                  <a:pt x="3293103" y="102084"/>
                </a:lnTo>
                <a:lnTo>
                  <a:pt x="3287585" y="91360"/>
                </a:lnTo>
                <a:lnTo>
                  <a:pt x="3266556" y="66714"/>
                </a:lnTo>
                <a:lnTo>
                  <a:pt x="3255149" y="59235"/>
                </a:lnTo>
                <a:lnTo>
                  <a:pt x="3207311" y="40521"/>
                </a:lnTo>
                <a:lnTo>
                  <a:pt x="3185974" y="37080"/>
                </a:lnTo>
                <a:lnTo>
                  <a:pt x="3132361" y="35669"/>
                </a:lnTo>
                <a:lnTo>
                  <a:pt x="3128021" y="36450"/>
                </a:lnTo>
                <a:lnTo>
                  <a:pt x="3114577" y="4277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9x</a:t>
            </a:r>
            <a:r>
              <a:rPr lang="en-US" baseline="30000" dirty="0" smtClean="0"/>
              <a:t>2</a:t>
            </a:r>
            <a:r>
              <a:rPr lang="en-US" dirty="0" smtClean="0"/>
              <a:t> - 12x + 5 = 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233"/>
          <p:cNvSpPr/>
          <p:nvPr/>
        </p:nvSpPr>
        <p:spPr>
          <a:xfrm>
            <a:off x="5486428" y="743971"/>
            <a:ext cx="199998" cy="148881"/>
          </a:xfrm>
          <a:custGeom>
            <a:avLst/>
            <a:gdLst/>
            <a:ahLst/>
            <a:cxnLst/>
            <a:rect l="0" t="0" r="0" b="0"/>
            <a:pathLst>
              <a:path w="199998" h="148881">
                <a:moveTo>
                  <a:pt x="149990" y="56129"/>
                </a:moveTo>
                <a:lnTo>
                  <a:pt x="146198" y="56129"/>
                </a:lnTo>
                <a:lnTo>
                  <a:pt x="145080" y="55335"/>
                </a:lnTo>
                <a:lnTo>
                  <a:pt x="144336" y="54012"/>
                </a:lnTo>
                <a:lnTo>
                  <a:pt x="143141" y="49978"/>
                </a:lnTo>
                <a:lnTo>
                  <a:pt x="139141" y="45487"/>
                </a:lnTo>
                <a:lnTo>
                  <a:pt x="136722" y="42921"/>
                </a:lnTo>
                <a:lnTo>
                  <a:pt x="136156" y="40204"/>
                </a:lnTo>
                <a:lnTo>
                  <a:pt x="136004" y="38369"/>
                </a:lnTo>
                <a:lnTo>
                  <a:pt x="135110" y="36351"/>
                </a:lnTo>
                <a:lnTo>
                  <a:pt x="132000" y="31993"/>
                </a:lnTo>
                <a:lnTo>
                  <a:pt x="130059" y="30513"/>
                </a:lnTo>
                <a:lnTo>
                  <a:pt x="127972" y="29526"/>
                </a:lnTo>
                <a:lnTo>
                  <a:pt x="125786" y="28869"/>
                </a:lnTo>
                <a:lnTo>
                  <a:pt x="124329" y="27637"/>
                </a:lnTo>
                <a:lnTo>
                  <a:pt x="123358" y="26021"/>
                </a:lnTo>
                <a:lnTo>
                  <a:pt x="122711" y="24151"/>
                </a:lnTo>
                <a:lnTo>
                  <a:pt x="119874" y="19956"/>
                </a:lnTo>
                <a:lnTo>
                  <a:pt x="118007" y="17726"/>
                </a:lnTo>
                <a:lnTo>
                  <a:pt x="115968" y="16239"/>
                </a:lnTo>
                <a:lnTo>
                  <a:pt x="111586" y="14587"/>
                </a:lnTo>
                <a:lnTo>
                  <a:pt x="106992" y="11737"/>
                </a:lnTo>
                <a:lnTo>
                  <a:pt x="104657" y="9865"/>
                </a:lnTo>
                <a:lnTo>
                  <a:pt x="102306" y="8618"/>
                </a:lnTo>
                <a:lnTo>
                  <a:pt x="97576" y="7231"/>
                </a:lnTo>
                <a:lnTo>
                  <a:pt x="92829" y="6615"/>
                </a:lnTo>
                <a:lnTo>
                  <a:pt x="90451" y="6451"/>
                </a:lnTo>
                <a:lnTo>
                  <a:pt x="88073" y="5548"/>
                </a:lnTo>
                <a:lnTo>
                  <a:pt x="83313" y="2427"/>
                </a:lnTo>
                <a:lnTo>
                  <a:pt x="78552" y="511"/>
                </a:lnTo>
                <a:lnTo>
                  <a:pt x="76171" y="0"/>
                </a:lnTo>
                <a:lnTo>
                  <a:pt x="73789" y="453"/>
                </a:lnTo>
                <a:lnTo>
                  <a:pt x="69027" y="3074"/>
                </a:lnTo>
                <a:lnTo>
                  <a:pt x="64265" y="4767"/>
                </a:lnTo>
                <a:lnTo>
                  <a:pt x="61884" y="5219"/>
                </a:lnTo>
                <a:lnTo>
                  <a:pt x="57122" y="7837"/>
                </a:lnTo>
                <a:lnTo>
                  <a:pt x="51565" y="11647"/>
                </a:lnTo>
                <a:lnTo>
                  <a:pt x="47861" y="13774"/>
                </a:lnTo>
                <a:lnTo>
                  <a:pt x="43804" y="15986"/>
                </a:lnTo>
                <a:lnTo>
                  <a:pt x="40306" y="18254"/>
                </a:lnTo>
                <a:lnTo>
                  <a:pt x="34302" y="22891"/>
                </a:lnTo>
                <a:lnTo>
                  <a:pt x="31590" y="25239"/>
                </a:lnTo>
                <a:lnTo>
                  <a:pt x="28988" y="27598"/>
                </a:lnTo>
                <a:lnTo>
                  <a:pt x="26460" y="29965"/>
                </a:lnTo>
                <a:lnTo>
                  <a:pt x="23980" y="31542"/>
                </a:lnTo>
                <a:lnTo>
                  <a:pt x="19109" y="33295"/>
                </a:lnTo>
                <a:lnTo>
                  <a:pt x="17492" y="34556"/>
                </a:lnTo>
                <a:lnTo>
                  <a:pt x="16415" y="36191"/>
                </a:lnTo>
                <a:lnTo>
                  <a:pt x="15696" y="38074"/>
                </a:lnTo>
                <a:lnTo>
                  <a:pt x="14423" y="40917"/>
                </a:lnTo>
                <a:lnTo>
                  <a:pt x="10893" y="48310"/>
                </a:lnTo>
                <a:lnTo>
                  <a:pt x="9634" y="51710"/>
                </a:lnTo>
                <a:lnTo>
                  <a:pt x="8794" y="54770"/>
                </a:lnTo>
                <a:lnTo>
                  <a:pt x="8235" y="57604"/>
                </a:lnTo>
                <a:lnTo>
                  <a:pt x="7068" y="60287"/>
                </a:lnTo>
                <a:lnTo>
                  <a:pt x="5496" y="62870"/>
                </a:lnTo>
                <a:lnTo>
                  <a:pt x="3655" y="65385"/>
                </a:lnTo>
                <a:lnTo>
                  <a:pt x="2427" y="68650"/>
                </a:lnTo>
                <a:lnTo>
                  <a:pt x="1608" y="72413"/>
                </a:lnTo>
                <a:lnTo>
                  <a:pt x="1063" y="76510"/>
                </a:lnTo>
                <a:lnTo>
                  <a:pt x="699" y="80829"/>
                </a:lnTo>
                <a:lnTo>
                  <a:pt x="457" y="85295"/>
                </a:lnTo>
                <a:lnTo>
                  <a:pt x="115" y="97050"/>
                </a:lnTo>
                <a:lnTo>
                  <a:pt x="0" y="108133"/>
                </a:lnTo>
                <a:lnTo>
                  <a:pt x="784" y="111435"/>
                </a:lnTo>
                <a:lnTo>
                  <a:pt x="2101" y="115225"/>
                </a:lnTo>
                <a:lnTo>
                  <a:pt x="3772" y="119338"/>
                </a:lnTo>
                <a:lnTo>
                  <a:pt x="5680" y="122875"/>
                </a:lnTo>
                <a:lnTo>
                  <a:pt x="7746" y="126026"/>
                </a:lnTo>
                <a:lnTo>
                  <a:pt x="9917" y="128921"/>
                </a:lnTo>
                <a:lnTo>
                  <a:pt x="12952" y="130850"/>
                </a:lnTo>
                <a:lnTo>
                  <a:pt x="16562" y="132137"/>
                </a:lnTo>
                <a:lnTo>
                  <a:pt x="20557" y="132994"/>
                </a:lnTo>
                <a:lnTo>
                  <a:pt x="24014" y="134360"/>
                </a:lnTo>
                <a:lnTo>
                  <a:pt x="29972" y="137994"/>
                </a:lnTo>
                <a:lnTo>
                  <a:pt x="33465" y="139280"/>
                </a:lnTo>
                <a:lnTo>
                  <a:pt x="37382" y="140138"/>
                </a:lnTo>
                <a:lnTo>
                  <a:pt x="41581" y="140710"/>
                </a:lnTo>
                <a:lnTo>
                  <a:pt x="45173" y="141091"/>
                </a:lnTo>
                <a:lnTo>
                  <a:pt x="51282" y="141515"/>
                </a:lnTo>
                <a:lnTo>
                  <a:pt x="56643" y="141703"/>
                </a:lnTo>
                <a:lnTo>
                  <a:pt x="59184" y="141753"/>
                </a:lnTo>
                <a:lnTo>
                  <a:pt x="61671" y="140993"/>
                </a:lnTo>
                <a:lnTo>
                  <a:pt x="66552" y="138031"/>
                </a:lnTo>
                <a:lnTo>
                  <a:pt x="69759" y="136130"/>
                </a:lnTo>
                <a:lnTo>
                  <a:pt x="73484" y="134069"/>
                </a:lnTo>
                <a:lnTo>
                  <a:pt x="77555" y="131902"/>
                </a:lnTo>
                <a:lnTo>
                  <a:pt x="81063" y="129663"/>
                </a:lnTo>
                <a:lnTo>
                  <a:pt x="87077" y="125058"/>
                </a:lnTo>
                <a:lnTo>
                  <a:pt x="89792" y="122719"/>
                </a:lnTo>
                <a:lnTo>
                  <a:pt x="92395" y="120366"/>
                </a:lnTo>
                <a:lnTo>
                  <a:pt x="97405" y="115635"/>
                </a:lnTo>
                <a:lnTo>
                  <a:pt x="114260" y="98990"/>
                </a:lnTo>
                <a:lnTo>
                  <a:pt x="116645" y="96609"/>
                </a:lnTo>
                <a:lnTo>
                  <a:pt x="119029" y="93434"/>
                </a:lnTo>
                <a:lnTo>
                  <a:pt x="121412" y="89730"/>
                </a:lnTo>
                <a:lnTo>
                  <a:pt x="123794" y="85673"/>
                </a:lnTo>
                <a:lnTo>
                  <a:pt x="126176" y="81381"/>
                </a:lnTo>
                <a:lnTo>
                  <a:pt x="130939" y="72379"/>
                </a:lnTo>
                <a:lnTo>
                  <a:pt x="132527" y="68550"/>
                </a:lnTo>
                <a:lnTo>
                  <a:pt x="133586" y="65203"/>
                </a:lnTo>
                <a:lnTo>
                  <a:pt x="134291" y="62178"/>
                </a:lnTo>
                <a:lnTo>
                  <a:pt x="134762" y="58574"/>
                </a:lnTo>
                <a:lnTo>
                  <a:pt x="135076" y="54584"/>
                </a:lnTo>
                <a:lnTo>
                  <a:pt x="135424" y="46711"/>
                </a:lnTo>
                <a:lnTo>
                  <a:pt x="135666" y="36436"/>
                </a:lnTo>
                <a:lnTo>
                  <a:pt x="133570" y="33353"/>
                </a:lnTo>
                <a:lnTo>
                  <a:pt x="131900" y="31420"/>
                </a:lnTo>
                <a:lnTo>
                  <a:pt x="129992" y="30131"/>
                </a:lnTo>
                <a:lnTo>
                  <a:pt x="125757" y="28699"/>
                </a:lnTo>
                <a:lnTo>
                  <a:pt x="124310" y="27524"/>
                </a:lnTo>
                <a:lnTo>
                  <a:pt x="123345" y="25946"/>
                </a:lnTo>
                <a:lnTo>
                  <a:pt x="121796" y="21503"/>
                </a:lnTo>
                <a:lnTo>
                  <a:pt x="120875" y="21933"/>
                </a:lnTo>
                <a:lnTo>
                  <a:pt x="115812" y="26208"/>
                </a:lnTo>
                <a:lnTo>
                  <a:pt x="112611" y="29272"/>
                </a:lnTo>
                <a:lnTo>
                  <a:pt x="110783" y="31080"/>
                </a:lnTo>
                <a:lnTo>
                  <a:pt x="109565" y="33080"/>
                </a:lnTo>
                <a:lnTo>
                  <a:pt x="108211" y="37418"/>
                </a:lnTo>
                <a:lnTo>
                  <a:pt x="107609" y="41992"/>
                </a:lnTo>
                <a:lnTo>
                  <a:pt x="107449" y="44323"/>
                </a:lnTo>
                <a:lnTo>
                  <a:pt x="107342" y="47464"/>
                </a:lnTo>
                <a:lnTo>
                  <a:pt x="107170" y="61796"/>
                </a:lnTo>
                <a:lnTo>
                  <a:pt x="107130" y="89798"/>
                </a:lnTo>
                <a:lnTo>
                  <a:pt x="107923" y="93656"/>
                </a:lnTo>
                <a:lnTo>
                  <a:pt x="109245" y="97022"/>
                </a:lnTo>
                <a:lnTo>
                  <a:pt x="110921" y="100059"/>
                </a:lnTo>
                <a:lnTo>
                  <a:pt x="112038" y="102878"/>
                </a:lnTo>
                <a:lnTo>
                  <a:pt x="112782" y="105551"/>
                </a:lnTo>
                <a:lnTo>
                  <a:pt x="113279" y="108127"/>
                </a:lnTo>
                <a:lnTo>
                  <a:pt x="114404" y="111432"/>
                </a:lnTo>
                <a:lnTo>
                  <a:pt x="115947" y="115222"/>
                </a:lnTo>
                <a:lnTo>
                  <a:pt x="117770" y="119337"/>
                </a:lnTo>
                <a:lnTo>
                  <a:pt x="119779" y="122874"/>
                </a:lnTo>
                <a:lnTo>
                  <a:pt x="121912" y="126025"/>
                </a:lnTo>
                <a:lnTo>
                  <a:pt x="124128" y="128920"/>
                </a:lnTo>
                <a:lnTo>
                  <a:pt x="126399" y="130850"/>
                </a:lnTo>
                <a:lnTo>
                  <a:pt x="128706" y="132137"/>
                </a:lnTo>
                <a:lnTo>
                  <a:pt x="131039" y="132994"/>
                </a:lnTo>
                <a:lnTo>
                  <a:pt x="135746" y="136064"/>
                </a:lnTo>
                <a:lnTo>
                  <a:pt x="140485" y="140074"/>
                </a:lnTo>
                <a:lnTo>
                  <a:pt x="145237" y="144502"/>
                </a:lnTo>
                <a:lnTo>
                  <a:pt x="147615" y="146001"/>
                </a:lnTo>
                <a:lnTo>
                  <a:pt x="152374" y="147665"/>
                </a:lnTo>
                <a:lnTo>
                  <a:pt x="157135" y="148405"/>
                </a:lnTo>
                <a:lnTo>
                  <a:pt x="161897" y="148734"/>
                </a:lnTo>
                <a:lnTo>
                  <a:pt x="166659" y="148880"/>
                </a:lnTo>
                <a:lnTo>
                  <a:pt x="169040" y="148126"/>
                </a:lnTo>
                <a:lnTo>
                  <a:pt x="173803" y="145170"/>
                </a:lnTo>
                <a:lnTo>
                  <a:pt x="176978" y="143271"/>
                </a:lnTo>
                <a:lnTo>
                  <a:pt x="180682" y="141211"/>
                </a:lnTo>
                <a:lnTo>
                  <a:pt x="190449" y="135994"/>
                </a:lnTo>
                <a:lnTo>
                  <a:pt x="193901" y="133164"/>
                </a:lnTo>
                <a:lnTo>
                  <a:pt x="199997" y="12756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234"/>
          <p:cNvSpPr/>
          <p:nvPr/>
        </p:nvSpPr>
        <p:spPr>
          <a:xfrm>
            <a:off x="5729287" y="757539"/>
            <a:ext cx="142876" cy="13961"/>
          </a:xfrm>
          <a:custGeom>
            <a:avLst/>
            <a:gdLst/>
            <a:ahLst/>
            <a:cxnLst/>
            <a:rect l="0" t="0" r="0" b="0"/>
            <a:pathLst>
              <a:path w="142876" h="13961">
                <a:moveTo>
                  <a:pt x="0" y="6842"/>
                </a:moveTo>
                <a:lnTo>
                  <a:pt x="10642" y="6842"/>
                </a:lnTo>
                <a:lnTo>
                  <a:pt x="11857" y="7636"/>
                </a:lnTo>
                <a:lnTo>
                  <a:pt x="12667" y="8958"/>
                </a:lnTo>
                <a:lnTo>
                  <a:pt x="13207" y="10634"/>
                </a:lnTo>
                <a:lnTo>
                  <a:pt x="14361" y="11751"/>
                </a:lnTo>
                <a:lnTo>
                  <a:pt x="15924" y="12496"/>
                </a:lnTo>
                <a:lnTo>
                  <a:pt x="17760" y="12992"/>
                </a:lnTo>
                <a:lnTo>
                  <a:pt x="20572" y="13324"/>
                </a:lnTo>
                <a:lnTo>
                  <a:pt x="24033" y="13544"/>
                </a:lnTo>
                <a:lnTo>
                  <a:pt x="31319" y="13789"/>
                </a:lnTo>
                <a:lnTo>
                  <a:pt x="40677" y="13927"/>
                </a:lnTo>
                <a:lnTo>
                  <a:pt x="48771" y="13960"/>
                </a:lnTo>
                <a:lnTo>
                  <a:pt x="53151" y="13175"/>
                </a:lnTo>
                <a:lnTo>
                  <a:pt x="57659" y="11857"/>
                </a:lnTo>
                <a:lnTo>
                  <a:pt x="62252" y="10185"/>
                </a:lnTo>
                <a:lnTo>
                  <a:pt x="66902" y="9071"/>
                </a:lnTo>
                <a:lnTo>
                  <a:pt x="71588" y="8328"/>
                </a:lnTo>
                <a:lnTo>
                  <a:pt x="76300" y="7832"/>
                </a:lnTo>
                <a:lnTo>
                  <a:pt x="81030" y="7502"/>
                </a:lnTo>
                <a:lnTo>
                  <a:pt x="85770" y="7282"/>
                </a:lnTo>
                <a:lnTo>
                  <a:pt x="90517" y="7135"/>
                </a:lnTo>
                <a:lnTo>
                  <a:pt x="95270" y="6244"/>
                </a:lnTo>
                <a:lnTo>
                  <a:pt x="100026" y="4856"/>
                </a:lnTo>
                <a:lnTo>
                  <a:pt x="104784" y="3136"/>
                </a:lnTo>
                <a:lnTo>
                  <a:pt x="109543" y="1990"/>
                </a:lnTo>
                <a:lnTo>
                  <a:pt x="114304" y="1226"/>
                </a:lnTo>
                <a:lnTo>
                  <a:pt x="119065" y="717"/>
                </a:lnTo>
                <a:lnTo>
                  <a:pt x="123033" y="377"/>
                </a:lnTo>
                <a:lnTo>
                  <a:pt x="126472" y="151"/>
                </a:lnTo>
                <a:lnTo>
                  <a:pt x="129558" y="0"/>
                </a:lnTo>
                <a:lnTo>
                  <a:pt x="132410" y="693"/>
                </a:lnTo>
                <a:lnTo>
                  <a:pt x="135105" y="1949"/>
                </a:lnTo>
                <a:lnTo>
                  <a:pt x="142875" y="684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235"/>
          <p:cNvSpPr/>
          <p:nvPr/>
        </p:nvSpPr>
        <p:spPr>
          <a:xfrm>
            <a:off x="5750718" y="821531"/>
            <a:ext cx="164308" cy="21432"/>
          </a:xfrm>
          <a:custGeom>
            <a:avLst/>
            <a:gdLst/>
            <a:ahLst/>
            <a:cxnLst/>
            <a:rect l="0" t="0" r="0" b="0"/>
            <a:pathLst>
              <a:path w="164308" h="21432">
                <a:moveTo>
                  <a:pt x="0" y="21431"/>
                </a:moveTo>
                <a:lnTo>
                  <a:pt x="16793" y="21431"/>
                </a:lnTo>
                <a:lnTo>
                  <a:pt x="19927" y="20637"/>
                </a:lnTo>
                <a:lnTo>
                  <a:pt x="23603" y="19314"/>
                </a:lnTo>
                <a:lnTo>
                  <a:pt x="27642" y="17639"/>
                </a:lnTo>
                <a:lnTo>
                  <a:pt x="31922" y="16522"/>
                </a:lnTo>
                <a:lnTo>
                  <a:pt x="36362" y="15777"/>
                </a:lnTo>
                <a:lnTo>
                  <a:pt x="40911" y="15280"/>
                </a:lnTo>
                <a:lnTo>
                  <a:pt x="45530" y="14156"/>
                </a:lnTo>
                <a:lnTo>
                  <a:pt x="50198" y="12612"/>
                </a:lnTo>
                <a:lnTo>
                  <a:pt x="54896" y="10789"/>
                </a:lnTo>
                <a:lnTo>
                  <a:pt x="59616" y="9574"/>
                </a:lnTo>
                <a:lnTo>
                  <a:pt x="64351" y="8764"/>
                </a:lnTo>
                <a:lnTo>
                  <a:pt x="69094" y="8224"/>
                </a:lnTo>
                <a:lnTo>
                  <a:pt x="74638" y="7864"/>
                </a:lnTo>
                <a:lnTo>
                  <a:pt x="80715" y="7624"/>
                </a:lnTo>
                <a:lnTo>
                  <a:pt x="87148" y="7464"/>
                </a:lnTo>
                <a:lnTo>
                  <a:pt x="93023" y="6563"/>
                </a:lnTo>
                <a:lnTo>
                  <a:pt x="98528" y="5169"/>
                </a:lnTo>
                <a:lnTo>
                  <a:pt x="103786" y="3446"/>
                </a:lnTo>
                <a:lnTo>
                  <a:pt x="108878" y="2297"/>
                </a:lnTo>
                <a:lnTo>
                  <a:pt x="113860" y="1531"/>
                </a:lnTo>
                <a:lnTo>
                  <a:pt x="118769" y="1021"/>
                </a:lnTo>
                <a:lnTo>
                  <a:pt x="123630" y="681"/>
                </a:lnTo>
                <a:lnTo>
                  <a:pt x="128458" y="454"/>
                </a:lnTo>
                <a:lnTo>
                  <a:pt x="138055" y="201"/>
                </a:lnTo>
                <a:lnTo>
                  <a:pt x="16430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236"/>
          <p:cNvSpPr/>
          <p:nvPr/>
        </p:nvSpPr>
        <p:spPr>
          <a:xfrm>
            <a:off x="6015162" y="657254"/>
            <a:ext cx="178470" cy="221089"/>
          </a:xfrm>
          <a:custGeom>
            <a:avLst/>
            <a:gdLst/>
            <a:ahLst/>
            <a:cxnLst/>
            <a:rect l="0" t="0" r="0" b="0"/>
            <a:pathLst>
              <a:path w="178470" h="221089">
                <a:moveTo>
                  <a:pt x="128463" y="49977"/>
                </a:moveTo>
                <a:lnTo>
                  <a:pt x="128463" y="46184"/>
                </a:lnTo>
                <a:lnTo>
                  <a:pt x="129257" y="44274"/>
                </a:lnTo>
                <a:lnTo>
                  <a:pt x="134117" y="37620"/>
                </a:lnTo>
                <a:lnTo>
                  <a:pt x="134613" y="36976"/>
                </a:lnTo>
                <a:lnTo>
                  <a:pt x="135165" y="34145"/>
                </a:lnTo>
                <a:lnTo>
                  <a:pt x="135475" y="28088"/>
                </a:lnTo>
                <a:lnTo>
                  <a:pt x="135581" y="18930"/>
                </a:lnTo>
                <a:lnTo>
                  <a:pt x="135598" y="11850"/>
                </a:lnTo>
                <a:lnTo>
                  <a:pt x="134807" y="10271"/>
                </a:lnTo>
                <a:lnTo>
                  <a:pt x="133486" y="9219"/>
                </a:lnTo>
                <a:lnTo>
                  <a:pt x="131812" y="8517"/>
                </a:lnTo>
                <a:lnTo>
                  <a:pt x="127835" y="5621"/>
                </a:lnTo>
                <a:lnTo>
                  <a:pt x="125662" y="3738"/>
                </a:lnTo>
                <a:lnTo>
                  <a:pt x="123421" y="2482"/>
                </a:lnTo>
                <a:lnTo>
                  <a:pt x="118813" y="1087"/>
                </a:lnTo>
                <a:lnTo>
                  <a:pt x="115680" y="715"/>
                </a:lnTo>
                <a:lnTo>
                  <a:pt x="112003" y="467"/>
                </a:lnTo>
                <a:lnTo>
                  <a:pt x="107965" y="301"/>
                </a:lnTo>
                <a:lnTo>
                  <a:pt x="99245" y="118"/>
                </a:lnTo>
                <a:lnTo>
                  <a:pt x="80710" y="0"/>
                </a:lnTo>
                <a:lnTo>
                  <a:pt x="76784" y="784"/>
                </a:lnTo>
                <a:lnTo>
                  <a:pt x="73373" y="2100"/>
                </a:lnTo>
                <a:lnTo>
                  <a:pt x="70305" y="3772"/>
                </a:lnTo>
                <a:lnTo>
                  <a:pt x="66672" y="4886"/>
                </a:lnTo>
                <a:lnTo>
                  <a:pt x="62663" y="5629"/>
                </a:lnTo>
                <a:lnTo>
                  <a:pt x="58402" y="6124"/>
                </a:lnTo>
                <a:lnTo>
                  <a:pt x="54768" y="7248"/>
                </a:lnTo>
                <a:lnTo>
                  <a:pt x="51552" y="8791"/>
                </a:lnTo>
                <a:lnTo>
                  <a:pt x="48614" y="10613"/>
                </a:lnTo>
                <a:lnTo>
                  <a:pt x="45068" y="12622"/>
                </a:lnTo>
                <a:lnTo>
                  <a:pt x="36894" y="16970"/>
                </a:lnTo>
                <a:lnTo>
                  <a:pt x="33285" y="19241"/>
                </a:lnTo>
                <a:lnTo>
                  <a:pt x="30086" y="21549"/>
                </a:lnTo>
                <a:lnTo>
                  <a:pt x="27160" y="23881"/>
                </a:lnTo>
                <a:lnTo>
                  <a:pt x="21791" y="30706"/>
                </a:lnTo>
                <a:lnTo>
                  <a:pt x="19248" y="34748"/>
                </a:lnTo>
                <a:lnTo>
                  <a:pt x="14306" y="41356"/>
                </a:lnTo>
                <a:lnTo>
                  <a:pt x="9464" y="46939"/>
                </a:lnTo>
                <a:lnTo>
                  <a:pt x="4666" y="52066"/>
                </a:lnTo>
                <a:lnTo>
                  <a:pt x="3069" y="55339"/>
                </a:lnTo>
                <a:lnTo>
                  <a:pt x="2004" y="59108"/>
                </a:lnTo>
                <a:lnTo>
                  <a:pt x="1295" y="63208"/>
                </a:lnTo>
                <a:lnTo>
                  <a:pt x="506" y="69880"/>
                </a:lnTo>
                <a:lnTo>
                  <a:pt x="155" y="75491"/>
                </a:lnTo>
                <a:lnTo>
                  <a:pt x="0" y="80631"/>
                </a:lnTo>
                <a:lnTo>
                  <a:pt x="752" y="83113"/>
                </a:lnTo>
                <a:lnTo>
                  <a:pt x="3704" y="87987"/>
                </a:lnTo>
                <a:lnTo>
                  <a:pt x="7662" y="92800"/>
                </a:lnTo>
                <a:lnTo>
                  <a:pt x="9829" y="95194"/>
                </a:lnTo>
                <a:lnTo>
                  <a:pt x="12067" y="96790"/>
                </a:lnTo>
                <a:lnTo>
                  <a:pt x="16671" y="98564"/>
                </a:lnTo>
                <a:lnTo>
                  <a:pt x="21363" y="101469"/>
                </a:lnTo>
                <a:lnTo>
                  <a:pt x="23725" y="103355"/>
                </a:lnTo>
                <a:lnTo>
                  <a:pt x="26094" y="104612"/>
                </a:lnTo>
                <a:lnTo>
                  <a:pt x="30842" y="106009"/>
                </a:lnTo>
                <a:lnTo>
                  <a:pt x="34014" y="106382"/>
                </a:lnTo>
                <a:lnTo>
                  <a:pt x="37715" y="106630"/>
                </a:lnTo>
                <a:lnTo>
                  <a:pt x="45268" y="106906"/>
                </a:lnTo>
                <a:lnTo>
                  <a:pt x="51270" y="107029"/>
                </a:lnTo>
                <a:lnTo>
                  <a:pt x="54776" y="106268"/>
                </a:lnTo>
                <a:lnTo>
                  <a:pt x="58701" y="104967"/>
                </a:lnTo>
                <a:lnTo>
                  <a:pt x="62905" y="103305"/>
                </a:lnTo>
                <a:lnTo>
                  <a:pt x="67295" y="101404"/>
                </a:lnTo>
                <a:lnTo>
                  <a:pt x="76406" y="97175"/>
                </a:lnTo>
                <a:lnTo>
                  <a:pt x="81058" y="95730"/>
                </a:lnTo>
                <a:lnTo>
                  <a:pt x="85747" y="94766"/>
                </a:lnTo>
                <a:lnTo>
                  <a:pt x="90461" y="94124"/>
                </a:lnTo>
                <a:lnTo>
                  <a:pt x="94397" y="92902"/>
                </a:lnTo>
                <a:lnTo>
                  <a:pt x="97815" y="91294"/>
                </a:lnTo>
                <a:lnTo>
                  <a:pt x="100887" y="89427"/>
                </a:lnTo>
                <a:lnTo>
                  <a:pt x="106417" y="85238"/>
                </a:lnTo>
                <a:lnTo>
                  <a:pt x="111521" y="80729"/>
                </a:lnTo>
                <a:lnTo>
                  <a:pt x="116435" y="76080"/>
                </a:lnTo>
                <a:lnTo>
                  <a:pt x="123664" y="69000"/>
                </a:lnTo>
                <a:lnTo>
                  <a:pt x="125263" y="66628"/>
                </a:lnTo>
                <a:lnTo>
                  <a:pt x="127041" y="61875"/>
                </a:lnTo>
                <a:lnTo>
                  <a:pt x="129948" y="57117"/>
                </a:lnTo>
                <a:lnTo>
                  <a:pt x="131834" y="54737"/>
                </a:lnTo>
                <a:lnTo>
                  <a:pt x="132297" y="52356"/>
                </a:lnTo>
                <a:lnTo>
                  <a:pt x="131813" y="49976"/>
                </a:lnTo>
                <a:lnTo>
                  <a:pt x="129952" y="45214"/>
                </a:lnTo>
                <a:lnTo>
                  <a:pt x="129124" y="40452"/>
                </a:lnTo>
                <a:lnTo>
                  <a:pt x="128757" y="35689"/>
                </a:lnTo>
                <a:lnTo>
                  <a:pt x="128659" y="33308"/>
                </a:lnTo>
                <a:lnTo>
                  <a:pt x="127800" y="30927"/>
                </a:lnTo>
                <a:lnTo>
                  <a:pt x="123592" y="24577"/>
                </a:lnTo>
                <a:lnTo>
                  <a:pt x="121408" y="21526"/>
                </a:lnTo>
                <a:lnTo>
                  <a:pt x="121336" y="27130"/>
                </a:lnTo>
                <a:lnTo>
                  <a:pt x="121320" y="45252"/>
                </a:lnTo>
                <a:lnTo>
                  <a:pt x="123436" y="52110"/>
                </a:lnTo>
                <a:lnTo>
                  <a:pt x="125111" y="56161"/>
                </a:lnTo>
                <a:lnTo>
                  <a:pt x="126973" y="62780"/>
                </a:lnTo>
                <a:lnTo>
                  <a:pt x="128594" y="69161"/>
                </a:lnTo>
                <a:lnTo>
                  <a:pt x="130138" y="73085"/>
                </a:lnTo>
                <a:lnTo>
                  <a:pt x="131961" y="77288"/>
                </a:lnTo>
                <a:lnTo>
                  <a:pt x="133176" y="81678"/>
                </a:lnTo>
                <a:lnTo>
                  <a:pt x="133986" y="86192"/>
                </a:lnTo>
                <a:lnTo>
                  <a:pt x="134526" y="90789"/>
                </a:lnTo>
                <a:lnTo>
                  <a:pt x="135680" y="95441"/>
                </a:lnTo>
                <a:lnTo>
                  <a:pt x="137243" y="100130"/>
                </a:lnTo>
                <a:lnTo>
                  <a:pt x="139079" y="104844"/>
                </a:lnTo>
                <a:lnTo>
                  <a:pt x="140302" y="109573"/>
                </a:lnTo>
                <a:lnTo>
                  <a:pt x="141118" y="114314"/>
                </a:lnTo>
                <a:lnTo>
                  <a:pt x="141662" y="119062"/>
                </a:lnTo>
                <a:lnTo>
                  <a:pt x="142819" y="123815"/>
                </a:lnTo>
                <a:lnTo>
                  <a:pt x="144383" y="128571"/>
                </a:lnTo>
                <a:lnTo>
                  <a:pt x="146220" y="133329"/>
                </a:lnTo>
                <a:lnTo>
                  <a:pt x="148239" y="138089"/>
                </a:lnTo>
                <a:lnTo>
                  <a:pt x="152598" y="147611"/>
                </a:lnTo>
                <a:lnTo>
                  <a:pt x="159514" y="161896"/>
                </a:lnTo>
                <a:lnTo>
                  <a:pt x="161070" y="165865"/>
                </a:lnTo>
                <a:lnTo>
                  <a:pt x="162799" y="172391"/>
                </a:lnTo>
                <a:lnTo>
                  <a:pt x="163567" y="177937"/>
                </a:lnTo>
                <a:lnTo>
                  <a:pt x="163771" y="180527"/>
                </a:lnTo>
                <a:lnTo>
                  <a:pt x="164702" y="183048"/>
                </a:lnTo>
                <a:lnTo>
                  <a:pt x="167852" y="187965"/>
                </a:lnTo>
                <a:lnTo>
                  <a:pt x="169010" y="191182"/>
                </a:lnTo>
                <a:lnTo>
                  <a:pt x="169782" y="194913"/>
                </a:lnTo>
                <a:lnTo>
                  <a:pt x="170296" y="198989"/>
                </a:lnTo>
                <a:lnTo>
                  <a:pt x="170868" y="205633"/>
                </a:lnTo>
                <a:lnTo>
                  <a:pt x="171235" y="212574"/>
                </a:lnTo>
                <a:lnTo>
                  <a:pt x="173402" y="215640"/>
                </a:lnTo>
                <a:lnTo>
                  <a:pt x="178172" y="221088"/>
                </a:lnTo>
                <a:lnTo>
                  <a:pt x="178469" y="21428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237"/>
          <p:cNvSpPr/>
          <p:nvPr/>
        </p:nvSpPr>
        <p:spPr>
          <a:xfrm>
            <a:off x="6575559" y="628650"/>
            <a:ext cx="131000" cy="214302"/>
          </a:xfrm>
          <a:custGeom>
            <a:avLst/>
            <a:gdLst/>
            <a:ahLst/>
            <a:cxnLst/>
            <a:rect l="0" t="0" r="0" b="0"/>
            <a:pathLst>
              <a:path w="131000" h="214302">
                <a:moveTo>
                  <a:pt x="46697" y="0"/>
                </a:moveTo>
                <a:lnTo>
                  <a:pt x="46697" y="16792"/>
                </a:lnTo>
                <a:lnTo>
                  <a:pt x="47491" y="19132"/>
                </a:lnTo>
                <a:lnTo>
                  <a:pt x="50490" y="23849"/>
                </a:lnTo>
                <a:lnTo>
                  <a:pt x="51607" y="27011"/>
                </a:lnTo>
                <a:lnTo>
                  <a:pt x="52351" y="30708"/>
                </a:lnTo>
                <a:lnTo>
                  <a:pt x="52848" y="34759"/>
                </a:lnTo>
                <a:lnTo>
                  <a:pt x="53179" y="39048"/>
                </a:lnTo>
                <a:lnTo>
                  <a:pt x="53399" y="43494"/>
                </a:lnTo>
                <a:lnTo>
                  <a:pt x="53644" y="52668"/>
                </a:lnTo>
                <a:lnTo>
                  <a:pt x="53815" y="80029"/>
                </a:lnTo>
                <a:lnTo>
                  <a:pt x="53030" y="85896"/>
                </a:lnTo>
                <a:lnTo>
                  <a:pt x="51712" y="91395"/>
                </a:lnTo>
                <a:lnTo>
                  <a:pt x="50041" y="96649"/>
                </a:lnTo>
                <a:lnTo>
                  <a:pt x="48926" y="101739"/>
                </a:lnTo>
                <a:lnTo>
                  <a:pt x="48183" y="106719"/>
                </a:lnTo>
                <a:lnTo>
                  <a:pt x="47687" y="111627"/>
                </a:lnTo>
                <a:lnTo>
                  <a:pt x="47357" y="116487"/>
                </a:lnTo>
                <a:lnTo>
                  <a:pt x="47137" y="121314"/>
                </a:lnTo>
                <a:lnTo>
                  <a:pt x="46893" y="130911"/>
                </a:lnTo>
                <a:lnTo>
                  <a:pt x="46697" y="214301"/>
                </a:lnTo>
                <a:lnTo>
                  <a:pt x="36056" y="203670"/>
                </a:lnTo>
                <a:lnTo>
                  <a:pt x="34839" y="201661"/>
                </a:lnTo>
                <a:lnTo>
                  <a:pt x="33489" y="197312"/>
                </a:lnTo>
                <a:lnTo>
                  <a:pt x="31542" y="195041"/>
                </a:lnTo>
                <a:lnTo>
                  <a:pt x="28656" y="192734"/>
                </a:lnTo>
                <a:lnTo>
                  <a:pt x="25145" y="190401"/>
                </a:lnTo>
                <a:lnTo>
                  <a:pt x="22804" y="188053"/>
                </a:lnTo>
                <a:lnTo>
                  <a:pt x="21243" y="185693"/>
                </a:lnTo>
                <a:lnTo>
                  <a:pt x="18716" y="180955"/>
                </a:lnTo>
                <a:lnTo>
                  <a:pt x="14946" y="176203"/>
                </a:lnTo>
                <a:lnTo>
                  <a:pt x="13624" y="173031"/>
                </a:lnTo>
                <a:lnTo>
                  <a:pt x="12741" y="169329"/>
                </a:lnTo>
                <a:lnTo>
                  <a:pt x="12153" y="165273"/>
                </a:lnTo>
                <a:lnTo>
                  <a:pt x="11500" y="158650"/>
                </a:lnTo>
                <a:lnTo>
                  <a:pt x="11326" y="155773"/>
                </a:lnTo>
                <a:lnTo>
                  <a:pt x="12004" y="152267"/>
                </a:lnTo>
                <a:lnTo>
                  <a:pt x="13250" y="148343"/>
                </a:lnTo>
                <a:lnTo>
                  <a:pt x="14873" y="144139"/>
                </a:lnTo>
                <a:lnTo>
                  <a:pt x="16750" y="140542"/>
                </a:lnTo>
                <a:lnTo>
                  <a:pt x="18795" y="137351"/>
                </a:lnTo>
                <a:lnTo>
                  <a:pt x="20952" y="134430"/>
                </a:lnTo>
                <a:lnTo>
                  <a:pt x="23183" y="130895"/>
                </a:lnTo>
                <a:lnTo>
                  <a:pt x="25465" y="126950"/>
                </a:lnTo>
                <a:lnTo>
                  <a:pt x="27779" y="122733"/>
                </a:lnTo>
                <a:lnTo>
                  <a:pt x="30910" y="119128"/>
                </a:lnTo>
                <a:lnTo>
                  <a:pt x="34585" y="115931"/>
                </a:lnTo>
                <a:lnTo>
                  <a:pt x="38623" y="113006"/>
                </a:lnTo>
                <a:lnTo>
                  <a:pt x="42901" y="110262"/>
                </a:lnTo>
                <a:lnTo>
                  <a:pt x="47342" y="107639"/>
                </a:lnTo>
                <a:lnTo>
                  <a:pt x="51889" y="105097"/>
                </a:lnTo>
                <a:lnTo>
                  <a:pt x="56509" y="103402"/>
                </a:lnTo>
                <a:lnTo>
                  <a:pt x="61175" y="102272"/>
                </a:lnTo>
                <a:lnTo>
                  <a:pt x="65875" y="101519"/>
                </a:lnTo>
                <a:lnTo>
                  <a:pt x="70595" y="100223"/>
                </a:lnTo>
                <a:lnTo>
                  <a:pt x="75328" y="98565"/>
                </a:lnTo>
                <a:lnTo>
                  <a:pt x="80072" y="96666"/>
                </a:lnTo>
                <a:lnTo>
                  <a:pt x="84822" y="96194"/>
                </a:lnTo>
                <a:lnTo>
                  <a:pt x="89576" y="96673"/>
                </a:lnTo>
                <a:lnTo>
                  <a:pt x="94333" y="97786"/>
                </a:lnTo>
                <a:lnTo>
                  <a:pt x="98298" y="98528"/>
                </a:lnTo>
                <a:lnTo>
                  <a:pt x="101735" y="99023"/>
                </a:lnTo>
                <a:lnTo>
                  <a:pt x="104820" y="99352"/>
                </a:lnTo>
                <a:lnTo>
                  <a:pt x="107671" y="100366"/>
                </a:lnTo>
                <a:lnTo>
                  <a:pt x="110365" y="101836"/>
                </a:lnTo>
                <a:lnTo>
                  <a:pt x="112955" y="103609"/>
                </a:lnTo>
                <a:lnTo>
                  <a:pt x="115475" y="104791"/>
                </a:lnTo>
                <a:lnTo>
                  <a:pt x="117949" y="105579"/>
                </a:lnTo>
                <a:lnTo>
                  <a:pt x="120392" y="106105"/>
                </a:lnTo>
                <a:lnTo>
                  <a:pt x="122815" y="108043"/>
                </a:lnTo>
                <a:lnTo>
                  <a:pt x="125223" y="110922"/>
                </a:lnTo>
                <a:lnTo>
                  <a:pt x="129222" y="117561"/>
                </a:lnTo>
                <a:lnTo>
                  <a:pt x="130999" y="123157"/>
                </a:lnTo>
                <a:lnTo>
                  <a:pt x="130680" y="126555"/>
                </a:lnTo>
                <a:lnTo>
                  <a:pt x="129673" y="130407"/>
                </a:lnTo>
                <a:lnTo>
                  <a:pt x="128208" y="134563"/>
                </a:lnTo>
                <a:lnTo>
                  <a:pt x="126438" y="138921"/>
                </a:lnTo>
                <a:lnTo>
                  <a:pt x="124463" y="143414"/>
                </a:lnTo>
                <a:lnTo>
                  <a:pt x="122353" y="147997"/>
                </a:lnTo>
                <a:lnTo>
                  <a:pt x="120154" y="151846"/>
                </a:lnTo>
                <a:lnTo>
                  <a:pt x="117893" y="155205"/>
                </a:lnTo>
                <a:lnTo>
                  <a:pt x="115593" y="158239"/>
                </a:lnTo>
                <a:lnTo>
                  <a:pt x="112471" y="161849"/>
                </a:lnTo>
                <a:lnTo>
                  <a:pt x="108802" y="165843"/>
                </a:lnTo>
                <a:lnTo>
                  <a:pt x="98171" y="176932"/>
                </a:lnTo>
                <a:lnTo>
                  <a:pt x="95301" y="179867"/>
                </a:lnTo>
                <a:lnTo>
                  <a:pt x="91006" y="182617"/>
                </a:lnTo>
                <a:lnTo>
                  <a:pt x="85761" y="185245"/>
                </a:lnTo>
                <a:lnTo>
                  <a:pt x="79884" y="187790"/>
                </a:lnTo>
                <a:lnTo>
                  <a:pt x="75171" y="190281"/>
                </a:lnTo>
                <a:lnTo>
                  <a:pt x="71236" y="192735"/>
                </a:lnTo>
                <a:lnTo>
                  <a:pt x="67819" y="195165"/>
                </a:lnTo>
                <a:lnTo>
                  <a:pt x="63953" y="196785"/>
                </a:lnTo>
                <a:lnTo>
                  <a:pt x="59789" y="197865"/>
                </a:lnTo>
                <a:lnTo>
                  <a:pt x="55425" y="198585"/>
                </a:lnTo>
                <a:lnTo>
                  <a:pt x="50927" y="199858"/>
                </a:lnTo>
                <a:lnTo>
                  <a:pt x="46343" y="201501"/>
                </a:lnTo>
                <a:lnTo>
                  <a:pt x="41699" y="203390"/>
                </a:lnTo>
                <a:lnTo>
                  <a:pt x="37808" y="204650"/>
                </a:lnTo>
                <a:lnTo>
                  <a:pt x="34421" y="205489"/>
                </a:lnTo>
                <a:lnTo>
                  <a:pt x="31369" y="206049"/>
                </a:lnTo>
                <a:lnTo>
                  <a:pt x="28541" y="206422"/>
                </a:lnTo>
                <a:lnTo>
                  <a:pt x="25862" y="206671"/>
                </a:lnTo>
                <a:lnTo>
                  <a:pt x="23282" y="206837"/>
                </a:lnTo>
                <a:lnTo>
                  <a:pt x="20768" y="206153"/>
                </a:lnTo>
                <a:lnTo>
                  <a:pt x="18298" y="204904"/>
                </a:lnTo>
                <a:lnTo>
                  <a:pt x="15858" y="203278"/>
                </a:lnTo>
                <a:lnTo>
                  <a:pt x="13438" y="202193"/>
                </a:lnTo>
                <a:lnTo>
                  <a:pt x="11031" y="201470"/>
                </a:lnTo>
                <a:lnTo>
                  <a:pt x="8632" y="200988"/>
                </a:lnTo>
                <a:lnTo>
                  <a:pt x="7033" y="199873"/>
                </a:lnTo>
                <a:lnTo>
                  <a:pt x="5967" y="198336"/>
                </a:lnTo>
                <a:lnTo>
                  <a:pt x="5256" y="196518"/>
                </a:lnTo>
                <a:lnTo>
                  <a:pt x="3989" y="195305"/>
                </a:lnTo>
                <a:lnTo>
                  <a:pt x="2350" y="194497"/>
                </a:lnTo>
                <a:lnTo>
                  <a:pt x="463" y="193958"/>
                </a:lnTo>
                <a:lnTo>
                  <a:pt x="0" y="192805"/>
                </a:lnTo>
                <a:lnTo>
                  <a:pt x="484" y="191243"/>
                </a:lnTo>
                <a:lnTo>
                  <a:pt x="1601" y="189408"/>
                </a:lnTo>
                <a:lnTo>
                  <a:pt x="2842" y="185252"/>
                </a:lnTo>
                <a:lnTo>
                  <a:pt x="3393" y="180759"/>
                </a:lnTo>
                <a:lnTo>
                  <a:pt x="3540" y="178449"/>
                </a:lnTo>
                <a:lnTo>
                  <a:pt x="3834" y="17145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238"/>
          <p:cNvSpPr/>
          <p:nvPr/>
        </p:nvSpPr>
        <p:spPr>
          <a:xfrm>
            <a:off x="6779418" y="714375"/>
            <a:ext cx="157164" cy="21432"/>
          </a:xfrm>
          <a:custGeom>
            <a:avLst/>
            <a:gdLst/>
            <a:ahLst/>
            <a:cxnLst/>
            <a:rect l="0" t="0" r="0" b="0"/>
            <a:pathLst>
              <a:path w="157164" h="21432">
                <a:moveTo>
                  <a:pt x="0" y="21431"/>
                </a:moveTo>
                <a:lnTo>
                  <a:pt x="6151" y="15280"/>
                </a:lnTo>
                <a:lnTo>
                  <a:pt x="10936" y="14728"/>
                </a:lnTo>
                <a:lnTo>
                  <a:pt x="17560" y="14483"/>
                </a:lnTo>
                <a:lnTo>
                  <a:pt x="23151" y="14374"/>
                </a:lnTo>
                <a:lnTo>
                  <a:pt x="26547" y="13551"/>
                </a:lnTo>
                <a:lnTo>
                  <a:pt x="30398" y="12209"/>
                </a:lnTo>
                <a:lnTo>
                  <a:pt x="34552" y="10521"/>
                </a:lnTo>
                <a:lnTo>
                  <a:pt x="38910" y="9395"/>
                </a:lnTo>
                <a:lnTo>
                  <a:pt x="43403" y="8644"/>
                </a:lnTo>
                <a:lnTo>
                  <a:pt x="47986" y="8144"/>
                </a:lnTo>
                <a:lnTo>
                  <a:pt x="52628" y="7810"/>
                </a:lnTo>
                <a:lnTo>
                  <a:pt x="57310" y="7588"/>
                </a:lnTo>
                <a:lnTo>
                  <a:pt x="62020" y="7440"/>
                </a:lnTo>
                <a:lnTo>
                  <a:pt x="66747" y="6547"/>
                </a:lnTo>
                <a:lnTo>
                  <a:pt x="71485" y="5158"/>
                </a:lnTo>
                <a:lnTo>
                  <a:pt x="76232" y="3439"/>
                </a:lnTo>
                <a:lnTo>
                  <a:pt x="80984" y="2292"/>
                </a:lnTo>
                <a:lnTo>
                  <a:pt x="85739" y="1528"/>
                </a:lnTo>
                <a:lnTo>
                  <a:pt x="90497" y="1019"/>
                </a:lnTo>
                <a:lnTo>
                  <a:pt x="95256" y="679"/>
                </a:lnTo>
                <a:lnTo>
                  <a:pt x="100017" y="452"/>
                </a:lnTo>
                <a:lnTo>
                  <a:pt x="109539" y="201"/>
                </a:lnTo>
                <a:lnTo>
                  <a:pt x="157163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239"/>
          <p:cNvSpPr/>
          <p:nvPr/>
        </p:nvSpPr>
        <p:spPr>
          <a:xfrm>
            <a:off x="6765131" y="785812"/>
            <a:ext cx="185738" cy="21432"/>
          </a:xfrm>
          <a:custGeom>
            <a:avLst/>
            <a:gdLst/>
            <a:ahLst/>
            <a:cxnLst/>
            <a:rect l="0" t="0" r="0" b="0"/>
            <a:pathLst>
              <a:path w="185738" h="21432">
                <a:moveTo>
                  <a:pt x="0" y="21431"/>
                </a:moveTo>
                <a:lnTo>
                  <a:pt x="61047" y="21431"/>
                </a:lnTo>
                <a:lnTo>
                  <a:pt x="66098" y="20638"/>
                </a:lnTo>
                <a:lnTo>
                  <a:pt x="71053" y="19315"/>
                </a:lnTo>
                <a:lnTo>
                  <a:pt x="75943" y="17639"/>
                </a:lnTo>
                <a:lnTo>
                  <a:pt x="80792" y="16522"/>
                </a:lnTo>
                <a:lnTo>
                  <a:pt x="85611" y="15777"/>
                </a:lnTo>
                <a:lnTo>
                  <a:pt x="90411" y="15281"/>
                </a:lnTo>
                <a:lnTo>
                  <a:pt x="95993" y="14156"/>
                </a:lnTo>
                <a:lnTo>
                  <a:pt x="102095" y="12612"/>
                </a:lnTo>
                <a:lnTo>
                  <a:pt x="108545" y="10789"/>
                </a:lnTo>
                <a:lnTo>
                  <a:pt x="114432" y="9574"/>
                </a:lnTo>
                <a:lnTo>
                  <a:pt x="119944" y="8764"/>
                </a:lnTo>
                <a:lnTo>
                  <a:pt x="125207" y="8224"/>
                </a:lnTo>
                <a:lnTo>
                  <a:pt x="130302" y="7864"/>
                </a:lnTo>
                <a:lnTo>
                  <a:pt x="135287" y="7624"/>
                </a:lnTo>
                <a:lnTo>
                  <a:pt x="145059" y="7357"/>
                </a:lnTo>
                <a:lnTo>
                  <a:pt x="154693" y="7239"/>
                </a:lnTo>
                <a:lnTo>
                  <a:pt x="159485" y="6413"/>
                </a:lnTo>
                <a:lnTo>
                  <a:pt x="164267" y="5069"/>
                </a:lnTo>
                <a:lnTo>
                  <a:pt x="169043" y="3379"/>
                </a:lnTo>
                <a:lnTo>
                  <a:pt x="173020" y="2253"/>
                </a:lnTo>
                <a:lnTo>
                  <a:pt x="176465" y="1502"/>
                </a:lnTo>
                <a:lnTo>
                  <a:pt x="18573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240"/>
          <p:cNvSpPr/>
          <p:nvPr/>
        </p:nvSpPr>
        <p:spPr>
          <a:xfrm>
            <a:off x="7029450" y="757237"/>
            <a:ext cx="121444" cy="7145"/>
          </a:xfrm>
          <a:custGeom>
            <a:avLst/>
            <a:gdLst/>
            <a:ahLst/>
            <a:cxnLst/>
            <a:rect l="0" t="0" r="0" b="0"/>
            <a:pathLst>
              <a:path w="121444" h="7145">
                <a:moveTo>
                  <a:pt x="0" y="7144"/>
                </a:moveTo>
                <a:lnTo>
                  <a:pt x="71740" y="7144"/>
                </a:lnTo>
                <a:lnTo>
                  <a:pt x="75607" y="6350"/>
                </a:lnTo>
                <a:lnTo>
                  <a:pt x="79774" y="5027"/>
                </a:lnTo>
                <a:lnTo>
                  <a:pt x="84139" y="3351"/>
                </a:lnTo>
                <a:lnTo>
                  <a:pt x="88636" y="2234"/>
                </a:lnTo>
                <a:lnTo>
                  <a:pt x="93222" y="1490"/>
                </a:lnTo>
                <a:lnTo>
                  <a:pt x="97866" y="993"/>
                </a:lnTo>
                <a:lnTo>
                  <a:pt x="101757" y="662"/>
                </a:lnTo>
                <a:lnTo>
                  <a:pt x="105144" y="441"/>
                </a:lnTo>
                <a:lnTo>
                  <a:pt x="111024" y="196"/>
                </a:lnTo>
                <a:lnTo>
                  <a:pt x="121443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241"/>
          <p:cNvSpPr/>
          <p:nvPr/>
        </p:nvSpPr>
        <p:spPr>
          <a:xfrm>
            <a:off x="7201194" y="657225"/>
            <a:ext cx="42569" cy="200026"/>
          </a:xfrm>
          <a:custGeom>
            <a:avLst/>
            <a:gdLst/>
            <a:ahLst/>
            <a:cxnLst/>
            <a:rect l="0" t="0" r="0" b="0"/>
            <a:pathLst>
              <a:path w="42569" h="200026">
                <a:moveTo>
                  <a:pt x="6849" y="0"/>
                </a:moveTo>
                <a:lnTo>
                  <a:pt x="6849" y="61952"/>
                </a:lnTo>
                <a:lnTo>
                  <a:pt x="6056" y="67495"/>
                </a:lnTo>
                <a:lnTo>
                  <a:pt x="4733" y="73571"/>
                </a:lnTo>
                <a:lnTo>
                  <a:pt x="3056" y="80004"/>
                </a:lnTo>
                <a:lnTo>
                  <a:pt x="1939" y="85879"/>
                </a:lnTo>
                <a:lnTo>
                  <a:pt x="1195" y="91384"/>
                </a:lnTo>
                <a:lnTo>
                  <a:pt x="698" y="96641"/>
                </a:lnTo>
                <a:lnTo>
                  <a:pt x="367" y="101734"/>
                </a:lnTo>
                <a:lnTo>
                  <a:pt x="147" y="106716"/>
                </a:lnTo>
                <a:lnTo>
                  <a:pt x="0" y="111625"/>
                </a:lnTo>
                <a:lnTo>
                  <a:pt x="695" y="116485"/>
                </a:lnTo>
                <a:lnTo>
                  <a:pt x="1953" y="121313"/>
                </a:lnTo>
                <a:lnTo>
                  <a:pt x="3585" y="126119"/>
                </a:lnTo>
                <a:lnTo>
                  <a:pt x="4673" y="130910"/>
                </a:lnTo>
                <a:lnTo>
                  <a:pt x="5399" y="135692"/>
                </a:lnTo>
                <a:lnTo>
                  <a:pt x="5883" y="140468"/>
                </a:lnTo>
                <a:lnTo>
                  <a:pt x="6998" y="144445"/>
                </a:lnTo>
                <a:lnTo>
                  <a:pt x="8536" y="147890"/>
                </a:lnTo>
                <a:lnTo>
                  <a:pt x="10354" y="150981"/>
                </a:lnTo>
                <a:lnTo>
                  <a:pt x="11568" y="154629"/>
                </a:lnTo>
                <a:lnTo>
                  <a:pt x="12376" y="158648"/>
                </a:lnTo>
                <a:lnTo>
                  <a:pt x="12916" y="162915"/>
                </a:lnTo>
                <a:lnTo>
                  <a:pt x="14068" y="166554"/>
                </a:lnTo>
                <a:lnTo>
                  <a:pt x="15631" y="169773"/>
                </a:lnTo>
                <a:lnTo>
                  <a:pt x="17466" y="172713"/>
                </a:lnTo>
                <a:lnTo>
                  <a:pt x="19483" y="175467"/>
                </a:lnTo>
                <a:lnTo>
                  <a:pt x="21622" y="178097"/>
                </a:lnTo>
                <a:lnTo>
                  <a:pt x="23841" y="180643"/>
                </a:lnTo>
                <a:lnTo>
                  <a:pt x="26115" y="183135"/>
                </a:lnTo>
                <a:lnTo>
                  <a:pt x="34042" y="191441"/>
                </a:lnTo>
                <a:lnTo>
                  <a:pt x="35296" y="191921"/>
                </a:lnTo>
                <a:lnTo>
                  <a:pt x="36926" y="192241"/>
                </a:lnTo>
                <a:lnTo>
                  <a:pt x="38807" y="192454"/>
                </a:lnTo>
                <a:lnTo>
                  <a:pt x="40061" y="193390"/>
                </a:lnTo>
                <a:lnTo>
                  <a:pt x="40897" y="194808"/>
                </a:lnTo>
                <a:lnTo>
                  <a:pt x="42568" y="20002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242"/>
          <p:cNvSpPr/>
          <p:nvPr/>
        </p:nvSpPr>
        <p:spPr>
          <a:xfrm>
            <a:off x="7279481" y="621535"/>
            <a:ext cx="228601" cy="192824"/>
          </a:xfrm>
          <a:custGeom>
            <a:avLst/>
            <a:gdLst/>
            <a:ahLst/>
            <a:cxnLst/>
            <a:rect l="0" t="0" r="0" b="0"/>
            <a:pathLst>
              <a:path w="228601" h="192824">
                <a:moveTo>
                  <a:pt x="0" y="49977"/>
                </a:moveTo>
                <a:lnTo>
                  <a:pt x="0" y="39335"/>
                </a:lnTo>
                <a:lnTo>
                  <a:pt x="794" y="37326"/>
                </a:lnTo>
                <a:lnTo>
                  <a:pt x="3793" y="32977"/>
                </a:lnTo>
                <a:lnTo>
                  <a:pt x="5654" y="28399"/>
                </a:lnTo>
                <a:lnTo>
                  <a:pt x="6151" y="26066"/>
                </a:lnTo>
                <a:lnTo>
                  <a:pt x="8819" y="21358"/>
                </a:lnTo>
                <a:lnTo>
                  <a:pt x="10643" y="18992"/>
                </a:lnTo>
                <a:lnTo>
                  <a:pt x="16901" y="14245"/>
                </a:lnTo>
                <a:lnTo>
                  <a:pt x="20792" y="11868"/>
                </a:lnTo>
                <a:lnTo>
                  <a:pt x="27232" y="9227"/>
                </a:lnTo>
                <a:lnTo>
                  <a:pt x="33534" y="7260"/>
                </a:lnTo>
                <a:lnTo>
                  <a:pt x="37437" y="5624"/>
                </a:lnTo>
                <a:lnTo>
                  <a:pt x="41627" y="3740"/>
                </a:lnTo>
                <a:lnTo>
                  <a:pt x="46008" y="2483"/>
                </a:lnTo>
                <a:lnTo>
                  <a:pt x="50515" y="1646"/>
                </a:lnTo>
                <a:lnTo>
                  <a:pt x="55108" y="1087"/>
                </a:lnTo>
                <a:lnTo>
                  <a:pt x="59757" y="715"/>
                </a:lnTo>
                <a:lnTo>
                  <a:pt x="64445" y="467"/>
                </a:lnTo>
                <a:lnTo>
                  <a:pt x="73886" y="191"/>
                </a:lnTo>
                <a:lnTo>
                  <a:pt x="93848" y="0"/>
                </a:lnTo>
                <a:lnTo>
                  <a:pt x="97490" y="784"/>
                </a:lnTo>
                <a:lnTo>
                  <a:pt x="101506" y="2100"/>
                </a:lnTo>
                <a:lnTo>
                  <a:pt x="105770" y="3772"/>
                </a:lnTo>
                <a:lnTo>
                  <a:pt x="112625" y="5629"/>
                </a:lnTo>
                <a:lnTo>
                  <a:pt x="115565" y="6124"/>
                </a:lnTo>
                <a:lnTo>
                  <a:pt x="117524" y="8042"/>
                </a:lnTo>
                <a:lnTo>
                  <a:pt x="118831" y="10908"/>
                </a:lnTo>
                <a:lnTo>
                  <a:pt x="119701" y="14406"/>
                </a:lnTo>
                <a:lnTo>
                  <a:pt x="122786" y="20409"/>
                </a:lnTo>
                <a:lnTo>
                  <a:pt x="126803" y="25723"/>
                </a:lnTo>
                <a:lnTo>
                  <a:pt x="131234" y="30731"/>
                </a:lnTo>
                <a:lnTo>
                  <a:pt x="132733" y="33177"/>
                </a:lnTo>
                <a:lnTo>
                  <a:pt x="134399" y="38013"/>
                </a:lnTo>
                <a:lnTo>
                  <a:pt x="134843" y="41207"/>
                </a:lnTo>
                <a:lnTo>
                  <a:pt x="135139" y="44924"/>
                </a:lnTo>
                <a:lnTo>
                  <a:pt x="135336" y="48990"/>
                </a:lnTo>
                <a:lnTo>
                  <a:pt x="134674" y="53287"/>
                </a:lnTo>
                <a:lnTo>
                  <a:pt x="133440" y="57740"/>
                </a:lnTo>
                <a:lnTo>
                  <a:pt x="131822" y="62296"/>
                </a:lnTo>
                <a:lnTo>
                  <a:pt x="129950" y="66921"/>
                </a:lnTo>
                <a:lnTo>
                  <a:pt x="127908" y="71592"/>
                </a:lnTo>
                <a:lnTo>
                  <a:pt x="123523" y="81015"/>
                </a:lnTo>
                <a:lnTo>
                  <a:pt x="118929" y="90495"/>
                </a:lnTo>
                <a:lnTo>
                  <a:pt x="116591" y="94451"/>
                </a:lnTo>
                <a:lnTo>
                  <a:pt x="114241" y="97883"/>
                </a:lnTo>
                <a:lnTo>
                  <a:pt x="111879" y="100964"/>
                </a:lnTo>
                <a:lnTo>
                  <a:pt x="108717" y="104606"/>
                </a:lnTo>
                <a:lnTo>
                  <a:pt x="105022" y="108621"/>
                </a:lnTo>
                <a:lnTo>
                  <a:pt x="94353" y="119741"/>
                </a:lnTo>
                <a:lnTo>
                  <a:pt x="91476" y="122680"/>
                </a:lnTo>
                <a:lnTo>
                  <a:pt x="88766" y="126227"/>
                </a:lnTo>
                <a:lnTo>
                  <a:pt x="86164" y="130179"/>
                </a:lnTo>
                <a:lnTo>
                  <a:pt x="83637" y="134401"/>
                </a:lnTo>
                <a:lnTo>
                  <a:pt x="81158" y="138010"/>
                </a:lnTo>
                <a:lnTo>
                  <a:pt x="78711" y="141209"/>
                </a:lnTo>
                <a:lnTo>
                  <a:pt x="73877" y="146881"/>
                </a:lnTo>
                <a:lnTo>
                  <a:pt x="69082" y="152048"/>
                </a:lnTo>
                <a:lnTo>
                  <a:pt x="67486" y="154537"/>
                </a:lnTo>
                <a:lnTo>
                  <a:pt x="65712" y="159419"/>
                </a:lnTo>
                <a:lnTo>
                  <a:pt x="62808" y="164234"/>
                </a:lnTo>
                <a:lnTo>
                  <a:pt x="60922" y="166630"/>
                </a:lnTo>
                <a:lnTo>
                  <a:pt x="58826" y="171408"/>
                </a:lnTo>
                <a:lnTo>
                  <a:pt x="57895" y="176178"/>
                </a:lnTo>
                <a:lnTo>
                  <a:pt x="57482" y="180943"/>
                </a:lnTo>
                <a:lnTo>
                  <a:pt x="57215" y="185561"/>
                </a:lnTo>
                <a:lnTo>
                  <a:pt x="57158" y="191735"/>
                </a:lnTo>
                <a:lnTo>
                  <a:pt x="57950" y="192107"/>
                </a:lnTo>
                <a:lnTo>
                  <a:pt x="62855" y="192631"/>
                </a:lnTo>
                <a:lnTo>
                  <a:pt x="69336" y="192787"/>
                </a:lnTo>
                <a:lnTo>
                  <a:pt x="73943" y="192823"/>
                </a:lnTo>
                <a:lnTo>
                  <a:pt x="76282" y="192039"/>
                </a:lnTo>
                <a:lnTo>
                  <a:pt x="80999" y="189051"/>
                </a:lnTo>
                <a:lnTo>
                  <a:pt x="87858" y="187194"/>
                </a:lnTo>
                <a:lnTo>
                  <a:pt x="91909" y="186699"/>
                </a:lnTo>
                <a:lnTo>
                  <a:pt x="96198" y="185575"/>
                </a:lnTo>
                <a:lnTo>
                  <a:pt x="100645" y="184032"/>
                </a:lnTo>
                <a:lnTo>
                  <a:pt x="105196" y="182209"/>
                </a:lnTo>
                <a:lnTo>
                  <a:pt x="109819" y="180994"/>
                </a:lnTo>
                <a:lnTo>
                  <a:pt x="114487" y="180184"/>
                </a:lnTo>
                <a:lnTo>
                  <a:pt x="119188" y="179645"/>
                </a:lnTo>
                <a:lnTo>
                  <a:pt x="124702" y="178491"/>
                </a:lnTo>
                <a:lnTo>
                  <a:pt x="130759" y="176928"/>
                </a:lnTo>
                <a:lnTo>
                  <a:pt x="137180" y="175092"/>
                </a:lnTo>
                <a:lnTo>
                  <a:pt x="142253" y="173075"/>
                </a:lnTo>
                <a:lnTo>
                  <a:pt x="146430" y="170936"/>
                </a:lnTo>
                <a:lnTo>
                  <a:pt x="150006" y="168716"/>
                </a:lnTo>
                <a:lnTo>
                  <a:pt x="154773" y="167237"/>
                </a:lnTo>
                <a:lnTo>
                  <a:pt x="160332" y="166250"/>
                </a:lnTo>
                <a:lnTo>
                  <a:pt x="166419" y="165592"/>
                </a:lnTo>
                <a:lnTo>
                  <a:pt x="172064" y="164360"/>
                </a:lnTo>
                <a:lnTo>
                  <a:pt x="177416" y="162745"/>
                </a:lnTo>
                <a:lnTo>
                  <a:pt x="182571" y="160874"/>
                </a:lnTo>
                <a:lnTo>
                  <a:pt x="187595" y="158834"/>
                </a:lnTo>
                <a:lnTo>
                  <a:pt x="192532" y="156679"/>
                </a:lnTo>
                <a:lnTo>
                  <a:pt x="202251" y="152169"/>
                </a:lnTo>
                <a:lnTo>
                  <a:pt x="218613" y="144230"/>
                </a:lnTo>
                <a:lnTo>
                  <a:pt x="222309" y="143461"/>
                </a:lnTo>
                <a:lnTo>
                  <a:pt x="228600" y="14284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243"/>
          <p:cNvSpPr/>
          <p:nvPr/>
        </p:nvSpPr>
        <p:spPr>
          <a:xfrm>
            <a:off x="7744181" y="664369"/>
            <a:ext cx="213957" cy="148902"/>
          </a:xfrm>
          <a:custGeom>
            <a:avLst/>
            <a:gdLst/>
            <a:ahLst/>
            <a:cxnLst/>
            <a:rect l="0" t="0" r="0" b="0"/>
            <a:pathLst>
              <a:path w="213957" h="148902">
                <a:moveTo>
                  <a:pt x="142519" y="7143"/>
                </a:moveTo>
                <a:lnTo>
                  <a:pt x="142519" y="992"/>
                </a:lnTo>
                <a:lnTo>
                  <a:pt x="138285" y="441"/>
                </a:lnTo>
                <a:lnTo>
                  <a:pt x="131906" y="195"/>
                </a:lnTo>
                <a:lnTo>
                  <a:pt x="126425" y="86"/>
                </a:lnTo>
                <a:lnTo>
                  <a:pt x="86430" y="0"/>
                </a:lnTo>
                <a:lnTo>
                  <a:pt x="82901" y="793"/>
                </a:lnTo>
                <a:lnTo>
                  <a:pt x="76864" y="3792"/>
                </a:lnTo>
                <a:lnTo>
                  <a:pt x="69418" y="7770"/>
                </a:lnTo>
                <a:lnTo>
                  <a:pt x="65209" y="9942"/>
                </a:lnTo>
                <a:lnTo>
                  <a:pt x="61610" y="11391"/>
                </a:lnTo>
                <a:lnTo>
                  <a:pt x="55495" y="13000"/>
                </a:lnTo>
                <a:lnTo>
                  <a:pt x="50131" y="15831"/>
                </a:lnTo>
                <a:lnTo>
                  <a:pt x="45101" y="19736"/>
                </a:lnTo>
                <a:lnTo>
                  <a:pt x="40219" y="24117"/>
                </a:lnTo>
                <a:lnTo>
                  <a:pt x="37806" y="27190"/>
                </a:lnTo>
                <a:lnTo>
                  <a:pt x="35405" y="30827"/>
                </a:lnTo>
                <a:lnTo>
                  <a:pt x="33010" y="34838"/>
                </a:lnTo>
                <a:lnTo>
                  <a:pt x="30618" y="38307"/>
                </a:lnTo>
                <a:lnTo>
                  <a:pt x="28232" y="41412"/>
                </a:lnTo>
                <a:lnTo>
                  <a:pt x="25846" y="44277"/>
                </a:lnTo>
                <a:lnTo>
                  <a:pt x="22668" y="47774"/>
                </a:lnTo>
                <a:lnTo>
                  <a:pt x="14903" y="55893"/>
                </a:lnTo>
                <a:lnTo>
                  <a:pt x="12199" y="59487"/>
                </a:lnTo>
                <a:lnTo>
                  <a:pt x="10395" y="62676"/>
                </a:lnTo>
                <a:lnTo>
                  <a:pt x="9193" y="65596"/>
                </a:lnTo>
                <a:lnTo>
                  <a:pt x="7597" y="69131"/>
                </a:lnTo>
                <a:lnTo>
                  <a:pt x="3707" y="77291"/>
                </a:lnTo>
                <a:lnTo>
                  <a:pt x="2353" y="80896"/>
                </a:lnTo>
                <a:lnTo>
                  <a:pt x="1450" y="84093"/>
                </a:lnTo>
                <a:lnTo>
                  <a:pt x="848" y="87018"/>
                </a:lnTo>
                <a:lnTo>
                  <a:pt x="447" y="90555"/>
                </a:lnTo>
                <a:lnTo>
                  <a:pt x="179" y="94501"/>
                </a:lnTo>
                <a:lnTo>
                  <a:pt x="0" y="98719"/>
                </a:lnTo>
                <a:lnTo>
                  <a:pt x="675" y="102325"/>
                </a:lnTo>
                <a:lnTo>
                  <a:pt x="1919" y="105523"/>
                </a:lnTo>
                <a:lnTo>
                  <a:pt x="3542" y="108448"/>
                </a:lnTo>
                <a:lnTo>
                  <a:pt x="5418" y="111192"/>
                </a:lnTo>
                <a:lnTo>
                  <a:pt x="7462" y="113815"/>
                </a:lnTo>
                <a:lnTo>
                  <a:pt x="9618" y="116358"/>
                </a:lnTo>
                <a:lnTo>
                  <a:pt x="11850" y="118847"/>
                </a:lnTo>
                <a:lnTo>
                  <a:pt x="16446" y="123729"/>
                </a:lnTo>
                <a:lnTo>
                  <a:pt x="23496" y="130940"/>
                </a:lnTo>
                <a:lnTo>
                  <a:pt x="26657" y="133330"/>
                </a:lnTo>
                <a:lnTo>
                  <a:pt x="30353" y="135718"/>
                </a:lnTo>
                <a:lnTo>
                  <a:pt x="34404" y="138103"/>
                </a:lnTo>
                <a:lnTo>
                  <a:pt x="41022" y="140754"/>
                </a:lnTo>
                <a:lnTo>
                  <a:pt x="47403" y="142726"/>
                </a:lnTo>
                <a:lnTo>
                  <a:pt x="51326" y="144363"/>
                </a:lnTo>
                <a:lnTo>
                  <a:pt x="55530" y="146248"/>
                </a:lnTo>
                <a:lnTo>
                  <a:pt x="59920" y="147505"/>
                </a:lnTo>
                <a:lnTo>
                  <a:pt x="64434" y="148342"/>
                </a:lnTo>
                <a:lnTo>
                  <a:pt x="69031" y="148901"/>
                </a:lnTo>
                <a:lnTo>
                  <a:pt x="73683" y="148480"/>
                </a:lnTo>
                <a:lnTo>
                  <a:pt x="78372" y="147405"/>
                </a:lnTo>
                <a:lnTo>
                  <a:pt x="83086" y="145895"/>
                </a:lnTo>
                <a:lnTo>
                  <a:pt x="88609" y="144888"/>
                </a:lnTo>
                <a:lnTo>
                  <a:pt x="94673" y="144217"/>
                </a:lnTo>
                <a:lnTo>
                  <a:pt x="101096" y="143769"/>
                </a:lnTo>
                <a:lnTo>
                  <a:pt x="107760" y="142677"/>
                </a:lnTo>
                <a:lnTo>
                  <a:pt x="114584" y="141155"/>
                </a:lnTo>
                <a:lnTo>
                  <a:pt x="121514" y="139347"/>
                </a:lnTo>
                <a:lnTo>
                  <a:pt x="128515" y="137348"/>
                </a:lnTo>
                <a:lnTo>
                  <a:pt x="142645" y="133010"/>
                </a:lnTo>
                <a:lnTo>
                  <a:pt x="149747" y="131535"/>
                </a:lnTo>
                <a:lnTo>
                  <a:pt x="156863" y="130553"/>
                </a:lnTo>
                <a:lnTo>
                  <a:pt x="163987" y="129897"/>
                </a:lnTo>
                <a:lnTo>
                  <a:pt x="170325" y="128667"/>
                </a:lnTo>
                <a:lnTo>
                  <a:pt x="176137" y="127052"/>
                </a:lnTo>
                <a:lnTo>
                  <a:pt x="213956" y="11429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244"/>
          <p:cNvSpPr/>
          <p:nvPr/>
        </p:nvSpPr>
        <p:spPr>
          <a:xfrm>
            <a:off x="8008143" y="671539"/>
            <a:ext cx="164308" cy="28549"/>
          </a:xfrm>
          <a:custGeom>
            <a:avLst/>
            <a:gdLst/>
            <a:ahLst/>
            <a:cxnLst/>
            <a:rect l="0" t="0" r="0" b="0"/>
            <a:pathLst>
              <a:path w="164308" h="28549">
                <a:moveTo>
                  <a:pt x="0" y="28548"/>
                </a:moveTo>
                <a:lnTo>
                  <a:pt x="0" y="22397"/>
                </a:lnTo>
                <a:lnTo>
                  <a:pt x="794" y="22066"/>
                </a:lnTo>
                <a:lnTo>
                  <a:pt x="3793" y="21698"/>
                </a:lnTo>
                <a:lnTo>
                  <a:pt x="6498" y="20807"/>
                </a:lnTo>
                <a:lnTo>
                  <a:pt x="9888" y="19418"/>
                </a:lnTo>
                <a:lnTo>
                  <a:pt x="13736" y="17699"/>
                </a:lnTo>
                <a:lnTo>
                  <a:pt x="17888" y="16553"/>
                </a:lnTo>
                <a:lnTo>
                  <a:pt x="22244" y="15789"/>
                </a:lnTo>
                <a:lnTo>
                  <a:pt x="26736" y="15279"/>
                </a:lnTo>
                <a:lnTo>
                  <a:pt x="32111" y="14146"/>
                </a:lnTo>
                <a:lnTo>
                  <a:pt x="38077" y="12597"/>
                </a:lnTo>
                <a:lnTo>
                  <a:pt x="44435" y="10770"/>
                </a:lnTo>
                <a:lnTo>
                  <a:pt x="50261" y="9552"/>
                </a:lnTo>
                <a:lnTo>
                  <a:pt x="55733" y="8740"/>
                </a:lnTo>
                <a:lnTo>
                  <a:pt x="60968" y="8199"/>
                </a:lnTo>
                <a:lnTo>
                  <a:pt x="66839" y="7838"/>
                </a:lnTo>
                <a:lnTo>
                  <a:pt x="79712" y="7437"/>
                </a:lnTo>
                <a:lnTo>
                  <a:pt x="85686" y="6537"/>
                </a:lnTo>
                <a:lnTo>
                  <a:pt x="91255" y="5143"/>
                </a:lnTo>
                <a:lnTo>
                  <a:pt x="96556" y="3419"/>
                </a:lnTo>
                <a:lnTo>
                  <a:pt x="101676" y="2271"/>
                </a:lnTo>
                <a:lnTo>
                  <a:pt x="106679" y="1505"/>
                </a:lnTo>
                <a:lnTo>
                  <a:pt x="111600" y="994"/>
                </a:lnTo>
                <a:lnTo>
                  <a:pt x="116469" y="654"/>
                </a:lnTo>
                <a:lnTo>
                  <a:pt x="121303" y="427"/>
                </a:lnTo>
                <a:lnTo>
                  <a:pt x="133573" y="107"/>
                </a:lnTo>
                <a:lnTo>
                  <a:pt x="148623" y="0"/>
                </a:lnTo>
                <a:lnTo>
                  <a:pt x="152264" y="784"/>
                </a:lnTo>
                <a:lnTo>
                  <a:pt x="155484" y="2101"/>
                </a:lnTo>
                <a:lnTo>
                  <a:pt x="164307" y="711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245"/>
          <p:cNvSpPr/>
          <p:nvPr/>
        </p:nvSpPr>
        <p:spPr>
          <a:xfrm>
            <a:off x="8036718" y="735806"/>
            <a:ext cx="200026" cy="28576"/>
          </a:xfrm>
          <a:custGeom>
            <a:avLst/>
            <a:gdLst/>
            <a:ahLst/>
            <a:cxnLst/>
            <a:rect l="0" t="0" r="0" b="0"/>
            <a:pathLst>
              <a:path w="200026" h="28576">
                <a:moveTo>
                  <a:pt x="0" y="28575"/>
                </a:moveTo>
                <a:lnTo>
                  <a:pt x="3793" y="28575"/>
                </a:lnTo>
                <a:lnTo>
                  <a:pt x="6498" y="27781"/>
                </a:lnTo>
                <a:lnTo>
                  <a:pt x="9888" y="26458"/>
                </a:lnTo>
                <a:lnTo>
                  <a:pt x="13736" y="24782"/>
                </a:lnTo>
                <a:lnTo>
                  <a:pt x="18682" y="23665"/>
                </a:lnTo>
                <a:lnTo>
                  <a:pt x="24362" y="22921"/>
                </a:lnTo>
                <a:lnTo>
                  <a:pt x="30529" y="22424"/>
                </a:lnTo>
                <a:lnTo>
                  <a:pt x="37021" y="22093"/>
                </a:lnTo>
                <a:lnTo>
                  <a:pt x="50586" y="21725"/>
                </a:lnTo>
                <a:lnTo>
                  <a:pt x="57536" y="20833"/>
                </a:lnTo>
                <a:lnTo>
                  <a:pt x="64551" y="19445"/>
                </a:lnTo>
                <a:lnTo>
                  <a:pt x="71610" y="17726"/>
                </a:lnTo>
                <a:lnTo>
                  <a:pt x="78695" y="16580"/>
                </a:lnTo>
                <a:lnTo>
                  <a:pt x="85802" y="15815"/>
                </a:lnTo>
                <a:lnTo>
                  <a:pt x="92919" y="15306"/>
                </a:lnTo>
                <a:lnTo>
                  <a:pt x="100047" y="14966"/>
                </a:lnTo>
                <a:lnTo>
                  <a:pt x="114315" y="14589"/>
                </a:lnTo>
                <a:lnTo>
                  <a:pt x="121455" y="13695"/>
                </a:lnTo>
                <a:lnTo>
                  <a:pt x="128595" y="12305"/>
                </a:lnTo>
                <a:lnTo>
                  <a:pt x="135736" y="10584"/>
                </a:lnTo>
                <a:lnTo>
                  <a:pt x="142878" y="9437"/>
                </a:lnTo>
                <a:lnTo>
                  <a:pt x="150021" y="8673"/>
                </a:lnTo>
                <a:lnTo>
                  <a:pt x="157164" y="8163"/>
                </a:lnTo>
                <a:lnTo>
                  <a:pt x="163514" y="7029"/>
                </a:lnTo>
                <a:lnTo>
                  <a:pt x="169335" y="5480"/>
                </a:lnTo>
                <a:lnTo>
                  <a:pt x="174802" y="3653"/>
                </a:lnTo>
                <a:lnTo>
                  <a:pt x="180034" y="2435"/>
                </a:lnTo>
                <a:lnTo>
                  <a:pt x="185111" y="1623"/>
                </a:lnTo>
                <a:lnTo>
                  <a:pt x="20002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246"/>
          <p:cNvSpPr/>
          <p:nvPr/>
        </p:nvSpPr>
        <p:spPr>
          <a:xfrm>
            <a:off x="8251031" y="578643"/>
            <a:ext cx="221090" cy="227482"/>
          </a:xfrm>
          <a:custGeom>
            <a:avLst/>
            <a:gdLst/>
            <a:ahLst/>
            <a:cxnLst/>
            <a:rect l="0" t="0" r="0" b="0"/>
            <a:pathLst>
              <a:path w="221090" h="227482">
                <a:moveTo>
                  <a:pt x="157162" y="14288"/>
                </a:moveTo>
                <a:lnTo>
                  <a:pt x="157162" y="8137"/>
                </a:lnTo>
                <a:lnTo>
                  <a:pt x="156369" y="7806"/>
                </a:lnTo>
                <a:lnTo>
                  <a:pt x="153369" y="7438"/>
                </a:lnTo>
                <a:lnTo>
                  <a:pt x="151459" y="6546"/>
                </a:lnTo>
                <a:lnTo>
                  <a:pt x="144977" y="2293"/>
                </a:lnTo>
                <a:lnTo>
                  <a:pt x="140369" y="1019"/>
                </a:lnTo>
                <a:lnTo>
                  <a:pt x="135676" y="453"/>
                </a:lnTo>
                <a:lnTo>
                  <a:pt x="130150" y="202"/>
                </a:lnTo>
                <a:lnTo>
                  <a:pt x="113667" y="40"/>
                </a:lnTo>
                <a:lnTo>
                  <a:pt x="61948" y="0"/>
                </a:lnTo>
                <a:lnTo>
                  <a:pt x="60348" y="794"/>
                </a:lnTo>
                <a:lnTo>
                  <a:pt x="59283" y="2117"/>
                </a:lnTo>
                <a:lnTo>
                  <a:pt x="57275" y="6850"/>
                </a:lnTo>
                <a:lnTo>
                  <a:pt x="57161" y="13269"/>
                </a:lnTo>
                <a:lnTo>
                  <a:pt x="57150" y="38129"/>
                </a:lnTo>
                <a:lnTo>
                  <a:pt x="57944" y="40501"/>
                </a:lnTo>
                <a:lnTo>
                  <a:pt x="60943" y="45253"/>
                </a:lnTo>
                <a:lnTo>
                  <a:pt x="62804" y="52127"/>
                </a:lnTo>
                <a:lnTo>
                  <a:pt x="63301" y="56183"/>
                </a:lnTo>
                <a:lnTo>
                  <a:pt x="63852" y="62806"/>
                </a:lnTo>
                <a:lnTo>
                  <a:pt x="64097" y="69189"/>
                </a:lnTo>
                <a:lnTo>
                  <a:pt x="64267" y="87026"/>
                </a:lnTo>
                <a:lnTo>
                  <a:pt x="64294" y="128254"/>
                </a:lnTo>
                <a:lnTo>
                  <a:pt x="68086" y="128489"/>
                </a:lnTo>
                <a:lnTo>
                  <a:pt x="69203" y="127728"/>
                </a:lnTo>
                <a:lnTo>
                  <a:pt x="69947" y="126427"/>
                </a:lnTo>
                <a:lnTo>
                  <a:pt x="70445" y="124766"/>
                </a:lnTo>
                <a:lnTo>
                  <a:pt x="72364" y="123659"/>
                </a:lnTo>
                <a:lnTo>
                  <a:pt x="78728" y="122428"/>
                </a:lnTo>
                <a:lnTo>
                  <a:pt x="81854" y="121307"/>
                </a:lnTo>
                <a:lnTo>
                  <a:pt x="87444" y="117943"/>
                </a:lnTo>
                <a:lnTo>
                  <a:pt x="90840" y="116729"/>
                </a:lnTo>
                <a:lnTo>
                  <a:pt x="94691" y="115919"/>
                </a:lnTo>
                <a:lnTo>
                  <a:pt x="98846" y="115380"/>
                </a:lnTo>
                <a:lnTo>
                  <a:pt x="103204" y="114226"/>
                </a:lnTo>
                <a:lnTo>
                  <a:pt x="107696" y="112663"/>
                </a:lnTo>
                <a:lnTo>
                  <a:pt x="112278" y="110828"/>
                </a:lnTo>
                <a:lnTo>
                  <a:pt x="117715" y="109604"/>
                </a:lnTo>
                <a:lnTo>
                  <a:pt x="123720" y="108788"/>
                </a:lnTo>
                <a:lnTo>
                  <a:pt x="130106" y="108244"/>
                </a:lnTo>
                <a:lnTo>
                  <a:pt x="135949" y="107882"/>
                </a:lnTo>
                <a:lnTo>
                  <a:pt x="146676" y="107479"/>
                </a:lnTo>
                <a:lnTo>
                  <a:pt x="161640" y="107252"/>
                </a:lnTo>
                <a:lnTo>
                  <a:pt x="190475" y="107165"/>
                </a:lnTo>
                <a:lnTo>
                  <a:pt x="195246" y="107956"/>
                </a:lnTo>
                <a:lnTo>
                  <a:pt x="200014" y="109277"/>
                </a:lnTo>
                <a:lnTo>
                  <a:pt x="204780" y="110951"/>
                </a:lnTo>
                <a:lnTo>
                  <a:pt x="207958" y="112861"/>
                </a:lnTo>
                <a:lnTo>
                  <a:pt x="210076" y="114929"/>
                </a:lnTo>
                <a:lnTo>
                  <a:pt x="215174" y="121630"/>
                </a:lnTo>
                <a:lnTo>
                  <a:pt x="217268" y="123949"/>
                </a:lnTo>
                <a:lnTo>
                  <a:pt x="218664" y="127083"/>
                </a:lnTo>
                <a:lnTo>
                  <a:pt x="219594" y="130760"/>
                </a:lnTo>
                <a:lnTo>
                  <a:pt x="220215" y="134798"/>
                </a:lnTo>
                <a:lnTo>
                  <a:pt x="220905" y="141402"/>
                </a:lnTo>
                <a:lnTo>
                  <a:pt x="221089" y="144274"/>
                </a:lnTo>
                <a:lnTo>
                  <a:pt x="220417" y="147777"/>
                </a:lnTo>
                <a:lnTo>
                  <a:pt x="219176" y="151699"/>
                </a:lnTo>
                <a:lnTo>
                  <a:pt x="217555" y="155902"/>
                </a:lnTo>
                <a:lnTo>
                  <a:pt x="214887" y="160291"/>
                </a:lnTo>
                <a:lnTo>
                  <a:pt x="211520" y="164804"/>
                </a:lnTo>
                <a:lnTo>
                  <a:pt x="207688" y="169401"/>
                </a:lnTo>
                <a:lnTo>
                  <a:pt x="202752" y="173259"/>
                </a:lnTo>
                <a:lnTo>
                  <a:pt x="197081" y="176625"/>
                </a:lnTo>
                <a:lnTo>
                  <a:pt x="190918" y="179662"/>
                </a:lnTo>
                <a:lnTo>
                  <a:pt x="185223" y="183275"/>
                </a:lnTo>
                <a:lnTo>
                  <a:pt x="179838" y="187271"/>
                </a:lnTo>
                <a:lnTo>
                  <a:pt x="174660" y="191522"/>
                </a:lnTo>
                <a:lnTo>
                  <a:pt x="168827" y="195150"/>
                </a:lnTo>
                <a:lnTo>
                  <a:pt x="162559" y="198363"/>
                </a:lnTo>
                <a:lnTo>
                  <a:pt x="155997" y="201298"/>
                </a:lnTo>
                <a:lnTo>
                  <a:pt x="148448" y="204049"/>
                </a:lnTo>
                <a:lnTo>
                  <a:pt x="140240" y="206676"/>
                </a:lnTo>
                <a:lnTo>
                  <a:pt x="123447" y="211713"/>
                </a:lnTo>
                <a:lnTo>
                  <a:pt x="108047" y="216597"/>
                </a:lnTo>
                <a:lnTo>
                  <a:pt x="100606" y="218217"/>
                </a:lnTo>
                <a:lnTo>
                  <a:pt x="93265" y="219297"/>
                </a:lnTo>
                <a:lnTo>
                  <a:pt x="85989" y="220017"/>
                </a:lnTo>
                <a:lnTo>
                  <a:pt x="78757" y="221290"/>
                </a:lnTo>
                <a:lnTo>
                  <a:pt x="71555" y="222933"/>
                </a:lnTo>
                <a:lnTo>
                  <a:pt x="64372" y="224822"/>
                </a:lnTo>
                <a:lnTo>
                  <a:pt x="57995" y="226082"/>
                </a:lnTo>
                <a:lnTo>
                  <a:pt x="52157" y="226921"/>
                </a:lnTo>
                <a:lnTo>
                  <a:pt x="46678" y="227481"/>
                </a:lnTo>
                <a:lnTo>
                  <a:pt x="42231" y="227060"/>
                </a:lnTo>
                <a:lnTo>
                  <a:pt x="38473" y="225986"/>
                </a:lnTo>
                <a:lnTo>
                  <a:pt x="32180" y="223470"/>
                </a:lnTo>
                <a:lnTo>
                  <a:pt x="26738" y="222351"/>
                </a:lnTo>
                <a:lnTo>
                  <a:pt x="21673" y="219738"/>
                </a:lnTo>
                <a:lnTo>
                  <a:pt x="19211" y="217929"/>
                </a:lnTo>
                <a:lnTo>
                  <a:pt x="15982" y="216724"/>
                </a:lnTo>
                <a:lnTo>
                  <a:pt x="12242" y="215920"/>
                </a:lnTo>
                <a:lnTo>
                  <a:pt x="0" y="21431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247"/>
          <p:cNvSpPr/>
          <p:nvPr/>
        </p:nvSpPr>
        <p:spPr>
          <a:xfrm>
            <a:off x="336749" y="1657357"/>
            <a:ext cx="356195" cy="314319"/>
          </a:xfrm>
          <a:custGeom>
            <a:avLst/>
            <a:gdLst/>
            <a:ahLst/>
            <a:cxnLst/>
            <a:rect l="0" t="0" r="0" b="0"/>
            <a:pathLst>
              <a:path w="356195" h="314319">
                <a:moveTo>
                  <a:pt x="6151" y="7136"/>
                </a:moveTo>
                <a:lnTo>
                  <a:pt x="6151" y="80"/>
                </a:lnTo>
                <a:lnTo>
                  <a:pt x="0" y="0"/>
                </a:lnTo>
                <a:lnTo>
                  <a:pt x="463" y="791"/>
                </a:lnTo>
                <a:lnTo>
                  <a:pt x="7865" y="8812"/>
                </a:lnTo>
                <a:lnTo>
                  <a:pt x="29993" y="30978"/>
                </a:lnTo>
                <a:lnTo>
                  <a:pt x="34739" y="37841"/>
                </a:lnTo>
                <a:lnTo>
                  <a:pt x="37116" y="41893"/>
                </a:lnTo>
                <a:lnTo>
                  <a:pt x="43990" y="48513"/>
                </a:lnTo>
                <a:lnTo>
                  <a:pt x="52337" y="54895"/>
                </a:lnTo>
                <a:lnTo>
                  <a:pt x="61338" y="63023"/>
                </a:lnTo>
                <a:lnTo>
                  <a:pt x="68514" y="71927"/>
                </a:lnTo>
                <a:lnTo>
                  <a:pt x="75143" y="81176"/>
                </a:lnTo>
                <a:lnTo>
                  <a:pt x="83380" y="90578"/>
                </a:lnTo>
                <a:lnTo>
                  <a:pt x="87800" y="96102"/>
                </a:lnTo>
                <a:lnTo>
                  <a:pt x="92333" y="102165"/>
                </a:lnTo>
                <a:lnTo>
                  <a:pt x="96943" y="108589"/>
                </a:lnTo>
                <a:lnTo>
                  <a:pt x="102398" y="114459"/>
                </a:lnTo>
                <a:lnTo>
                  <a:pt x="108415" y="119960"/>
                </a:lnTo>
                <a:lnTo>
                  <a:pt x="114808" y="125214"/>
                </a:lnTo>
                <a:lnTo>
                  <a:pt x="121452" y="131099"/>
                </a:lnTo>
                <a:lnTo>
                  <a:pt x="135183" y="143987"/>
                </a:lnTo>
                <a:lnTo>
                  <a:pt x="141385" y="150758"/>
                </a:lnTo>
                <a:lnTo>
                  <a:pt x="147107" y="157652"/>
                </a:lnTo>
                <a:lnTo>
                  <a:pt x="152509" y="164630"/>
                </a:lnTo>
                <a:lnTo>
                  <a:pt x="158491" y="170870"/>
                </a:lnTo>
                <a:lnTo>
                  <a:pt x="164861" y="176617"/>
                </a:lnTo>
                <a:lnTo>
                  <a:pt x="171489" y="182036"/>
                </a:lnTo>
                <a:lnTo>
                  <a:pt x="177495" y="188030"/>
                </a:lnTo>
                <a:lnTo>
                  <a:pt x="183086" y="194407"/>
                </a:lnTo>
                <a:lnTo>
                  <a:pt x="188401" y="201040"/>
                </a:lnTo>
                <a:lnTo>
                  <a:pt x="194326" y="207049"/>
                </a:lnTo>
                <a:lnTo>
                  <a:pt x="200657" y="212643"/>
                </a:lnTo>
                <a:lnTo>
                  <a:pt x="207259" y="217959"/>
                </a:lnTo>
                <a:lnTo>
                  <a:pt x="214042" y="223091"/>
                </a:lnTo>
                <a:lnTo>
                  <a:pt x="227928" y="233027"/>
                </a:lnTo>
                <a:lnTo>
                  <a:pt x="234171" y="237899"/>
                </a:lnTo>
                <a:lnTo>
                  <a:pt x="239920" y="242734"/>
                </a:lnTo>
                <a:lnTo>
                  <a:pt x="250542" y="252340"/>
                </a:lnTo>
                <a:lnTo>
                  <a:pt x="260554" y="261901"/>
                </a:lnTo>
                <a:lnTo>
                  <a:pt x="275116" y="276209"/>
                </a:lnTo>
                <a:lnTo>
                  <a:pt x="284705" y="283622"/>
                </a:lnTo>
                <a:lnTo>
                  <a:pt x="294259" y="289563"/>
                </a:lnTo>
                <a:lnTo>
                  <a:pt x="303797" y="294849"/>
                </a:lnTo>
                <a:lnTo>
                  <a:pt x="318091" y="302287"/>
                </a:lnTo>
                <a:lnTo>
                  <a:pt x="339084" y="312895"/>
                </a:lnTo>
                <a:lnTo>
                  <a:pt x="342769" y="313686"/>
                </a:lnTo>
                <a:lnTo>
                  <a:pt x="353133" y="314234"/>
                </a:lnTo>
                <a:lnTo>
                  <a:pt x="356194" y="31431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248"/>
          <p:cNvSpPr/>
          <p:nvPr/>
        </p:nvSpPr>
        <p:spPr>
          <a:xfrm>
            <a:off x="242887" y="1678807"/>
            <a:ext cx="364332" cy="235594"/>
          </a:xfrm>
          <a:custGeom>
            <a:avLst/>
            <a:gdLst/>
            <a:ahLst/>
            <a:cxnLst/>
            <a:rect l="0" t="0" r="0" b="0"/>
            <a:pathLst>
              <a:path w="364332" h="235594">
                <a:moveTo>
                  <a:pt x="364331" y="7118"/>
                </a:moveTo>
                <a:lnTo>
                  <a:pt x="357482" y="268"/>
                </a:lnTo>
                <a:lnTo>
                  <a:pt x="351063" y="0"/>
                </a:lnTo>
                <a:lnTo>
                  <a:pt x="343748" y="5682"/>
                </a:lnTo>
                <a:lnTo>
                  <a:pt x="333009" y="12160"/>
                </a:lnTo>
                <a:lnTo>
                  <a:pt x="323653" y="19107"/>
                </a:lnTo>
                <a:lnTo>
                  <a:pt x="310386" y="26986"/>
                </a:lnTo>
                <a:lnTo>
                  <a:pt x="291727" y="39022"/>
                </a:lnTo>
                <a:lnTo>
                  <a:pt x="257021" y="62011"/>
                </a:lnTo>
                <a:lnTo>
                  <a:pt x="249929" y="67526"/>
                </a:lnTo>
                <a:lnTo>
                  <a:pt x="242819" y="73584"/>
                </a:lnTo>
                <a:lnTo>
                  <a:pt x="235698" y="80003"/>
                </a:lnTo>
                <a:lnTo>
                  <a:pt x="227776" y="85870"/>
                </a:lnTo>
                <a:lnTo>
                  <a:pt x="219319" y="91369"/>
                </a:lnTo>
                <a:lnTo>
                  <a:pt x="210507" y="96623"/>
                </a:lnTo>
                <a:lnTo>
                  <a:pt x="201457" y="101713"/>
                </a:lnTo>
                <a:lnTo>
                  <a:pt x="182934" y="111602"/>
                </a:lnTo>
                <a:lnTo>
                  <a:pt x="174344" y="117255"/>
                </a:lnTo>
                <a:lnTo>
                  <a:pt x="166235" y="123405"/>
                </a:lnTo>
                <a:lnTo>
                  <a:pt x="158449" y="129886"/>
                </a:lnTo>
                <a:lnTo>
                  <a:pt x="150876" y="135795"/>
                </a:lnTo>
                <a:lnTo>
                  <a:pt x="143447" y="141321"/>
                </a:lnTo>
                <a:lnTo>
                  <a:pt x="136112" y="146593"/>
                </a:lnTo>
                <a:lnTo>
                  <a:pt x="128048" y="151695"/>
                </a:lnTo>
                <a:lnTo>
                  <a:pt x="119496" y="156684"/>
                </a:lnTo>
                <a:lnTo>
                  <a:pt x="110621" y="161597"/>
                </a:lnTo>
                <a:lnTo>
                  <a:pt x="102322" y="166460"/>
                </a:lnTo>
                <a:lnTo>
                  <a:pt x="86751" y="176097"/>
                </a:lnTo>
                <a:lnTo>
                  <a:pt x="64598" y="190447"/>
                </a:lnTo>
                <a:lnTo>
                  <a:pt x="58146" y="194425"/>
                </a:lnTo>
                <a:lnTo>
                  <a:pt x="52258" y="197870"/>
                </a:lnTo>
                <a:lnTo>
                  <a:pt x="41482" y="203815"/>
                </a:lnTo>
                <a:lnTo>
                  <a:pt x="31401" y="209103"/>
                </a:lnTo>
                <a:lnTo>
                  <a:pt x="23746" y="214099"/>
                </a:lnTo>
                <a:lnTo>
                  <a:pt x="14973" y="221375"/>
                </a:lnTo>
                <a:lnTo>
                  <a:pt x="7347" y="228557"/>
                </a:lnTo>
                <a:lnTo>
                  <a:pt x="127" y="235593"/>
                </a:lnTo>
                <a:lnTo>
                  <a:pt x="0" y="22857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249"/>
          <p:cNvSpPr/>
          <p:nvPr/>
        </p:nvSpPr>
        <p:spPr>
          <a:xfrm>
            <a:off x="678656" y="1671637"/>
            <a:ext cx="228601" cy="21432"/>
          </a:xfrm>
          <a:custGeom>
            <a:avLst/>
            <a:gdLst/>
            <a:ahLst/>
            <a:cxnLst/>
            <a:rect l="0" t="0" r="0" b="0"/>
            <a:pathLst>
              <a:path w="228601" h="21432">
                <a:moveTo>
                  <a:pt x="0" y="21431"/>
                </a:moveTo>
                <a:lnTo>
                  <a:pt x="10642" y="21431"/>
                </a:lnTo>
                <a:lnTo>
                  <a:pt x="12651" y="20638"/>
                </a:lnTo>
                <a:lnTo>
                  <a:pt x="14784" y="19315"/>
                </a:lnTo>
                <a:lnTo>
                  <a:pt x="16999" y="17639"/>
                </a:lnTo>
                <a:lnTo>
                  <a:pt x="19270" y="16522"/>
                </a:lnTo>
                <a:lnTo>
                  <a:pt x="21578" y="15777"/>
                </a:lnTo>
                <a:lnTo>
                  <a:pt x="23910" y="15280"/>
                </a:lnTo>
                <a:lnTo>
                  <a:pt x="30735" y="14729"/>
                </a:lnTo>
                <a:lnTo>
                  <a:pt x="34777" y="14582"/>
                </a:lnTo>
                <a:lnTo>
                  <a:pt x="51844" y="14375"/>
                </a:lnTo>
                <a:lnTo>
                  <a:pt x="57581" y="13552"/>
                </a:lnTo>
                <a:lnTo>
                  <a:pt x="62994" y="12210"/>
                </a:lnTo>
                <a:lnTo>
                  <a:pt x="68189" y="10521"/>
                </a:lnTo>
                <a:lnTo>
                  <a:pt x="74035" y="9395"/>
                </a:lnTo>
                <a:lnTo>
                  <a:pt x="80313" y="8645"/>
                </a:lnTo>
                <a:lnTo>
                  <a:pt x="86879" y="8144"/>
                </a:lnTo>
                <a:lnTo>
                  <a:pt x="93638" y="7811"/>
                </a:lnTo>
                <a:lnTo>
                  <a:pt x="107498" y="7440"/>
                </a:lnTo>
                <a:lnTo>
                  <a:pt x="114528" y="6548"/>
                </a:lnTo>
                <a:lnTo>
                  <a:pt x="121596" y="5159"/>
                </a:lnTo>
                <a:lnTo>
                  <a:pt x="128689" y="3439"/>
                </a:lnTo>
                <a:lnTo>
                  <a:pt x="135005" y="2293"/>
                </a:lnTo>
                <a:lnTo>
                  <a:pt x="140803" y="1528"/>
                </a:lnTo>
                <a:lnTo>
                  <a:pt x="146256" y="1019"/>
                </a:lnTo>
                <a:lnTo>
                  <a:pt x="151479" y="679"/>
                </a:lnTo>
                <a:lnTo>
                  <a:pt x="156548" y="453"/>
                </a:lnTo>
                <a:lnTo>
                  <a:pt x="166414" y="201"/>
                </a:lnTo>
                <a:lnTo>
                  <a:pt x="22860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250"/>
          <p:cNvSpPr/>
          <p:nvPr/>
        </p:nvSpPr>
        <p:spPr>
          <a:xfrm>
            <a:off x="679649" y="1757362"/>
            <a:ext cx="270470" cy="35720"/>
          </a:xfrm>
          <a:custGeom>
            <a:avLst/>
            <a:gdLst/>
            <a:ahLst/>
            <a:cxnLst/>
            <a:rect l="0" t="0" r="0" b="0"/>
            <a:pathLst>
              <a:path w="270470" h="35720">
                <a:moveTo>
                  <a:pt x="6151" y="35719"/>
                </a:moveTo>
                <a:lnTo>
                  <a:pt x="0" y="35719"/>
                </a:lnTo>
                <a:lnTo>
                  <a:pt x="19806" y="35719"/>
                </a:lnTo>
                <a:lnTo>
                  <a:pt x="23192" y="34925"/>
                </a:lnTo>
                <a:lnTo>
                  <a:pt x="26243" y="33602"/>
                </a:lnTo>
                <a:lnTo>
                  <a:pt x="29070" y="31927"/>
                </a:lnTo>
                <a:lnTo>
                  <a:pt x="32543" y="30809"/>
                </a:lnTo>
                <a:lnTo>
                  <a:pt x="36445" y="30064"/>
                </a:lnTo>
                <a:lnTo>
                  <a:pt x="40635" y="29568"/>
                </a:lnTo>
                <a:lnTo>
                  <a:pt x="45015" y="28443"/>
                </a:lnTo>
                <a:lnTo>
                  <a:pt x="49523" y="26900"/>
                </a:lnTo>
                <a:lnTo>
                  <a:pt x="54115" y="25077"/>
                </a:lnTo>
                <a:lnTo>
                  <a:pt x="59558" y="23862"/>
                </a:lnTo>
                <a:lnTo>
                  <a:pt x="65568" y="23051"/>
                </a:lnTo>
                <a:lnTo>
                  <a:pt x="71956" y="22511"/>
                </a:lnTo>
                <a:lnTo>
                  <a:pt x="78596" y="22151"/>
                </a:lnTo>
                <a:lnTo>
                  <a:pt x="92323" y="21751"/>
                </a:lnTo>
                <a:lnTo>
                  <a:pt x="98524" y="20851"/>
                </a:lnTo>
                <a:lnTo>
                  <a:pt x="104245" y="19457"/>
                </a:lnTo>
                <a:lnTo>
                  <a:pt x="109647" y="17734"/>
                </a:lnTo>
                <a:lnTo>
                  <a:pt x="115629" y="16585"/>
                </a:lnTo>
                <a:lnTo>
                  <a:pt x="121999" y="15819"/>
                </a:lnTo>
                <a:lnTo>
                  <a:pt x="128627" y="15309"/>
                </a:lnTo>
                <a:lnTo>
                  <a:pt x="135426" y="14175"/>
                </a:lnTo>
                <a:lnTo>
                  <a:pt x="142341" y="12625"/>
                </a:lnTo>
                <a:lnTo>
                  <a:pt x="149331" y="10798"/>
                </a:lnTo>
                <a:lnTo>
                  <a:pt x="155579" y="9580"/>
                </a:lnTo>
                <a:lnTo>
                  <a:pt x="161332" y="8768"/>
                </a:lnTo>
                <a:lnTo>
                  <a:pt x="166755" y="8226"/>
                </a:lnTo>
                <a:lnTo>
                  <a:pt x="172751" y="7072"/>
                </a:lnTo>
                <a:lnTo>
                  <a:pt x="179130" y="5508"/>
                </a:lnTo>
                <a:lnTo>
                  <a:pt x="185764" y="3672"/>
                </a:lnTo>
                <a:lnTo>
                  <a:pt x="192568" y="2448"/>
                </a:lnTo>
                <a:lnTo>
                  <a:pt x="199485" y="1632"/>
                </a:lnTo>
                <a:lnTo>
                  <a:pt x="206478" y="1088"/>
                </a:lnTo>
                <a:lnTo>
                  <a:pt x="212727" y="725"/>
                </a:lnTo>
                <a:lnTo>
                  <a:pt x="223904" y="322"/>
                </a:lnTo>
                <a:lnTo>
                  <a:pt x="238311" y="64"/>
                </a:lnTo>
                <a:lnTo>
                  <a:pt x="270469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251"/>
          <p:cNvSpPr/>
          <p:nvPr/>
        </p:nvSpPr>
        <p:spPr>
          <a:xfrm>
            <a:off x="1214438" y="1578768"/>
            <a:ext cx="28575" cy="400051"/>
          </a:xfrm>
          <a:custGeom>
            <a:avLst/>
            <a:gdLst/>
            <a:ahLst/>
            <a:cxnLst/>
            <a:rect l="0" t="0" r="0" b="0"/>
            <a:pathLst>
              <a:path w="28575" h="400051">
                <a:moveTo>
                  <a:pt x="7143" y="0"/>
                </a:moveTo>
                <a:lnTo>
                  <a:pt x="3350" y="0"/>
                </a:lnTo>
                <a:lnTo>
                  <a:pt x="2233" y="794"/>
                </a:lnTo>
                <a:lnTo>
                  <a:pt x="1489" y="2117"/>
                </a:lnTo>
                <a:lnTo>
                  <a:pt x="661" y="5704"/>
                </a:lnTo>
                <a:lnTo>
                  <a:pt x="86" y="16793"/>
                </a:lnTo>
                <a:lnTo>
                  <a:pt x="0" y="65830"/>
                </a:lnTo>
                <a:lnTo>
                  <a:pt x="793" y="71668"/>
                </a:lnTo>
                <a:lnTo>
                  <a:pt x="2116" y="77147"/>
                </a:lnTo>
                <a:lnTo>
                  <a:pt x="3792" y="82388"/>
                </a:lnTo>
                <a:lnTo>
                  <a:pt x="4909" y="88263"/>
                </a:lnTo>
                <a:lnTo>
                  <a:pt x="5653" y="94561"/>
                </a:lnTo>
                <a:lnTo>
                  <a:pt x="6150" y="101141"/>
                </a:lnTo>
                <a:lnTo>
                  <a:pt x="6481" y="107908"/>
                </a:lnTo>
                <a:lnTo>
                  <a:pt x="6849" y="121778"/>
                </a:lnTo>
                <a:lnTo>
                  <a:pt x="7740" y="128811"/>
                </a:lnTo>
                <a:lnTo>
                  <a:pt x="9129" y="135880"/>
                </a:lnTo>
                <a:lnTo>
                  <a:pt x="10848" y="142974"/>
                </a:lnTo>
                <a:lnTo>
                  <a:pt x="11994" y="150085"/>
                </a:lnTo>
                <a:lnTo>
                  <a:pt x="12758" y="157207"/>
                </a:lnTo>
                <a:lnTo>
                  <a:pt x="13268" y="164336"/>
                </a:lnTo>
                <a:lnTo>
                  <a:pt x="13607" y="171470"/>
                </a:lnTo>
                <a:lnTo>
                  <a:pt x="13985" y="185746"/>
                </a:lnTo>
                <a:lnTo>
                  <a:pt x="14879" y="192887"/>
                </a:lnTo>
                <a:lnTo>
                  <a:pt x="16269" y="200029"/>
                </a:lnTo>
                <a:lnTo>
                  <a:pt x="17989" y="207172"/>
                </a:lnTo>
                <a:lnTo>
                  <a:pt x="19136" y="214314"/>
                </a:lnTo>
                <a:lnTo>
                  <a:pt x="19901" y="221458"/>
                </a:lnTo>
                <a:lnTo>
                  <a:pt x="20411" y="228601"/>
                </a:lnTo>
                <a:lnTo>
                  <a:pt x="20751" y="236538"/>
                </a:lnTo>
                <a:lnTo>
                  <a:pt x="21128" y="253824"/>
                </a:lnTo>
                <a:lnTo>
                  <a:pt x="21422" y="315231"/>
                </a:lnTo>
                <a:lnTo>
                  <a:pt x="22219" y="321279"/>
                </a:lnTo>
                <a:lnTo>
                  <a:pt x="23543" y="326899"/>
                </a:lnTo>
                <a:lnTo>
                  <a:pt x="25220" y="332233"/>
                </a:lnTo>
                <a:lnTo>
                  <a:pt x="25544" y="337376"/>
                </a:lnTo>
                <a:lnTo>
                  <a:pt x="24967" y="342393"/>
                </a:lnTo>
                <a:lnTo>
                  <a:pt x="23788" y="347324"/>
                </a:lnTo>
                <a:lnTo>
                  <a:pt x="23002" y="352199"/>
                </a:lnTo>
                <a:lnTo>
                  <a:pt x="22129" y="361850"/>
                </a:lnTo>
                <a:lnTo>
                  <a:pt x="21741" y="371431"/>
                </a:lnTo>
                <a:lnTo>
                  <a:pt x="21492" y="386724"/>
                </a:lnTo>
                <a:lnTo>
                  <a:pt x="22265" y="389579"/>
                </a:lnTo>
                <a:lnTo>
                  <a:pt x="23574" y="392275"/>
                </a:lnTo>
                <a:lnTo>
                  <a:pt x="28574" y="40005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252"/>
          <p:cNvSpPr/>
          <p:nvPr/>
        </p:nvSpPr>
        <p:spPr>
          <a:xfrm>
            <a:off x="1357312" y="1550291"/>
            <a:ext cx="228510" cy="342796"/>
          </a:xfrm>
          <a:custGeom>
            <a:avLst/>
            <a:gdLst/>
            <a:ahLst/>
            <a:cxnLst/>
            <a:rect l="0" t="0" r="0" b="0"/>
            <a:pathLst>
              <a:path w="228510" h="342796">
                <a:moveTo>
                  <a:pt x="0" y="99915"/>
                </a:moveTo>
                <a:lnTo>
                  <a:pt x="0" y="69646"/>
                </a:lnTo>
                <a:lnTo>
                  <a:pt x="794" y="67036"/>
                </a:lnTo>
                <a:lnTo>
                  <a:pt x="3792" y="62019"/>
                </a:lnTo>
                <a:lnTo>
                  <a:pt x="5654" y="55026"/>
                </a:lnTo>
                <a:lnTo>
                  <a:pt x="6151" y="50939"/>
                </a:lnTo>
                <a:lnTo>
                  <a:pt x="7276" y="47421"/>
                </a:lnTo>
                <a:lnTo>
                  <a:pt x="10642" y="41394"/>
                </a:lnTo>
                <a:lnTo>
                  <a:pt x="17000" y="33539"/>
                </a:lnTo>
                <a:lnTo>
                  <a:pt x="23695" y="28610"/>
                </a:lnTo>
                <a:lnTo>
                  <a:pt x="27703" y="26185"/>
                </a:lnTo>
                <a:lnTo>
                  <a:pt x="34273" y="21373"/>
                </a:lnTo>
                <a:lnTo>
                  <a:pt x="37136" y="18979"/>
                </a:lnTo>
                <a:lnTo>
                  <a:pt x="41426" y="16589"/>
                </a:lnTo>
                <a:lnTo>
                  <a:pt x="46667" y="14202"/>
                </a:lnTo>
                <a:lnTo>
                  <a:pt x="52543" y="11816"/>
                </a:lnTo>
                <a:lnTo>
                  <a:pt x="57254" y="10226"/>
                </a:lnTo>
                <a:lnTo>
                  <a:pt x="61188" y="9166"/>
                </a:lnTo>
                <a:lnTo>
                  <a:pt x="64604" y="8460"/>
                </a:lnTo>
                <a:lnTo>
                  <a:pt x="69263" y="7195"/>
                </a:lnTo>
                <a:lnTo>
                  <a:pt x="80790" y="3673"/>
                </a:lnTo>
                <a:lnTo>
                  <a:pt x="86404" y="2416"/>
                </a:lnTo>
                <a:lnTo>
                  <a:pt x="91734" y="1578"/>
                </a:lnTo>
                <a:lnTo>
                  <a:pt x="96875" y="1019"/>
                </a:lnTo>
                <a:lnTo>
                  <a:pt x="101889" y="647"/>
                </a:lnTo>
                <a:lnTo>
                  <a:pt x="106820" y="399"/>
                </a:lnTo>
                <a:lnTo>
                  <a:pt x="116532" y="123"/>
                </a:lnTo>
                <a:lnTo>
                  <a:pt x="126140" y="0"/>
                </a:lnTo>
                <a:lnTo>
                  <a:pt x="130131" y="761"/>
                </a:lnTo>
                <a:lnTo>
                  <a:pt x="139540" y="4831"/>
                </a:lnTo>
                <a:lnTo>
                  <a:pt x="144832" y="6062"/>
                </a:lnTo>
                <a:lnTo>
                  <a:pt x="149830" y="8725"/>
                </a:lnTo>
                <a:lnTo>
                  <a:pt x="154698" y="12555"/>
                </a:lnTo>
                <a:lnTo>
                  <a:pt x="159507" y="16903"/>
                </a:lnTo>
                <a:lnTo>
                  <a:pt x="161106" y="19967"/>
                </a:lnTo>
                <a:lnTo>
                  <a:pt x="164152" y="31865"/>
                </a:lnTo>
                <a:lnTo>
                  <a:pt x="167677" y="40831"/>
                </a:lnTo>
                <a:lnTo>
                  <a:pt x="168141" y="45444"/>
                </a:lnTo>
                <a:lnTo>
                  <a:pt x="166540" y="54803"/>
                </a:lnTo>
                <a:lnTo>
                  <a:pt x="163182" y="62138"/>
                </a:lnTo>
                <a:lnTo>
                  <a:pt x="156829" y="72847"/>
                </a:lnTo>
                <a:lnTo>
                  <a:pt x="152252" y="82328"/>
                </a:lnTo>
                <a:lnTo>
                  <a:pt x="149920" y="88190"/>
                </a:lnTo>
                <a:lnTo>
                  <a:pt x="147572" y="94480"/>
                </a:lnTo>
                <a:lnTo>
                  <a:pt x="145212" y="100260"/>
                </a:lnTo>
                <a:lnTo>
                  <a:pt x="140474" y="110916"/>
                </a:lnTo>
                <a:lnTo>
                  <a:pt x="133606" y="120944"/>
                </a:lnTo>
                <a:lnTo>
                  <a:pt x="129552" y="125840"/>
                </a:lnTo>
                <a:lnTo>
                  <a:pt x="125262" y="130692"/>
                </a:lnTo>
                <a:lnTo>
                  <a:pt x="116261" y="140317"/>
                </a:lnTo>
                <a:lnTo>
                  <a:pt x="112433" y="145899"/>
                </a:lnTo>
                <a:lnTo>
                  <a:pt x="109086" y="152002"/>
                </a:lnTo>
                <a:lnTo>
                  <a:pt x="106062" y="158452"/>
                </a:lnTo>
                <a:lnTo>
                  <a:pt x="102458" y="164340"/>
                </a:lnTo>
                <a:lnTo>
                  <a:pt x="98468" y="169852"/>
                </a:lnTo>
                <a:lnTo>
                  <a:pt x="94220" y="175115"/>
                </a:lnTo>
                <a:lnTo>
                  <a:pt x="87384" y="185195"/>
                </a:lnTo>
                <a:lnTo>
                  <a:pt x="80906" y="195761"/>
                </a:lnTo>
                <a:lnTo>
                  <a:pt x="72735" y="208394"/>
                </a:lnTo>
                <a:lnTo>
                  <a:pt x="68334" y="214303"/>
                </a:lnTo>
                <a:lnTo>
                  <a:pt x="63812" y="219830"/>
                </a:lnTo>
                <a:lnTo>
                  <a:pt x="59210" y="225102"/>
                </a:lnTo>
                <a:lnTo>
                  <a:pt x="55348" y="230204"/>
                </a:lnTo>
                <a:lnTo>
                  <a:pt x="48941" y="240107"/>
                </a:lnTo>
                <a:lnTo>
                  <a:pt x="43447" y="249799"/>
                </a:lnTo>
                <a:lnTo>
                  <a:pt x="38360" y="258605"/>
                </a:lnTo>
                <a:lnTo>
                  <a:pt x="33453" y="265165"/>
                </a:lnTo>
                <a:lnTo>
                  <a:pt x="31827" y="268819"/>
                </a:lnTo>
                <a:lnTo>
                  <a:pt x="30020" y="277113"/>
                </a:lnTo>
                <a:lnTo>
                  <a:pt x="27101" y="283974"/>
                </a:lnTo>
                <a:lnTo>
                  <a:pt x="23951" y="289669"/>
                </a:lnTo>
                <a:lnTo>
                  <a:pt x="21384" y="297337"/>
                </a:lnTo>
                <a:lnTo>
                  <a:pt x="16743" y="304637"/>
                </a:lnTo>
                <a:lnTo>
                  <a:pt x="15379" y="309436"/>
                </a:lnTo>
                <a:lnTo>
                  <a:pt x="14503" y="318984"/>
                </a:lnTo>
                <a:lnTo>
                  <a:pt x="14383" y="323750"/>
                </a:lnTo>
                <a:lnTo>
                  <a:pt x="13558" y="325338"/>
                </a:lnTo>
                <a:lnTo>
                  <a:pt x="12213" y="326397"/>
                </a:lnTo>
                <a:lnTo>
                  <a:pt x="10524" y="327103"/>
                </a:lnTo>
                <a:lnTo>
                  <a:pt x="9397" y="328367"/>
                </a:lnTo>
                <a:lnTo>
                  <a:pt x="8646" y="330004"/>
                </a:lnTo>
                <a:lnTo>
                  <a:pt x="7440" y="334542"/>
                </a:lnTo>
                <a:lnTo>
                  <a:pt x="8135" y="334914"/>
                </a:lnTo>
                <a:lnTo>
                  <a:pt x="12906" y="335438"/>
                </a:lnTo>
                <a:lnTo>
                  <a:pt x="17113" y="335560"/>
                </a:lnTo>
                <a:lnTo>
                  <a:pt x="18552" y="336387"/>
                </a:lnTo>
                <a:lnTo>
                  <a:pt x="19512" y="337732"/>
                </a:lnTo>
                <a:lnTo>
                  <a:pt x="21319" y="342506"/>
                </a:lnTo>
                <a:lnTo>
                  <a:pt x="27572" y="342776"/>
                </a:lnTo>
                <a:lnTo>
                  <a:pt x="32070" y="342795"/>
                </a:lnTo>
                <a:lnTo>
                  <a:pt x="33286" y="342003"/>
                </a:lnTo>
                <a:lnTo>
                  <a:pt x="34097" y="340682"/>
                </a:lnTo>
                <a:lnTo>
                  <a:pt x="34638" y="339008"/>
                </a:lnTo>
                <a:lnTo>
                  <a:pt x="35792" y="337891"/>
                </a:lnTo>
                <a:lnTo>
                  <a:pt x="37355" y="337147"/>
                </a:lnTo>
                <a:lnTo>
                  <a:pt x="41208" y="336320"/>
                </a:lnTo>
                <a:lnTo>
                  <a:pt x="45567" y="335953"/>
                </a:lnTo>
                <a:lnTo>
                  <a:pt x="47840" y="335061"/>
                </a:lnTo>
                <a:lnTo>
                  <a:pt x="52483" y="331953"/>
                </a:lnTo>
                <a:lnTo>
                  <a:pt x="59309" y="330043"/>
                </a:lnTo>
                <a:lnTo>
                  <a:pt x="63352" y="329533"/>
                </a:lnTo>
                <a:lnTo>
                  <a:pt x="67635" y="328400"/>
                </a:lnTo>
                <a:lnTo>
                  <a:pt x="72077" y="326851"/>
                </a:lnTo>
                <a:lnTo>
                  <a:pt x="76627" y="325024"/>
                </a:lnTo>
                <a:lnTo>
                  <a:pt x="81247" y="323807"/>
                </a:lnTo>
                <a:lnTo>
                  <a:pt x="85915" y="322995"/>
                </a:lnTo>
                <a:lnTo>
                  <a:pt x="90614" y="322453"/>
                </a:lnTo>
                <a:lnTo>
                  <a:pt x="94541" y="322093"/>
                </a:lnTo>
                <a:lnTo>
                  <a:pt x="101020" y="321692"/>
                </a:lnTo>
                <a:lnTo>
                  <a:pt x="104653" y="320791"/>
                </a:lnTo>
                <a:lnTo>
                  <a:pt x="108662" y="319397"/>
                </a:lnTo>
                <a:lnTo>
                  <a:pt x="112923" y="317674"/>
                </a:lnTo>
                <a:lnTo>
                  <a:pt x="117351" y="316525"/>
                </a:lnTo>
                <a:lnTo>
                  <a:pt x="121890" y="315759"/>
                </a:lnTo>
                <a:lnTo>
                  <a:pt x="126504" y="315249"/>
                </a:lnTo>
                <a:lnTo>
                  <a:pt x="131167" y="314908"/>
                </a:lnTo>
                <a:lnTo>
                  <a:pt x="135864" y="314681"/>
                </a:lnTo>
                <a:lnTo>
                  <a:pt x="147941" y="314362"/>
                </a:lnTo>
                <a:lnTo>
                  <a:pt x="151015" y="314317"/>
                </a:lnTo>
                <a:lnTo>
                  <a:pt x="155445" y="313493"/>
                </a:lnTo>
                <a:lnTo>
                  <a:pt x="160780" y="312150"/>
                </a:lnTo>
                <a:lnTo>
                  <a:pt x="166718" y="310462"/>
                </a:lnTo>
                <a:lnTo>
                  <a:pt x="171470" y="309335"/>
                </a:lnTo>
                <a:lnTo>
                  <a:pt x="175432" y="308585"/>
                </a:lnTo>
                <a:lnTo>
                  <a:pt x="181951" y="307751"/>
                </a:lnTo>
                <a:lnTo>
                  <a:pt x="187494" y="307380"/>
                </a:lnTo>
                <a:lnTo>
                  <a:pt x="194720" y="307215"/>
                </a:lnTo>
                <a:lnTo>
                  <a:pt x="219953" y="307086"/>
                </a:lnTo>
                <a:lnTo>
                  <a:pt x="220454" y="306291"/>
                </a:lnTo>
                <a:lnTo>
                  <a:pt x="221011" y="303292"/>
                </a:lnTo>
                <a:lnTo>
                  <a:pt x="221953" y="302174"/>
                </a:lnTo>
                <a:lnTo>
                  <a:pt x="223375" y="301430"/>
                </a:lnTo>
                <a:lnTo>
                  <a:pt x="228509" y="299966"/>
                </a:lnTo>
                <a:lnTo>
                  <a:pt x="221456" y="29279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253"/>
          <p:cNvSpPr/>
          <p:nvPr/>
        </p:nvSpPr>
        <p:spPr>
          <a:xfrm>
            <a:off x="1843087" y="1593056"/>
            <a:ext cx="14289" cy="192882"/>
          </a:xfrm>
          <a:custGeom>
            <a:avLst/>
            <a:gdLst/>
            <a:ahLst/>
            <a:cxnLst/>
            <a:rect l="0" t="0" r="0" b="0"/>
            <a:pathLst>
              <a:path w="14289" h="192882">
                <a:moveTo>
                  <a:pt x="14288" y="0"/>
                </a:moveTo>
                <a:lnTo>
                  <a:pt x="7438" y="0"/>
                </a:lnTo>
                <a:lnTo>
                  <a:pt x="7202" y="5703"/>
                </a:lnTo>
                <a:lnTo>
                  <a:pt x="7170" y="9943"/>
                </a:lnTo>
                <a:lnTo>
                  <a:pt x="6367" y="12185"/>
                </a:lnTo>
                <a:lnTo>
                  <a:pt x="5039" y="14473"/>
                </a:lnTo>
                <a:lnTo>
                  <a:pt x="3359" y="16792"/>
                </a:lnTo>
                <a:lnTo>
                  <a:pt x="3033" y="19926"/>
                </a:lnTo>
                <a:lnTo>
                  <a:pt x="3610" y="23603"/>
                </a:lnTo>
                <a:lnTo>
                  <a:pt x="4788" y="27641"/>
                </a:lnTo>
                <a:lnTo>
                  <a:pt x="4779" y="31921"/>
                </a:lnTo>
                <a:lnTo>
                  <a:pt x="3980" y="36362"/>
                </a:lnTo>
                <a:lnTo>
                  <a:pt x="2653" y="40910"/>
                </a:lnTo>
                <a:lnTo>
                  <a:pt x="1769" y="45530"/>
                </a:lnTo>
                <a:lnTo>
                  <a:pt x="1179" y="50197"/>
                </a:lnTo>
                <a:lnTo>
                  <a:pt x="786" y="54896"/>
                </a:lnTo>
                <a:lnTo>
                  <a:pt x="524" y="59616"/>
                </a:lnTo>
                <a:lnTo>
                  <a:pt x="233" y="69094"/>
                </a:lnTo>
                <a:lnTo>
                  <a:pt x="31" y="92874"/>
                </a:lnTo>
                <a:lnTo>
                  <a:pt x="0" y="162918"/>
                </a:lnTo>
                <a:lnTo>
                  <a:pt x="794" y="166556"/>
                </a:lnTo>
                <a:lnTo>
                  <a:pt x="2117" y="169775"/>
                </a:lnTo>
                <a:lnTo>
                  <a:pt x="3792" y="172714"/>
                </a:lnTo>
                <a:lnTo>
                  <a:pt x="4910" y="175468"/>
                </a:lnTo>
                <a:lnTo>
                  <a:pt x="5654" y="178097"/>
                </a:lnTo>
                <a:lnTo>
                  <a:pt x="6850" y="184228"/>
                </a:lnTo>
                <a:lnTo>
                  <a:pt x="7057" y="189083"/>
                </a:lnTo>
                <a:lnTo>
                  <a:pt x="7144" y="19288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254"/>
          <p:cNvSpPr/>
          <p:nvPr/>
        </p:nvSpPr>
        <p:spPr>
          <a:xfrm>
            <a:off x="1735931" y="1635918"/>
            <a:ext cx="271463" cy="50008"/>
          </a:xfrm>
          <a:custGeom>
            <a:avLst/>
            <a:gdLst/>
            <a:ahLst/>
            <a:cxnLst/>
            <a:rect l="0" t="0" r="0" b="0"/>
            <a:pathLst>
              <a:path w="271463" h="50008">
                <a:moveTo>
                  <a:pt x="0" y="50007"/>
                </a:moveTo>
                <a:lnTo>
                  <a:pt x="0" y="46214"/>
                </a:lnTo>
                <a:lnTo>
                  <a:pt x="794" y="45097"/>
                </a:lnTo>
                <a:lnTo>
                  <a:pt x="2116" y="44352"/>
                </a:lnTo>
                <a:lnTo>
                  <a:pt x="5703" y="43525"/>
                </a:lnTo>
                <a:lnTo>
                  <a:pt x="12185" y="43059"/>
                </a:lnTo>
                <a:lnTo>
                  <a:pt x="16792" y="42950"/>
                </a:lnTo>
                <a:lnTo>
                  <a:pt x="19926" y="42127"/>
                </a:lnTo>
                <a:lnTo>
                  <a:pt x="23603" y="40785"/>
                </a:lnTo>
                <a:lnTo>
                  <a:pt x="27641" y="39096"/>
                </a:lnTo>
                <a:lnTo>
                  <a:pt x="32715" y="37177"/>
                </a:lnTo>
                <a:lnTo>
                  <a:pt x="44702" y="32927"/>
                </a:lnTo>
                <a:lnTo>
                  <a:pt x="51233" y="31477"/>
                </a:lnTo>
                <a:lnTo>
                  <a:pt x="57968" y="30509"/>
                </a:lnTo>
                <a:lnTo>
                  <a:pt x="64839" y="29865"/>
                </a:lnTo>
                <a:lnTo>
                  <a:pt x="71801" y="28641"/>
                </a:lnTo>
                <a:lnTo>
                  <a:pt x="78823" y="27032"/>
                </a:lnTo>
                <a:lnTo>
                  <a:pt x="85886" y="25165"/>
                </a:lnTo>
                <a:lnTo>
                  <a:pt x="93770" y="23920"/>
                </a:lnTo>
                <a:lnTo>
                  <a:pt x="102201" y="23091"/>
                </a:lnTo>
                <a:lnTo>
                  <a:pt x="110996" y="22538"/>
                </a:lnTo>
                <a:lnTo>
                  <a:pt x="120035" y="21375"/>
                </a:lnTo>
                <a:lnTo>
                  <a:pt x="129236" y="19806"/>
                </a:lnTo>
                <a:lnTo>
                  <a:pt x="138545" y="17967"/>
                </a:lnTo>
                <a:lnTo>
                  <a:pt x="147132" y="16741"/>
                </a:lnTo>
                <a:lnTo>
                  <a:pt x="155238" y="15923"/>
                </a:lnTo>
                <a:lnTo>
                  <a:pt x="163023" y="15378"/>
                </a:lnTo>
                <a:lnTo>
                  <a:pt x="171388" y="14221"/>
                </a:lnTo>
                <a:lnTo>
                  <a:pt x="180140" y="12655"/>
                </a:lnTo>
                <a:lnTo>
                  <a:pt x="189149" y="10819"/>
                </a:lnTo>
                <a:lnTo>
                  <a:pt x="196743" y="9593"/>
                </a:lnTo>
                <a:lnTo>
                  <a:pt x="203394" y="8777"/>
                </a:lnTo>
                <a:lnTo>
                  <a:pt x="209414" y="8233"/>
                </a:lnTo>
                <a:lnTo>
                  <a:pt x="215016" y="7870"/>
                </a:lnTo>
                <a:lnTo>
                  <a:pt x="225473" y="7467"/>
                </a:lnTo>
                <a:lnTo>
                  <a:pt x="230484" y="6565"/>
                </a:lnTo>
                <a:lnTo>
                  <a:pt x="235412" y="5171"/>
                </a:lnTo>
                <a:lnTo>
                  <a:pt x="240285" y="3447"/>
                </a:lnTo>
                <a:lnTo>
                  <a:pt x="244327" y="2298"/>
                </a:lnTo>
                <a:lnTo>
                  <a:pt x="250936" y="1022"/>
                </a:lnTo>
                <a:lnTo>
                  <a:pt x="259118" y="303"/>
                </a:lnTo>
                <a:lnTo>
                  <a:pt x="265750" y="40"/>
                </a:lnTo>
                <a:lnTo>
                  <a:pt x="271462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255"/>
          <p:cNvSpPr/>
          <p:nvPr/>
        </p:nvSpPr>
        <p:spPr>
          <a:xfrm>
            <a:off x="1707356" y="1821656"/>
            <a:ext cx="235745" cy="35720"/>
          </a:xfrm>
          <a:custGeom>
            <a:avLst/>
            <a:gdLst/>
            <a:ahLst/>
            <a:cxnLst/>
            <a:rect l="0" t="0" r="0" b="0"/>
            <a:pathLst>
              <a:path w="235745" h="35720">
                <a:moveTo>
                  <a:pt x="0" y="35719"/>
                </a:moveTo>
                <a:lnTo>
                  <a:pt x="3792" y="31926"/>
                </a:lnTo>
                <a:lnTo>
                  <a:pt x="5703" y="30809"/>
                </a:lnTo>
                <a:lnTo>
                  <a:pt x="7771" y="30064"/>
                </a:lnTo>
                <a:lnTo>
                  <a:pt x="14473" y="29016"/>
                </a:lnTo>
                <a:lnTo>
                  <a:pt x="16792" y="28869"/>
                </a:lnTo>
                <a:lnTo>
                  <a:pt x="19926" y="27977"/>
                </a:lnTo>
                <a:lnTo>
                  <a:pt x="23603" y="26589"/>
                </a:lnTo>
                <a:lnTo>
                  <a:pt x="27641" y="24870"/>
                </a:lnTo>
                <a:lnTo>
                  <a:pt x="31921" y="23723"/>
                </a:lnTo>
                <a:lnTo>
                  <a:pt x="36362" y="22959"/>
                </a:lnTo>
                <a:lnTo>
                  <a:pt x="40910" y="22450"/>
                </a:lnTo>
                <a:lnTo>
                  <a:pt x="46323" y="22110"/>
                </a:lnTo>
                <a:lnTo>
                  <a:pt x="58688" y="21733"/>
                </a:lnTo>
                <a:lnTo>
                  <a:pt x="64525" y="20838"/>
                </a:lnTo>
                <a:lnTo>
                  <a:pt x="70004" y="19449"/>
                </a:lnTo>
                <a:lnTo>
                  <a:pt x="75244" y="17728"/>
                </a:lnTo>
                <a:lnTo>
                  <a:pt x="81119" y="16581"/>
                </a:lnTo>
                <a:lnTo>
                  <a:pt x="87417" y="15817"/>
                </a:lnTo>
                <a:lnTo>
                  <a:pt x="93997" y="15307"/>
                </a:lnTo>
                <a:lnTo>
                  <a:pt x="99971" y="14173"/>
                </a:lnTo>
                <a:lnTo>
                  <a:pt x="105541" y="12624"/>
                </a:lnTo>
                <a:lnTo>
                  <a:pt x="110842" y="10797"/>
                </a:lnTo>
                <a:lnTo>
                  <a:pt x="115963" y="9579"/>
                </a:lnTo>
                <a:lnTo>
                  <a:pt x="120965" y="8767"/>
                </a:lnTo>
                <a:lnTo>
                  <a:pt x="125887" y="8226"/>
                </a:lnTo>
                <a:lnTo>
                  <a:pt x="131549" y="7071"/>
                </a:lnTo>
                <a:lnTo>
                  <a:pt x="137706" y="5508"/>
                </a:lnTo>
                <a:lnTo>
                  <a:pt x="144191" y="3672"/>
                </a:lnTo>
                <a:lnTo>
                  <a:pt x="150102" y="2448"/>
                </a:lnTo>
                <a:lnTo>
                  <a:pt x="155631" y="1632"/>
                </a:lnTo>
                <a:lnTo>
                  <a:pt x="160904" y="1088"/>
                </a:lnTo>
                <a:lnTo>
                  <a:pt x="166007" y="725"/>
                </a:lnTo>
                <a:lnTo>
                  <a:pt x="170996" y="483"/>
                </a:lnTo>
                <a:lnTo>
                  <a:pt x="180773" y="215"/>
                </a:lnTo>
                <a:lnTo>
                  <a:pt x="223038" y="5"/>
                </a:lnTo>
                <a:lnTo>
                  <a:pt x="235744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256"/>
          <p:cNvSpPr/>
          <p:nvPr/>
        </p:nvSpPr>
        <p:spPr>
          <a:xfrm>
            <a:off x="2085975" y="1378743"/>
            <a:ext cx="2000251" cy="500053"/>
          </a:xfrm>
          <a:custGeom>
            <a:avLst/>
            <a:gdLst/>
            <a:ahLst/>
            <a:cxnLst/>
            <a:rect l="0" t="0" r="0" b="0"/>
            <a:pathLst>
              <a:path w="2000251" h="500053">
                <a:moveTo>
                  <a:pt x="0" y="407194"/>
                </a:moveTo>
                <a:lnTo>
                  <a:pt x="3792" y="407194"/>
                </a:lnTo>
                <a:lnTo>
                  <a:pt x="4909" y="407988"/>
                </a:lnTo>
                <a:lnTo>
                  <a:pt x="5654" y="409311"/>
                </a:lnTo>
                <a:lnTo>
                  <a:pt x="6150" y="410986"/>
                </a:lnTo>
                <a:lnTo>
                  <a:pt x="7275" y="412104"/>
                </a:lnTo>
                <a:lnTo>
                  <a:pt x="8819" y="412848"/>
                </a:lnTo>
                <a:lnTo>
                  <a:pt x="12650" y="413676"/>
                </a:lnTo>
                <a:lnTo>
                  <a:pt x="16999" y="414044"/>
                </a:lnTo>
                <a:lnTo>
                  <a:pt x="19270" y="414935"/>
                </a:lnTo>
                <a:lnTo>
                  <a:pt x="23910" y="418043"/>
                </a:lnTo>
                <a:lnTo>
                  <a:pt x="37848" y="428800"/>
                </a:lnTo>
                <a:lnTo>
                  <a:pt x="48520" y="435821"/>
                </a:lnTo>
                <a:lnTo>
                  <a:pt x="51396" y="438185"/>
                </a:lnTo>
                <a:lnTo>
                  <a:pt x="56709" y="445045"/>
                </a:lnTo>
                <a:lnTo>
                  <a:pt x="59237" y="449097"/>
                </a:lnTo>
                <a:lnTo>
                  <a:pt x="66280" y="455715"/>
                </a:lnTo>
                <a:lnTo>
                  <a:pt x="82664" y="468911"/>
                </a:lnTo>
                <a:lnTo>
                  <a:pt x="91079" y="476193"/>
                </a:lnTo>
                <a:lnTo>
                  <a:pt x="108518" y="488149"/>
                </a:lnTo>
                <a:lnTo>
                  <a:pt x="116379" y="495298"/>
                </a:lnTo>
                <a:lnTo>
                  <a:pt x="119654" y="496886"/>
                </a:lnTo>
                <a:lnTo>
                  <a:pt x="133300" y="499644"/>
                </a:lnTo>
                <a:lnTo>
                  <a:pt x="152460" y="500052"/>
                </a:lnTo>
                <a:lnTo>
                  <a:pt x="154821" y="499262"/>
                </a:lnTo>
                <a:lnTo>
                  <a:pt x="161937" y="495151"/>
                </a:lnTo>
                <a:lnTo>
                  <a:pt x="169072" y="492787"/>
                </a:lnTo>
                <a:lnTo>
                  <a:pt x="173832" y="489421"/>
                </a:lnTo>
                <a:lnTo>
                  <a:pt x="175419" y="487412"/>
                </a:lnTo>
                <a:lnTo>
                  <a:pt x="176477" y="485279"/>
                </a:lnTo>
                <a:lnTo>
                  <a:pt x="177183" y="483063"/>
                </a:lnTo>
                <a:lnTo>
                  <a:pt x="180083" y="478484"/>
                </a:lnTo>
                <a:lnTo>
                  <a:pt x="184018" y="473010"/>
                </a:lnTo>
                <a:lnTo>
                  <a:pt x="188413" y="465285"/>
                </a:lnTo>
                <a:lnTo>
                  <a:pt x="190895" y="456560"/>
                </a:lnTo>
                <a:lnTo>
                  <a:pt x="191557" y="452011"/>
                </a:lnTo>
                <a:lnTo>
                  <a:pt x="190176" y="442723"/>
                </a:lnTo>
                <a:lnTo>
                  <a:pt x="187052" y="430686"/>
                </a:lnTo>
                <a:lnTo>
                  <a:pt x="185997" y="415715"/>
                </a:lnTo>
                <a:lnTo>
                  <a:pt x="185814" y="402134"/>
                </a:lnTo>
                <a:lnTo>
                  <a:pt x="183655" y="392774"/>
                </a:lnTo>
                <a:lnTo>
                  <a:pt x="180843" y="383323"/>
                </a:lnTo>
                <a:lnTo>
                  <a:pt x="178466" y="369077"/>
                </a:lnTo>
                <a:lnTo>
                  <a:pt x="173881" y="354801"/>
                </a:lnTo>
                <a:lnTo>
                  <a:pt x="171376" y="339724"/>
                </a:lnTo>
                <a:lnTo>
                  <a:pt x="167977" y="327201"/>
                </a:lnTo>
                <a:lnTo>
                  <a:pt x="165938" y="315815"/>
                </a:lnTo>
                <a:lnTo>
                  <a:pt x="164789" y="300479"/>
                </a:lnTo>
                <a:lnTo>
                  <a:pt x="164628" y="295569"/>
                </a:lnTo>
                <a:lnTo>
                  <a:pt x="162332" y="285881"/>
                </a:lnTo>
                <a:lnTo>
                  <a:pt x="159460" y="276283"/>
                </a:lnTo>
                <a:lnTo>
                  <a:pt x="157049" y="261955"/>
                </a:lnTo>
                <a:lnTo>
                  <a:pt x="152454" y="247655"/>
                </a:lnTo>
                <a:lnTo>
                  <a:pt x="149946" y="233364"/>
                </a:lnTo>
                <a:lnTo>
                  <a:pt x="144529" y="219076"/>
                </a:lnTo>
                <a:lnTo>
                  <a:pt x="138690" y="204788"/>
                </a:lnTo>
                <a:lnTo>
                  <a:pt x="136608" y="191294"/>
                </a:lnTo>
                <a:lnTo>
                  <a:pt x="136121" y="184768"/>
                </a:lnTo>
                <a:lnTo>
                  <a:pt x="130128" y="165982"/>
                </a:lnTo>
                <a:lnTo>
                  <a:pt x="128891" y="151320"/>
                </a:lnTo>
                <a:lnTo>
                  <a:pt x="128647" y="138046"/>
                </a:lnTo>
                <a:lnTo>
                  <a:pt x="128589" y="112242"/>
                </a:lnTo>
                <a:lnTo>
                  <a:pt x="129382" y="110547"/>
                </a:lnTo>
                <a:lnTo>
                  <a:pt x="130705" y="109417"/>
                </a:lnTo>
                <a:lnTo>
                  <a:pt x="132380" y="108663"/>
                </a:lnTo>
                <a:lnTo>
                  <a:pt x="133497" y="107367"/>
                </a:lnTo>
                <a:lnTo>
                  <a:pt x="134241" y="105710"/>
                </a:lnTo>
                <a:lnTo>
                  <a:pt x="134738" y="103811"/>
                </a:lnTo>
                <a:lnTo>
                  <a:pt x="137406" y="99584"/>
                </a:lnTo>
                <a:lnTo>
                  <a:pt x="139229" y="97346"/>
                </a:lnTo>
                <a:lnTo>
                  <a:pt x="140444" y="95060"/>
                </a:lnTo>
                <a:lnTo>
                  <a:pt x="142948" y="88050"/>
                </a:lnTo>
                <a:lnTo>
                  <a:pt x="146347" y="83319"/>
                </a:lnTo>
                <a:lnTo>
                  <a:pt x="148364" y="81740"/>
                </a:lnTo>
                <a:lnTo>
                  <a:pt x="150503" y="80687"/>
                </a:lnTo>
                <a:lnTo>
                  <a:pt x="152723" y="79985"/>
                </a:lnTo>
                <a:lnTo>
                  <a:pt x="157306" y="77089"/>
                </a:lnTo>
                <a:lnTo>
                  <a:pt x="159639" y="75205"/>
                </a:lnTo>
                <a:lnTo>
                  <a:pt x="161988" y="73949"/>
                </a:lnTo>
                <a:lnTo>
                  <a:pt x="169087" y="71388"/>
                </a:lnTo>
                <a:lnTo>
                  <a:pt x="173839" y="67976"/>
                </a:lnTo>
                <a:lnTo>
                  <a:pt x="177011" y="66749"/>
                </a:lnTo>
                <a:lnTo>
                  <a:pt x="189061" y="65021"/>
                </a:lnTo>
                <a:lnTo>
                  <a:pt x="203479" y="63716"/>
                </a:lnTo>
                <a:lnTo>
                  <a:pt x="232406" y="58172"/>
                </a:lnTo>
                <a:lnTo>
                  <a:pt x="285898" y="55073"/>
                </a:lnTo>
                <a:lnTo>
                  <a:pt x="307225" y="51508"/>
                </a:lnTo>
                <a:lnTo>
                  <a:pt x="363340" y="50094"/>
                </a:lnTo>
                <a:lnTo>
                  <a:pt x="417049" y="43864"/>
                </a:lnTo>
                <a:lnTo>
                  <a:pt x="473897" y="42951"/>
                </a:lnTo>
                <a:lnTo>
                  <a:pt x="527151" y="40758"/>
                </a:lnTo>
                <a:lnTo>
                  <a:pt x="580976" y="36383"/>
                </a:lnTo>
                <a:lnTo>
                  <a:pt x="634503" y="32014"/>
                </a:lnTo>
                <a:lnTo>
                  <a:pt x="689549" y="29028"/>
                </a:lnTo>
                <a:lnTo>
                  <a:pt x="853858" y="28578"/>
                </a:lnTo>
                <a:lnTo>
                  <a:pt x="914267" y="22921"/>
                </a:lnTo>
                <a:lnTo>
                  <a:pt x="965791" y="21726"/>
                </a:lnTo>
                <a:lnTo>
                  <a:pt x="1201238" y="21432"/>
                </a:lnTo>
                <a:lnTo>
                  <a:pt x="1263960" y="15777"/>
                </a:lnTo>
                <a:lnTo>
                  <a:pt x="1323911" y="14484"/>
                </a:lnTo>
                <a:lnTo>
                  <a:pt x="1740693" y="14288"/>
                </a:lnTo>
                <a:lnTo>
                  <a:pt x="1798108" y="19942"/>
                </a:lnTo>
                <a:lnTo>
                  <a:pt x="1842661" y="20442"/>
                </a:lnTo>
                <a:lnTo>
                  <a:pt x="1903247" y="14574"/>
                </a:lnTo>
                <a:lnTo>
                  <a:pt x="1933421" y="14313"/>
                </a:lnTo>
                <a:lnTo>
                  <a:pt x="1943031" y="12182"/>
                </a:lnTo>
                <a:lnTo>
                  <a:pt x="1952594" y="9383"/>
                </a:lnTo>
                <a:lnTo>
                  <a:pt x="1972641" y="7439"/>
                </a:lnTo>
                <a:lnTo>
                  <a:pt x="1975494" y="6547"/>
                </a:lnTo>
                <a:lnTo>
                  <a:pt x="1983301" y="2293"/>
                </a:lnTo>
                <a:lnTo>
                  <a:pt x="1991658" y="302"/>
                </a:lnTo>
                <a:lnTo>
                  <a:pt x="200025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257"/>
          <p:cNvSpPr/>
          <p:nvPr/>
        </p:nvSpPr>
        <p:spPr>
          <a:xfrm>
            <a:off x="2343266" y="1500189"/>
            <a:ext cx="164191" cy="350043"/>
          </a:xfrm>
          <a:custGeom>
            <a:avLst/>
            <a:gdLst/>
            <a:ahLst/>
            <a:cxnLst/>
            <a:rect l="0" t="0" r="0" b="0"/>
            <a:pathLst>
              <a:path w="164191" h="350043">
                <a:moveTo>
                  <a:pt x="164190" y="7142"/>
                </a:moveTo>
                <a:lnTo>
                  <a:pt x="157133" y="85"/>
                </a:lnTo>
                <a:lnTo>
                  <a:pt x="153279" y="24"/>
                </a:lnTo>
                <a:lnTo>
                  <a:pt x="144048" y="0"/>
                </a:lnTo>
                <a:lnTo>
                  <a:pt x="139098" y="2116"/>
                </a:lnTo>
                <a:lnTo>
                  <a:pt x="135556" y="3791"/>
                </a:lnTo>
                <a:lnTo>
                  <a:pt x="132400" y="4908"/>
                </a:lnTo>
                <a:lnTo>
                  <a:pt x="129503" y="5652"/>
                </a:lnTo>
                <a:lnTo>
                  <a:pt x="126778" y="6149"/>
                </a:lnTo>
                <a:lnTo>
                  <a:pt x="124167" y="7274"/>
                </a:lnTo>
                <a:lnTo>
                  <a:pt x="119150" y="10640"/>
                </a:lnTo>
                <a:lnTo>
                  <a:pt x="115907" y="13443"/>
                </a:lnTo>
                <a:lnTo>
                  <a:pt x="112157" y="16899"/>
                </a:lnTo>
                <a:lnTo>
                  <a:pt x="101413" y="27231"/>
                </a:lnTo>
                <a:lnTo>
                  <a:pt x="98526" y="30059"/>
                </a:lnTo>
                <a:lnTo>
                  <a:pt x="95807" y="33533"/>
                </a:lnTo>
                <a:lnTo>
                  <a:pt x="93202" y="37436"/>
                </a:lnTo>
                <a:lnTo>
                  <a:pt x="88190" y="46006"/>
                </a:lnTo>
                <a:lnTo>
                  <a:pt x="83316" y="55106"/>
                </a:lnTo>
                <a:lnTo>
                  <a:pt x="80111" y="59756"/>
                </a:lnTo>
                <a:lnTo>
                  <a:pt x="76388" y="64443"/>
                </a:lnTo>
                <a:lnTo>
                  <a:pt x="72317" y="69155"/>
                </a:lnTo>
                <a:lnTo>
                  <a:pt x="68017" y="74678"/>
                </a:lnTo>
                <a:lnTo>
                  <a:pt x="63562" y="80741"/>
                </a:lnTo>
                <a:lnTo>
                  <a:pt x="59005" y="87164"/>
                </a:lnTo>
                <a:lnTo>
                  <a:pt x="55173" y="93034"/>
                </a:lnTo>
                <a:lnTo>
                  <a:pt x="51824" y="98534"/>
                </a:lnTo>
                <a:lnTo>
                  <a:pt x="48798" y="103789"/>
                </a:lnTo>
                <a:lnTo>
                  <a:pt x="45193" y="109673"/>
                </a:lnTo>
                <a:lnTo>
                  <a:pt x="36954" y="122561"/>
                </a:lnTo>
                <a:lnTo>
                  <a:pt x="33329" y="129332"/>
                </a:lnTo>
                <a:lnTo>
                  <a:pt x="30118" y="136227"/>
                </a:lnTo>
                <a:lnTo>
                  <a:pt x="27184" y="143205"/>
                </a:lnTo>
                <a:lnTo>
                  <a:pt x="21806" y="155191"/>
                </a:lnTo>
                <a:lnTo>
                  <a:pt x="19261" y="160610"/>
                </a:lnTo>
                <a:lnTo>
                  <a:pt x="17565" y="166604"/>
                </a:lnTo>
                <a:lnTo>
                  <a:pt x="16433" y="172981"/>
                </a:lnTo>
                <a:lnTo>
                  <a:pt x="15679" y="179614"/>
                </a:lnTo>
                <a:lnTo>
                  <a:pt x="14383" y="186417"/>
                </a:lnTo>
                <a:lnTo>
                  <a:pt x="12725" y="193333"/>
                </a:lnTo>
                <a:lnTo>
                  <a:pt x="10825" y="200326"/>
                </a:lnTo>
                <a:lnTo>
                  <a:pt x="8766" y="206575"/>
                </a:lnTo>
                <a:lnTo>
                  <a:pt x="6599" y="212328"/>
                </a:lnTo>
                <a:lnTo>
                  <a:pt x="4360" y="217752"/>
                </a:lnTo>
                <a:lnTo>
                  <a:pt x="2868" y="223748"/>
                </a:lnTo>
                <a:lnTo>
                  <a:pt x="1873" y="230127"/>
                </a:lnTo>
                <a:lnTo>
                  <a:pt x="1210" y="236761"/>
                </a:lnTo>
                <a:lnTo>
                  <a:pt x="768" y="242772"/>
                </a:lnTo>
                <a:lnTo>
                  <a:pt x="276" y="253683"/>
                </a:lnTo>
                <a:lnTo>
                  <a:pt x="0" y="268751"/>
                </a:lnTo>
                <a:lnTo>
                  <a:pt x="2052" y="278458"/>
                </a:lnTo>
                <a:lnTo>
                  <a:pt x="5610" y="287271"/>
                </a:lnTo>
                <a:lnTo>
                  <a:pt x="9837" y="293833"/>
                </a:lnTo>
                <a:lnTo>
                  <a:pt x="12245" y="301512"/>
                </a:lnTo>
                <a:lnTo>
                  <a:pt x="12887" y="305782"/>
                </a:lnTo>
                <a:lnTo>
                  <a:pt x="15717" y="312644"/>
                </a:lnTo>
                <a:lnTo>
                  <a:pt x="17583" y="315585"/>
                </a:lnTo>
                <a:lnTo>
                  <a:pt x="20414" y="318339"/>
                </a:lnTo>
                <a:lnTo>
                  <a:pt x="23889" y="320969"/>
                </a:lnTo>
                <a:lnTo>
                  <a:pt x="27794" y="323516"/>
                </a:lnTo>
                <a:lnTo>
                  <a:pt x="31984" y="326008"/>
                </a:lnTo>
                <a:lnTo>
                  <a:pt x="36365" y="328463"/>
                </a:lnTo>
                <a:lnTo>
                  <a:pt x="40873" y="330894"/>
                </a:lnTo>
                <a:lnTo>
                  <a:pt x="44673" y="333308"/>
                </a:lnTo>
                <a:lnTo>
                  <a:pt x="47999" y="335711"/>
                </a:lnTo>
                <a:lnTo>
                  <a:pt x="51011" y="338106"/>
                </a:lnTo>
                <a:lnTo>
                  <a:pt x="53812" y="339704"/>
                </a:lnTo>
                <a:lnTo>
                  <a:pt x="56473" y="340768"/>
                </a:lnTo>
                <a:lnTo>
                  <a:pt x="59041" y="341478"/>
                </a:lnTo>
                <a:lnTo>
                  <a:pt x="62341" y="342745"/>
                </a:lnTo>
                <a:lnTo>
                  <a:pt x="66128" y="344384"/>
                </a:lnTo>
                <a:lnTo>
                  <a:pt x="70240" y="346270"/>
                </a:lnTo>
                <a:lnTo>
                  <a:pt x="73776" y="347527"/>
                </a:lnTo>
                <a:lnTo>
                  <a:pt x="76926" y="348365"/>
                </a:lnTo>
                <a:lnTo>
                  <a:pt x="79820" y="348924"/>
                </a:lnTo>
                <a:lnTo>
                  <a:pt x="83337" y="349297"/>
                </a:lnTo>
                <a:lnTo>
                  <a:pt x="87269" y="349545"/>
                </a:lnTo>
                <a:lnTo>
                  <a:pt x="95078" y="349821"/>
                </a:lnTo>
                <a:lnTo>
                  <a:pt x="103937" y="349976"/>
                </a:lnTo>
                <a:lnTo>
                  <a:pt x="114184" y="35004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258"/>
          <p:cNvSpPr/>
          <p:nvPr/>
        </p:nvSpPr>
        <p:spPr>
          <a:xfrm>
            <a:off x="2493168" y="1693068"/>
            <a:ext cx="135733" cy="28550"/>
          </a:xfrm>
          <a:custGeom>
            <a:avLst/>
            <a:gdLst/>
            <a:ahLst/>
            <a:cxnLst/>
            <a:rect l="0" t="0" r="0" b="0"/>
            <a:pathLst>
              <a:path w="135733" h="28550">
                <a:moveTo>
                  <a:pt x="0" y="14288"/>
                </a:moveTo>
                <a:lnTo>
                  <a:pt x="0" y="20439"/>
                </a:lnTo>
                <a:lnTo>
                  <a:pt x="794" y="20770"/>
                </a:lnTo>
                <a:lnTo>
                  <a:pt x="3793" y="21137"/>
                </a:lnTo>
                <a:lnTo>
                  <a:pt x="4910" y="22029"/>
                </a:lnTo>
                <a:lnTo>
                  <a:pt x="5655" y="23417"/>
                </a:lnTo>
                <a:lnTo>
                  <a:pt x="6151" y="25137"/>
                </a:lnTo>
                <a:lnTo>
                  <a:pt x="8070" y="26283"/>
                </a:lnTo>
                <a:lnTo>
                  <a:pt x="10936" y="27047"/>
                </a:lnTo>
                <a:lnTo>
                  <a:pt x="14434" y="27557"/>
                </a:lnTo>
                <a:lnTo>
                  <a:pt x="17560" y="27896"/>
                </a:lnTo>
                <a:lnTo>
                  <a:pt x="20439" y="28122"/>
                </a:lnTo>
                <a:lnTo>
                  <a:pt x="23151" y="28273"/>
                </a:lnTo>
                <a:lnTo>
                  <a:pt x="30398" y="28441"/>
                </a:lnTo>
                <a:lnTo>
                  <a:pt x="44193" y="28549"/>
                </a:lnTo>
                <a:lnTo>
                  <a:pt x="47718" y="27764"/>
                </a:lnTo>
                <a:lnTo>
                  <a:pt x="51656" y="26447"/>
                </a:lnTo>
                <a:lnTo>
                  <a:pt x="55869" y="24775"/>
                </a:lnTo>
                <a:lnTo>
                  <a:pt x="60265" y="23661"/>
                </a:lnTo>
                <a:lnTo>
                  <a:pt x="64783" y="22918"/>
                </a:lnTo>
                <a:lnTo>
                  <a:pt x="69382" y="22422"/>
                </a:lnTo>
                <a:lnTo>
                  <a:pt x="74036" y="22092"/>
                </a:lnTo>
                <a:lnTo>
                  <a:pt x="78726" y="21872"/>
                </a:lnTo>
                <a:lnTo>
                  <a:pt x="83441" y="21725"/>
                </a:lnTo>
                <a:lnTo>
                  <a:pt x="87377" y="20833"/>
                </a:lnTo>
                <a:lnTo>
                  <a:pt x="90795" y="19445"/>
                </a:lnTo>
                <a:lnTo>
                  <a:pt x="93868" y="17726"/>
                </a:lnTo>
                <a:lnTo>
                  <a:pt x="101515" y="13699"/>
                </a:lnTo>
                <a:lnTo>
                  <a:pt x="105777" y="11514"/>
                </a:lnTo>
                <a:lnTo>
                  <a:pt x="109412" y="10057"/>
                </a:lnTo>
                <a:lnTo>
                  <a:pt x="112629" y="9086"/>
                </a:lnTo>
                <a:lnTo>
                  <a:pt x="115567" y="8439"/>
                </a:lnTo>
                <a:lnTo>
                  <a:pt x="118320" y="8007"/>
                </a:lnTo>
                <a:lnTo>
                  <a:pt x="120949" y="7720"/>
                </a:lnTo>
                <a:lnTo>
                  <a:pt x="123495" y="7528"/>
                </a:lnTo>
                <a:lnTo>
                  <a:pt x="125986" y="6606"/>
                </a:lnTo>
                <a:lnTo>
                  <a:pt x="128441" y="5198"/>
                </a:lnTo>
                <a:lnTo>
                  <a:pt x="135732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259"/>
          <p:cNvSpPr/>
          <p:nvPr/>
        </p:nvSpPr>
        <p:spPr>
          <a:xfrm>
            <a:off x="2671762" y="1585912"/>
            <a:ext cx="57151" cy="221457"/>
          </a:xfrm>
          <a:custGeom>
            <a:avLst/>
            <a:gdLst/>
            <a:ahLst/>
            <a:cxnLst/>
            <a:rect l="0" t="0" r="0" b="0"/>
            <a:pathLst>
              <a:path w="57151" h="221457">
                <a:moveTo>
                  <a:pt x="0" y="0"/>
                </a:moveTo>
                <a:lnTo>
                  <a:pt x="0" y="103785"/>
                </a:lnTo>
                <a:lnTo>
                  <a:pt x="794" y="109671"/>
                </a:lnTo>
                <a:lnTo>
                  <a:pt x="2117" y="115977"/>
                </a:lnTo>
                <a:lnTo>
                  <a:pt x="3792" y="122562"/>
                </a:lnTo>
                <a:lnTo>
                  <a:pt x="4910" y="128539"/>
                </a:lnTo>
                <a:lnTo>
                  <a:pt x="5654" y="134111"/>
                </a:lnTo>
                <a:lnTo>
                  <a:pt x="6151" y="139414"/>
                </a:lnTo>
                <a:lnTo>
                  <a:pt x="6482" y="144536"/>
                </a:lnTo>
                <a:lnTo>
                  <a:pt x="6702" y="149539"/>
                </a:lnTo>
                <a:lnTo>
                  <a:pt x="6850" y="154461"/>
                </a:lnTo>
                <a:lnTo>
                  <a:pt x="7741" y="159330"/>
                </a:lnTo>
                <a:lnTo>
                  <a:pt x="9130" y="164164"/>
                </a:lnTo>
                <a:lnTo>
                  <a:pt x="10849" y="168974"/>
                </a:lnTo>
                <a:lnTo>
                  <a:pt x="12789" y="172974"/>
                </a:lnTo>
                <a:lnTo>
                  <a:pt x="14876" y="176435"/>
                </a:lnTo>
                <a:lnTo>
                  <a:pt x="17061" y="179536"/>
                </a:lnTo>
                <a:lnTo>
                  <a:pt x="18518" y="182397"/>
                </a:lnTo>
                <a:lnTo>
                  <a:pt x="21362" y="191009"/>
                </a:lnTo>
                <a:lnTo>
                  <a:pt x="22972" y="194808"/>
                </a:lnTo>
                <a:lnTo>
                  <a:pt x="27468" y="204727"/>
                </a:lnTo>
                <a:lnTo>
                  <a:pt x="28631" y="206335"/>
                </a:lnTo>
                <a:lnTo>
                  <a:pt x="30200" y="208200"/>
                </a:lnTo>
                <a:lnTo>
                  <a:pt x="32040" y="210238"/>
                </a:lnTo>
                <a:lnTo>
                  <a:pt x="36200" y="214618"/>
                </a:lnTo>
                <a:lnTo>
                  <a:pt x="38421" y="216897"/>
                </a:lnTo>
                <a:lnTo>
                  <a:pt x="40695" y="218417"/>
                </a:lnTo>
                <a:lnTo>
                  <a:pt x="43005" y="219430"/>
                </a:lnTo>
                <a:lnTo>
                  <a:pt x="49597" y="221338"/>
                </a:lnTo>
                <a:lnTo>
                  <a:pt x="50527" y="221377"/>
                </a:lnTo>
                <a:lnTo>
                  <a:pt x="57150" y="22145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260"/>
          <p:cNvSpPr/>
          <p:nvPr/>
        </p:nvSpPr>
        <p:spPr>
          <a:xfrm>
            <a:off x="2764631" y="1572042"/>
            <a:ext cx="214313" cy="213799"/>
          </a:xfrm>
          <a:custGeom>
            <a:avLst/>
            <a:gdLst/>
            <a:ahLst/>
            <a:cxnLst/>
            <a:rect l="0" t="0" r="0" b="0"/>
            <a:pathLst>
              <a:path w="214313" h="213799">
                <a:moveTo>
                  <a:pt x="0" y="42445"/>
                </a:moveTo>
                <a:lnTo>
                  <a:pt x="3792" y="38653"/>
                </a:lnTo>
                <a:lnTo>
                  <a:pt x="4909" y="36742"/>
                </a:lnTo>
                <a:lnTo>
                  <a:pt x="7275" y="30260"/>
                </a:lnTo>
                <a:lnTo>
                  <a:pt x="10642" y="25652"/>
                </a:lnTo>
                <a:lnTo>
                  <a:pt x="14784" y="20959"/>
                </a:lnTo>
                <a:lnTo>
                  <a:pt x="16999" y="18596"/>
                </a:lnTo>
                <a:lnTo>
                  <a:pt x="23695" y="13854"/>
                </a:lnTo>
                <a:lnTo>
                  <a:pt x="27703" y="11478"/>
                </a:lnTo>
                <a:lnTo>
                  <a:pt x="34273" y="6721"/>
                </a:lnTo>
                <a:lnTo>
                  <a:pt x="37136" y="4342"/>
                </a:lnTo>
                <a:lnTo>
                  <a:pt x="40632" y="2755"/>
                </a:lnTo>
                <a:lnTo>
                  <a:pt x="44551" y="1698"/>
                </a:lnTo>
                <a:lnTo>
                  <a:pt x="48750" y="993"/>
                </a:lnTo>
                <a:lnTo>
                  <a:pt x="52344" y="523"/>
                </a:lnTo>
                <a:lnTo>
                  <a:pt x="58454" y="0"/>
                </a:lnTo>
                <a:lnTo>
                  <a:pt x="61988" y="655"/>
                </a:lnTo>
                <a:lnTo>
                  <a:pt x="65931" y="1885"/>
                </a:lnTo>
                <a:lnTo>
                  <a:pt x="70148" y="3499"/>
                </a:lnTo>
                <a:lnTo>
                  <a:pt x="73753" y="4574"/>
                </a:lnTo>
                <a:lnTo>
                  <a:pt x="79875" y="5770"/>
                </a:lnTo>
                <a:lnTo>
                  <a:pt x="85241" y="8418"/>
                </a:lnTo>
                <a:lnTo>
                  <a:pt x="87784" y="10235"/>
                </a:lnTo>
                <a:lnTo>
                  <a:pt x="89479" y="12241"/>
                </a:lnTo>
                <a:lnTo>
                  <a:pt x="90609" y="14371"/>
                </a:lnTo>
                <a:lnTo>
                  <a:pt x="91362" y="16586"/>
                </a:lnTo>
                <a:lnTo>
                  <a:pt x="91864" y="19649"/>
                </a:lnTo>
                <a:lnTo>
                  <a:pt x="92199" y="23279"/>
                </a:lnTo>
                <a:lnTo>
                  <a:pt x="92571" y="30752"/>
                </a:lnTo>
                <a:lnTo>
                  <a:pt x="92736" y="36719"/>
                </a:lnTo>
                <a:lnTo>
                  <a:pt x="92830" y="48333"/>
                </a:lnTo>
                <a:lnTo>
                  <a:pt x="92049" y="52720"/>
                </a:lnTo>
                <a:lnTo>
                  <a:pt x="90734" y="57233"/>
                </a:lnTo>
                <a:lnTo>
                  <a:pt x="89065" y="61829"/>
                </a:lnTo>
                <a:lnTo>
                  <a:pt x="87158" y="66480"/>
                </a:lnTo>
                <a:lnTo>
                  <a:pt x="85093" y="71168"/>
                </a:lnTo>
                <a:lnTo>
                  <a:pt x="82922" y="75881"/>
                </a:lnTo>
                <a:lnTo>
                  <a:pt x="80681" y="81405"/>
                </a:lnTo>
                <a:lnTo>
                  <a:pt x="78394" y="87468"/>
                </a:lnTo>
                <a:lnTo>
                  <a:pt x="76075" y="93892"/>
                </a:lnTo>
                <a:lnTo>
                  <a:pt x="73735" y="99762"/>
                </a:lnTo>
                <a:lnTo>
                  <a:pt x="71382" y="105262"/>
                </a:lnTo>
                <a:lnTo>
                  <a:pt x="69019" y="110517"/>
                </a:lnTo>
                <a:lnTo>
                  <a:pt x="67444" y="115608"/>
                </a:lnTo>
                <a:lnTo>
                  <a:pt x="66394" y="120589"/>
                </a:lnTo>
                <a:lnTo>
                  <a:pt x="65694" y="125497"/>
                </a:lnTo>
                <a:lnTo>
                  <a:pt x="64433" y="129563"/>
                </a:lnTo>
                <a:lnTo>
                  <a:pt x="60916" y="136198"/>
                </a:lnTo>
                <a:lnTo>
                  <a:pt x="59661" y="139872"/>
                </a:lnTo>
                <a:lnTo>
                  <a:pt x="58824" y="143909"/>
                </a:lnTo>
                <a:lnTo>
                  <a:pt x="58266" y="148187"/>
                </a:lnTo>
                <a:lnTo>
                  <a:pt x="57100" y="152627"/>
                </a:lnTo>
                <a:lnTo>
                  <a:pt x="55529" y="157175"/>
                </a:lnTo>
                <a:lnTo>
                  <a:pt x="53688" y="161794"/>
                </a:lnTo>
                <a:lnTo>
                  <a:pt x="52461" y="165667"/>
                </a:lnTo>
                <a:lnTo>
                  <a:pt x="51097" y="172088"/>
                </a:lnTo>
                <a:lnTo>
                  <a:pt x="50733" y="175705"/>
                </a:lnTo>
                <a:lnTo>
                  <a:pt x="50491" y="179704"/>
                </a:lnTo>
                <a:lnTo>
                  <a:pt x="50102" y="189943"/>
                </a:lnTo>
                <a:lnTo>
                  <a:pt x="50864" y="191577"/>
                </a:lnTo>
                <a:lnTo>
                  <a:pt x="54934" y="197669"/>
                </a:lnTo>
                <a:lnTo>
                  <a:pt x="56165" y="202186"/>
                </a:lnTo>
                <a:lnTo>
                  <a:pt x="57287" y="203708"/>
                </a:lnTo>
                <a:lnTo>
                  <a:pt x="58829" y="204722"/>
                </a:lnTo>
                <a:lnTo>
                  <a:pt x="60651" y="205398"/>
                </a:lnTo>
                <a:lnTo>
                  <a:pt x="64791" y="208267"/>
                </a:lnTo>
                <a:lnTo>
                  <a:pt x="67007" y="210143"/>
                </a:lnTo>
                <a:lnTo>
                  <a:pt x="69277" y="211394"/>
                </a:lnTo>
                <a:lnTo>
                  <a:pt x="73917" y="212783"/>
                </a:lnTo>
                <a:lnTo>
                  <a:pt x="77059" y="213154"/>
                </a:lnTo>
                <a:lnTo>
                  <a:pt x="80742" y="213401"/>
                </a:lnTo>
                <a:lnTo>
                  <a:pt x="88272" y="213675"/>
                </a:lnTo>
                <a:lnTo>
                  <a:pt x="94266" y="213798"/>
                </a:lnTo>
                <a:lnTo>
                  <a:pt x="98562" y="213036"/>
                </a:lnTo>
                <a:lnTo>
                  <a:pt x="103808" y="211735"/>
                </a:lnTo>
                <a:lnTo>
                  <a:pt x="109687" y="210074"/>
                </a:lnTo>
                <a:lnTo>
                  <a:pt x="114399" y="208172"/>
                </a:lnTo>
                <a:lnTo>
                  <a:pt x="118335" y="206111"/>
                </a:lnTo>
                <a:lnTo>
                  <a:pt x="121752" y="203943"/>
                </a:lnTo>
                <a:lnTo>
                  <a:pt x="125618" y="202498"/>
                </a:lnTo>
                <a:lnTo>
                  <a:pt x="129783" y="201535"/>
                </a:lnTo>
                <a:lnTo>
                  <a:pt x="134147" y="200892"/>
                </a:lnTo>
                <a:lnTo>
                  <a:pt x="139437" y="199670"/>
                </a:lnTo>
                <a:lnTo>
                  <a:pt x="145346" y="198062"/>
                </a:lnTo>
                <a:lnTo>
                  <a:pt x="151666" y="196196"/>
                </a:lnTo>
                <a:lnTo>
                  <a:pt x="156673" y="194158"/>
                </a:lnTo>
                <a:lnTo>
                  <a:pt x="160805" y="192006"/>
                </a:lnTo>
                <a:lnTo>
                  <a:pt x="164353" y="189777"/>
                </a:lnTo>
                <a:lnTo>
                  <a:pt x="169100" y="187498"/>
                </a:lnTo>
                <a:lnTo>
                  <a:pt x="174646" y="185184"/>
                </a:lnTo>
                <a:lnTo>
                  <a:pt x="180724" y="182848"/>
                </a:lnTo>
                <a:lnTo>
                  <a:pt x="185570" y="180497"/>
                </a:lnTo>
                <a:lnTo>
                  <a:pt x="189595" y="178136"/>
                </a:lnTo>
                <a:lnTo>
                  <a:pt x="196183" y="173396"/>
                </a:lnTo>
                <a:lnTo>
                  <a:pt x="201757" y="168643"/>
                </a:lnTo>
                <a:lnTo>
                  <a:pt x="206880" y="163885"/>
                </a:lnTo>
                <a:lnTo>
                  <a:pt x="214312" y="15674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261"/>
          <p:cNvSpPr/>
          <p:nvPr/>
        </p:nvSpPr>
        <p:spPr>
          <a:xfrm>
            <a:off x="2971800" y="1514475"/>
            <a:ext cx="127381" cy="307145"/>
          </a:xfrm>
          <a:custGeom>
            <a:avLst/>
            <a:gdLst/>
            <a:ahLst/>
            <a:cxnLst/>
            <a:rect l="0" t="0" r="0" b="0"/>
            <a:pathLst>
              <a:path w="127381" h="307145">
                <a:moveTo>
                  <a:pt x="0" y="0"/>
                </a:moveTo>
                <a:lnTo>
                  <a:pt x="6150" y="0"/>
                </a:lnTo>
                <a:lnTo>
                  <a:pt x="8819" y="2116"/>
                </a:lnTo>
                <a:lnTo>
                  <a:pt x="10641" y="3792"/>
                </a:lnTo>
                <a:lnTo>
                  <a:pt x="12650" y="4909"/>
                </a:lnTo>
                <a:lnTo>
                  <a:pt x="14783" y="5654"/>
                </a:lnTo>
                <a:lnTo>
                  <a:pt x="16999" y="6150"/>
                </a:lnTo>
                <a:lnTo>
                  <a:pt x="19270" y="7275"/>
                </a:lnTo>
                <a:lnTo>
                  <a:pt x="21578" y="8819"/>
                </a:lnTo>
                <a:lnTo>
                  <a:pt x="23910" y="10641"/>
                </a:lnTo>
                <a:lnTo>
                  <a:pt x="26259" y="12650"/>
                </a:lnTo>
                <a:lnTo>
                  <a:pt x="28618" y="14783"/>
                </a:lnTo>
                <a:lnTo>
                  <a:pt x="30985" y="16999"/>
                </a:lnTo>
                <a:lnTo>
                  <a:pt x="34150" y="19270"/>
                </a:lnTo>
                <a:lnTo>
                  <a:pt x="37848" y="21578"/>
                </a:lnTo>
                <a:lnTo>
                  <a:pt x="41900" y="23910"/>
                </a:lnTo>
                <a:lnTo>
                  <a:pt x="46190" y="27052"/>
                </a:lnTo>
                <a:lnTo>
                  <a:pt x="50637" y="30735"/>
                </a:lnTo>
                <a:lnTo>
                  <a:pt x="59017" y="38266"/>
                </a:lnTo>
                <a:lnTo>
                  <a:pt x="65388" y="44259"/>
                </a:lnTo>
                <a:lnTo>
                  <a:pt x="68198" y="47762"/>
                </a:lnTo>
                <a:lnTo>
                  <a:pt x="70865" y="51685"/>
                </a:lnTo>
                <a:lnTo>
                  <a:pt x="73437" y="55888"/>
                </a:lnTo>
                <a:lnTo>
                  <a:pt x="76739" y="60277"/>
                </a:lnTo>
                <a:lnTo>
                  <a:pt x="80528" y="64791"/>
                </a:lnTo>
                <a:lnTo>
                  <a:pt x="84641" y="69388"/>
                </a:lnTo>
                <a:lnTo>
                  <a:pt x="88177" y="74039"/>
                </a:lnTo>
                <a:lnTo>
                  <a:pt x="91329" y="78728"/>
                </a:lnTo>
                <a:lnTo>
                  <a:pt x="94223" y="83441"/>
                </a:lnTo>
                <a:lnTo>
                  <a:pt x="96946" y="88171"/>
                </a:lnTo>
                <a:lnTo>
                  <a:pt x="102089" y="97660"/>
                </a:lnTo>
                <a:lnTo>
                  <a:pt x="105366" y="103206"/>
                </a:lnTo>
                <a:lnTo>
                  <a:pt x="113239" y="115719"/>
                </a:lnTo>
                <a:lnTo>
                  <a:pt x="115974" y="121596"/>
                </a:lnTo>
                <a:lnTo>
                  <a:pt x="117797" y="127101"/>
                </a:lnTo>
                <a:lnTo>
                  <a:pt x="119012" y="132359"/>
                </a:lnTo>
                <a:lnTo>
                  <a:pt x="120617" y="138246"/>
                </a:lnTo>
                <a:lnTo>
                  <a:pt x="124516" y="151136"/>
                </a:lnTo>
                <a:lnTo>
                  <a:pt x="125873" y="157113"/>
                </a:lnTo>
                <a:lnTo>
                  <a:pt x="126777" y="162686"/>
                </a:lnTo>
                <a:lnTo>
                  <a:pt x="127380" y="167988"/>
                </a:lnTo>
                <a:lnTo>
                  <a:pt x="126989" y="173905"/>
                </a:lnTo>
                <a:lnTo>
                  <a:pt x="125934" y="180230"/>
                </a:lnTo>
                <a:lnTo>
                  <a:pt x="124437" y="186828"/>
                </a:lnTo>
                <a:lnTo>
                  <a:pt x="123439" y="192814"/>
                </a:lnTo>
                <a:lnTo>
                  <a:pt x="122774" y="198393"/>
                </a:lnTo>
                <a:lnTo>
                  <a:pt x="122330" y="203699"/>
                </a:lnTo>
                <a:lnTo>
                  <a:pt x="121241" y="209618"/>
                </a:lnTo>
                <a:lnTo>
                  <a:pt x="119721" y="215945"/>
                </a:lnTo>
                <a:lnTo>
                  <a:pt x="117914" y="222544"/>
                </a:lnTo>
                <a:lnTo>
                  <a:pt x="115122" y="228532"/>
                </a:lnTo>
                <a:lnTo>
                  <a:pt x="111673" y="234111"/>
                </a:lnTo>
                <a:lnTo>
                  <a:pt x="107786" y="239417"/>
                </a:lnTo>
                <a:lnTo>
                  <a:pt x="105195" y="244543"/>
                </a:lnTo>
                <a:lnTo>
                  <a:pt x="103467" y="249547"/>
                </a:lnTo>
                <a:lnTo>
                  <a:pt x="102315" y="254471"/>
                </a:lnTo>
                <a:lnTo>
                  <a:pt x="100754" y="259341"/>
                </a:lnTo>
                <a:lnTo>
                  <a:pt x="98919" y="264175"/>
                </a:lnTo>
                <a:lnTo>
                  <a:pt x="96902" y="268985"/>
                </a:lnTo>
                <a:lnTo>
                  <a:pt x="94764" y="272986"/>
                </a:lnTo>
                <a:lnTo>
                  <a:pt x="92544" y="276447"/>
                </a:lnTo>
                <a:lnTo>
                  <a:pt x="88756" y="282409"/>
                </a:lnTo>
                <a:lnTo>
                  <a:pt x="85829" y="290228"/>
                </a:lnTo>
                <a:lnTo>
                  <a:pt x="82331" y="295148"/>
                </a:lnTo>
                <a:lnTo>
                  <a:pt x="80287" y="297571"/>
                </a:lnTo>
                <a:lnTo>
                  <a:pt x="78131" y="299981"/>
                </a:lnTo>
                <a:lnTo>
                  <a:pt x="71553" y="307056"/>
                </a:lnTo>
                <a:lnTo>
                  <a:pt x="67679" y="307144"/>
                </a:lnTo>
                <a:lnTo>
                  <a:pt x="66550" y="306362"/>
                </a:lnTo>
                <a:lnTo>
                  <a:pt x="65798" y="305048"/>
                </a:lnTo>
                <a:lnTo>
                  <a:pt x="64293" y="30003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262"/>
          <p:cNvSpPr/>
          <p:nvPr/>
        </p:nvSpPr>
        <p:spPr>
          <a:xfrm>
            <a:off x="3114675" y="1493052"/>
            <a:ext cx="200026" cy="121435"/>
          </a:xfrm>
          <a:custGeom>
            <a:avLst/>
            <a:gdLst/>
            <a:ahLst/>
            <a:cxnLst/>
            <a:rect l="0" t="0" r="0" b="0"/>
            <a:pathLst>
              <a:path w="200026" h="121435">
                <a:moveTo>
                  <a:pt x="0" y="28566"/>
                </a:moveTo>
                <a:lnTo>
                  <a:pt x="0" y="24774"/>
                </a:lnTo>
                <a:lnTo>
                  <a:pt x="793" y="22863"/>
                </a:lnTo>
                <a:lnTo>
                  <a:pt x="2116" y="20795"/>
                </a:lnTo>
                <a:lnTo>
                  <a:pt x="6150" y="15566"/>
                </a:lnTo>
                <a:lnTo>
                  <a:pt x="6702" y="12734"/>
                </a:lnTo>
                <a:lnTo>
                  <a:pt x="6849" y="10868"/>
                </a:lnTo>
                <a:lnTo>
                  <a:pt x="7741" y="9624"/>
                </a:lnTo>
                <a:lnTo>
                  <a:pt x="9129" y="8794"/>
                </a:lnTo>
                <a:lnTo>
                  <a:pt x="10848" y="8241"/>
                </a:lnTo>
                <a:lnTo>
                  <a:pt x="14875" y="5510"/>
                </a:lnTo>
                <a:lnTo>
                  <a:pt x="17060" y="3670"/>
                </a:lnTo>
                <a:lnTo>
                  <a:pt x="19311" y="2444"/>
                </a:lnTo>
                <a:lnTo>
                  <a:pt x="23928" y="1081"/>
                </a:lnTo>
                <a:lnTo>
                  <a:pt x="28626" y="476"/>
                </a:lnTo>
                <a:lnTo>
                  <a:pt x="33360" y="207"/>
                </a:lnTo>
                <a:lnTo>
                  <a:pt x="38110" y="87"/>
                </a:lnTo>
                <a:lnTo>
                  <a:pt x="52388" y="0"/>
                </a:lnTo>
                <a:lnTo>
                  <a:pt x="54769" y="791"/>
                </a:lnTo>
                <a:lnTo>
                  <a:pt x="59531" y="3786"/>
                </a:lnTo>
                <a:lnTo>
                  <a:pt x="64293" y="5647"/>
                </a:lnTo>
                <a:lnTo>
                  <a:pt x="69056" y="6473"/>
                </a:lnTo>
                <a:lnTo>
                  <a:pt x="73818" y="6841"/>
                </a:lnTo>
                <a:lnTo>
                  <a:pt x="76200" y="7733"/>
                </a:lnTo>
                <a:lnTo>
                  <a:pt x="80962" y="10840"/>
                </a:lnTo>
                <a:lnTo>
                  <a:pt x="82550" y="12780"/>
                </a:lnTo>
                <a:lnTo>
                  <a:pt x="83608" y="14867"/>
                </a:lnTo>
                <a:lnTo>
                  <a:pt x="84313" y="17052"/>
                </a:lnTo>
                <a:lnTo>
                  <a:pt x="84784" y="19303"/>
                </a:lnTo>
                <a:lnTo>
                  <a:pt x="85097" y="21597"/>
                </a:lnTo>
                <a:lnTo>
                  <a:pt x="85306" y="23920"/>
                </a:lnTo>
                <a:lnTo>
                  <a:pt x="85446" y="27056"/>
                </a:lnTo>
                <a:lnTo>
                  <a:pt x="85642" y="38261"/>
                </a:lnTo>
                <a:lnTo>
                  <a:pt x="85714" y="52088"/>
                </a:lnTo>
                <a:lnTo>
                  <a:pt x="84924" y="54566"/>
                </a:lnTo>
                <a:lnTo>
                  <a:pt x="83603" y="57012"/>
                </a:lnTo>
                <a:lnTo>
                  <a:pt x="81929" y="59436"/>
                </a:lnTo>
                <a:lnTo>
                  <a:pt x="80813" y="61846"/>
                </a:lnTo>
                <a:lnTo>
                  <a:pt x="80069" y="64247"/>
                </a:lnTo>
                <a:lnTo>
                  <a:pt x="79573" y="66641"/>
                </a:lnTo>
                <a:lnTo>
                  <a:pt x="78448" y="69030"/>
                </a:lnTo>
                <a:lnTo>
                  <a:pt x="76905" y="71417"/>
                </a:lnTo>
                <a:lnTo>
                  <a:pt x="75082" y="73802"/>
                </a:lnTo>
                <a:lnTo>
                  <a:pt x="73867" y="76186"/>
                </a:lnTo>
                <a:lnTo>
                  <a:pt x="73057" y="78569"/>
                </a:lnTo>
                <a:lnTo>
                  <a:pt x="72517" y="80952"/>
                </a:lnTo>
                <a:lnTo>
                  <a:pt x="72157" y="83334"/>
                </a:lnTo>
                <a:lnTo>
                  <a:pt x="71917" y="85715"/>
                </a:lnTo>
                <a:lnTo>
                  <a:pt x="71757" y="88097"/>
                </a:lnTo>
                <a:lnTo>
                  <a:pt x="71650" y="90478"/>
                </a:lnTo>
                <a:lnTo>
                  <a:pt x="71532" y="95241"/>
                </a:lnTo>
                <a:lnTo>
                  <a:pt x="70706" y="96829"/>
                </a:lnTo>
                <a:lnTo>
                  <a:pt x="69362" y="97887"/>
                </a:lnTo>
                <a:lnTo>
                  <a:pt x="67673" y="98593"/>
                </a:lnTo>
                <a:lnTo>
                  <a:pt x="66546" y="99857"/>
                </a:lnTo>
                <a:lnTo>
                  <a:pt x="65795" y="101493"/>
                </a:lnTo>
                <a:lnTo>
                  <a:pt x="65295" y="103378"/>
                </a:lnTo>
                <a:lnTo>
                  <a:pt x="64961" y="105428"/>
                </a:lnTo>
                <a:lnTo>
                  <a:pt x="64738" y="107589"/>
                </a:lnTo>
                <a:lnTo>
                  <a:pt x="64319" y="113899"/>
                </a:lnTo>
                <a:lnTo>
                  <a:pt x="64296" y="120408"/>
                </a:lnTo>
                <a:lnTo>
                  <a:pt x="65089" y="120750"/>
                </a:lnTo>
                <a:lnTo>
                  <a:pt x="71143" y="121408"/>
                </a:lnTo>
                <a:lnTo>
                  <a:pt x="88222" y="121434"/>
                </a:lnTo>
                <a:lnTo>
                  <a:pt x="91358" y="120641"/>
                </a:lnTo>
                <a:lnTo>
                  <a:pt x="95037" y="119318"/>
                </a:lnTo>
                <a:lnTo>
                  <a:pt x="99076" y="117642"/>
                </a:lnTo>
                <a:lnTo>
                  <a:pt x="102563" y="116525"/>
                </a:lnTo>
                <a:lnTo>
                  <a:pt x="108554" y="115284"/>
                </a:lnTo>
                <a:lnTo>
                  <a:pt x="112057" y="114160"/>
                </a:lnTo>
                <a:lnTo>
                  <a:pt x="115979" y="112616"/>
                </a:lnTo>
                <a:lnTo>
                  <a:pt x="120182" y="110793"/>
                </a:lnTo>
                <a:lnTo>
                  <a:pt x="123777" y="109578"/>
                </a:lnTo>
                <a:lnTo>
                  <a:pt x="129889" y="108228"/>
                </a:lnTo>
                <a:lnTo>
                  <a:pt x="133424" y="107074"/>
                </a:lnTo>
                <a:lnTo>
                  <a:pt x="137368" y="105511"/>
                </a:lnTo>
                <a:lnTo>
                  <a:pt x="141585" y="103675"/>
                </a:lnTo>
                <a:lnTo>
                  <a:pt x="145189" y="102451"/>
                </a:lnTo>
                <a:lnTo>
                  <a:pt x="151312" y="101092"/>
                </a:lnTo>
                <a:lnTo>
                  <a:pt x="154849" y="100729"/>
                </a:lnTo>
                <a:lnTo>
                  <a:pt x="158795" y="100487"/>
                </a:lnTo>
                <a:lnTo>
                  <a:pt x="166619" y="100219"/>
                </a:lnTo>
                <a:lnTo>
                  <a:pt x="175486" y="100067"/>
                </a:lnTo>
                <a:lnTo>
                  <a:pt x="200025" y="10000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263"/>
          <p:cNvSpPr/>
          <p:nvPr/>
        </p:nvSpPr>
        <p:spPr>
          <a:xfrm>
            <a:off x="3357650" y="1700212"/>
            <a:ext cx="214226" cy="21432"/>
          </a:xfrm>
          <a:custGeom>
            <a:avLst/>
            <a:gdLst/>
            <a:ahLst/>
            <a:cxnLst/>
            <a:rect l="0" t="0" r="0" b="0"/>
            <a:pathLst>
              <a:path w="214226" h="21432">
                <a:moveTo>
                  <a:pt x="7056" y="14288"/>
                </a:moveTo>
                <a:lnTo>
                  <a:pt x="0" y="14288"/>
                </a:lnTo>
                <a:lnTo>
                  <a:pt x="10556" y="14288"/>
                </a:lnTo>
                <a:lnTo>
                  <a:pt x="11771" y="15081"/>
                </a:lnTo>
                <a:lnTo>
                  <a:pt x="12580" y="16404"/>
                </a:lnTo>
                <a:lnTo>
                  <a:pt x="13120" y="18080"/>
                </a:lnTo>
                <a:lnTo>
                  <a:pt x="14274" y="19197"/>
                </a:lnTo>
                <a:lnTo>
                  <a:pt x="15837" y="19942"/>
                </a:lnTo>
                <a:lnTo>
                  <a:pt x="17672" y="20438"/>
                </a:lnTo>
                <a:lnTo>
                  <a:pt x="23945" y="20990"/>
                </a:lnTo>
                <a:lnTo>
                  <a:pt x="31231" y="21235"/>
                </a:lnTo>
                <a:lnTo>
                  <a:pt x="42376" y="21392"/>
                </a:lnTo>
                <a:lnTo>
                  <a:pt x="77222" y="21431"/>
                </a:lnTo>
                <a:lnTo>
                  <a:pt x="81614" y="20637"/>
                </a:lnTo>
                <a:lnTo>
                  <a:pt x="86130" y="19314"/>
                </a:lnTo>
                <a:lnTo>
                  <a:pt x="90729" y="17639"/>
                </a:lnTo>
                <a:lnTo>
                  <a:pt x="95381" y="16522"/>
                </a:lnTo>
                <a:lnTo>
                  <a:pt x="100071" y="15777"/>
                </a:lnTo>
                <a:lnTo>
                  <a:pt x="104784" y="15280"/>
                </a:lnTo>
                <a:lnTo>
                  <a:pt x="109515" y="14950"/>
                </a:lnTo>
                <a:lnTo>
                  <a:pt x="114255" y="14729"/>
                </a:lnTo>
                <a:lnTo>
                  <a:pt x="123756" y="14484"/>
                </a:lnTo>
                <a:lnTo>
                  <a:pt x="133271" y="14375"/>
                </a:lnTo>
                <a:lnTo>
                  <a:pt x="137237" y="13552"/>
                </a:lnTo>
                <a:lnTo>
                  <a:pt x="140674" y="12210"/>
                </a:lnTo>
                <a:lnTo>
                  <a:pt x="143760" y="10521"/>
                </a:lnTo>
                <a:lnTo>
                  <a:pt x="146610" y="9395"/>
                </a:lnTo>
                <a:lnTo>
                  <a:pt x="149305" y="8645"/>
                </a:lnTo>
                <a:lnTo>
                  <a:pt x="151895" y="8144"/>
                </a:lnTo>
                <a:lnTo>
                  <a:pt x="156889" y="7588"/>
                </a:lnTo>
                <a:lnTo>
                  <a:pt x="162549" y="7341"/>
                </a:lnTo>
                <a:lnTo>
                  <a:pt x="178483" y="7161"/>
                </a:lnTo>
                <a:lnTo>
                  <a:pt x="185375" y="7152"/>
                </a:lnTo>
                <a:lnTo>
                  <a:pt x="188642" y="6355"/>
                </a:lnTo>
                <a:lnTo>
                  <a:pt x="191613" y="5031"/>
                </a:lnTo>
                <a:lnTo>
                  <a:pt x="198293" y="994"/>
                </a:lnTo>
                <a:lnTo>
                  <a:pt x="201323" y="442"/>
                </a:lnTo>
                <a:lnTo>
                  <a:pt x="207116" y="58"/>
                </a:lnTo>
                <a:lnTo>
                  <a:pt x="21422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264"/>
          <p:cNvSpPr/>
          <p:nvPr/>
        </p:nvSpPr>
        <p:spPr>
          <a:xfrm>
            <a:off x="3671896" y="1564481"/>
            <a:ext cx="221448" cy="91868"/>
          </a:xfrm>
          <a:custGeom>
            <a:avLst/>
            <a:gdLst/>
            <a:ahLst/>
            <a:cxnLst/>
            <a:rect l="0" t="0" r="0" b="0"/>
            <a:pathLst>
              <a:path w="221448" h="91868">
                <a:moveTo>
                  <a:pt x="21422" y="0"/>
                </a:moveTo>
                <a:lnTo>
                  <a:pt x="25215" y="0"/>
                </a:lnTo>
                <a:lnTo>
                  <a:pt x="26332" y="794"/>
                </a:lnTo>
                <a:lnTo>
                  <a:pt x="27077" y="2116"/>
                </a:lnTo>
                <a:lnTo>
                  <a:pt x="27573" y="3792"/>
                </a:lnTo>
                <a:lnTo>
                  <a:pt x="27904" y="5703"/>
                </a:lnTo>
                <a:lnTo>
                  <a:pt x="28125" y="7771"/>
                </a:lnTo>
                <a:lnTo>
                  <a:pt x="28272" y="9943"/>
                </a:lnTo>
                <a:lnTo>
                  <a:pt x="28370" y="12185"/>
                </a:lnTo>
                <a:lnTo>
                  <a:pt x="28479" y="16792"/>
                </a:lnTo>
                <a:lnTo>
                  <a:pt x="28558" y="30967"/>
                </a:lnTo>
                <a:lnTo>
                  <a:pt x="27767" y="33345"/>
                </a:lnTo>
                <a:lnTo>
                  <a:pt x="26446" y="35723"/>
                </a:lnTo>
                <a:lnTo>
                  <a:pt x="24771" y="38103"/>
                </a:lnTo>
                <a:lnTo>
                  <a:pt x="22861" y="41277"/>
                </a:lnTo>
                <a:lnTo>
                  <a:pt x="20794" y="44980"/>
                </a:lnTo>
                <a:lnTo>
                  <a:pt x="18622" y="49037"/>
                </a:lnTo>
                <a:lnTo>
                  <a:pt x="16381" y="52535"/>
                </a:lnTo>
                <a:lnTo>
                  <a:pt x="14092" y="55661"/>
                </a:lnTo>
                <a:lnTo>
                  <a:pt x="11773" y="58538"/>
                </a:lnTo>
                <a:lnTo>
                  <a:pt x="10227" y="61250"/>
                </a:lnTo>
                <a:lnTo>
                  <a:pt x="9196" y="63852"/>
                </a:lnTo>
                <a:lnTo>
                  <a:pt x="8509" y="66381"/>
                </a:lnTo>
                <a:lnTo>
                  <a:pt x="7257" y="68860"/>
                </a:lnTo>
                <a:lnTo>
                  <a:pt x="5629" y="71306"/>
                </a:lnTo>
                <a:lnTo>
                  <a:pt x="1104" y="77144"/>
                </a:lnTo>
                <a:lnTo>
                  <a:pt x="734" y="78417"/>
                </a:lnTo>
                <a:lnTo>
                  <a:pt x="486" y="80059"/>
                </a:lnTo>
                <a:lnTo>
                  <a:pt x="0" y="85627"/>
                </a:lnTo>
                <a:lnTo>
                  <a:pt x="2111" y="87798"/>
                </a:lnTo>
                <a:lnTo>
                  <a:pt x="6143" y="91867"/>
                </a:lnTo>
                <a:lnTo>
                  <a:pt x="7267" y="91407"/>
                </a:lnTo>
                <a:lnTo>
                  <a:pt x="10633" y="88779"/>
                </a:lnTo>
                <a:lnTo>
                  <a:pt x="13436" y="87761"/>
                </a:lnTo>
                <a:lnTo>
                  <a:pt x="16892" y="87082"/>
                </a:lnTo>
                <a:lnTo>
                  <a:pt x="20784" y="86630"/>
                </a:lnTo>
                <a:lnTo>
                  <a:pt x="24965" y="86328"/>
                </a:lnTo>
                <a:lnTo>
                  <a:pt x="29340" y="86127"/>
                </a:lnTo>
                <a:lnTo>
                  <a:pt x="33845" y="85993"/>
                </a:lnTo>
                <a:lnTo>
                  <a:pt x="37641" y="85110"/>
                </a:lnTo>
                <a:lnTo>
                  <a:pt x="40966" y="83727"/>
                </a:lnTo>
                <a:lnTo>
                  <a:pt x="43977" y="82012"/>
                </a:lnTo>
                <a:lnTo>
                  <a:pt x="47571" y="80868"/>
                </a:lnTo>
                <a:lnTo>
                  <a:pt x="51555" y="80106"/>
                </a:lnTo>
                <a:lnTo>
                  <a:pt x="55798" y="79598"/>
                </a:lnTo>
                <a:lnTo>
                  <a:pt x="61009" y="78465"/>
                </a:lnTo>
                <a:lnTo>
                  <a:pt x="66863" y="76916"/>
                </a:lnTo>
                <a:lnTo>
                  <a:pt x="73147" y="75090"/>
                </a:lnTo>
                <a:lnTo>
                  <a:pt x="78925" y="73872"/>
                </a:lnTo>
                <a:lnTo>
                  <a:pt x="84363" y="73061"/>
                </a:lnTo>
                <a:lnTo>
                  <a:pt x="89577" y="72519"/>
                </a:lnTo>
                <a:lnTo>
                  <a:pt x="94640" y="72159"/>
                </a:lnTo>
                <a:lnTo>
                  <a:pt x="99603" y="71918"/>
                </a:lnTo>
                <a:lnTo>
                  <a:pt x="109351" y="71651"/>
                </a:lnTo>
                <a:lnTo>
                  <a:pt x="147477" y="71443"/>
                </a:lnTo>
                <a:lnTo>
                  <a:pt x="202363" y="71437"/>
                </a:lnTo>
                <a:lnTo>
                  <a:pt x="209261" y="69321"/>
                </a:lnTo>
                <a:lnTo>
                  <a:pt x="221447" y="6429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265"/>
          <p:cNvSpPr/>
          <p:nvPr/>
        </p:nvSpPr>
        <p:spPr>
          <a:xfrm>
            <a:off x="3836193" y="1521618"/>
            <a:ext cx="42864" cy="278608"/>
          </a:xfrm>
          <a:custGeom>
            <a:avLst/>
            <a:gdLst/>
            <a:ahLst/>
            <a:cxnLst/>
            <a:rect l="0" t="0" r="0" b="0"/>
            <a:pathLst>
              <a:path w="42864" h="278608">
                <a:moveTo>
                  <a:pt x="0" y="0"/>
                </a:moveTo>
                <a:lnTo>
                  <a:pt x="0" y="10642"/>
                </a:lnTo>
                <a:lnTo>
                  <a:pt x="794" y="12651"/>
                </a:lnTo>
                <a:lnTo>
                  <a:pt x="2117" y="14784"/>
                </a:lnTo>
                <a:lnTo>
                  <a:pt x="3793" y="17000"/>
                </a:lnTo>
                <a:lnTo>
                  <a:pt x="4910" y="19271"/>
                </a:lnTo>
                <a:lnTo>
                  <a:pt x="6151" y="23911"/>
                </a:lnTo>
                <a:lnTo>
                  <a:pt x="6703" y="30735"/>
                </a:lnTo>
                <a:lnTo>
                  <a:pt x="6948" y="39060"/>
                </a:lnTo>
                <a:lnTo>
                  <a:pt x="7057" y="48052"/>
                </a:lnTo>
                <a:lnTo>
                  <a:pt x="7880" y="52672"/>
                </a:lnTo>
                <a:lnTo>
                  <a:pt x="9222" y="57340"/>
                </a:lnTo>
                <a:lnTo>
                  <a:pt x="10911" y="62039"/>
                </a:lnTo>
                <a:lnTo>
                  <a:pt x="12037" y="67553"/>
                </a:lnTo>
                <a:lnTo>
                  <a:pt x="12787" y="73611"/>
                </a:lnTo>
                <a:lnTo>
                  <a:pt x="13287" y="80030"/>
                </a:lnTo>
                <a:lnTo>
                  <a:pt x="13621" y="86691"/>
                </a:lnTo>
                <a:lnTo>
                  <a:pt x="13991" y="100442"/>
                </a:lnTo>
                <a:lnTo>
                  <a:pt x="14261" y="139121"/>
                </a:lnTo>
                <a:lnTo>
                  <a:pt x="15064" y="145135"/>
                </a:lnTo>
                <a:lnTo>
                  <a:pt x="16393" y="151525"/>
                </a:lnTo>
                <a:lnTo>
                  <a:pt x="18072" y="158167"/>
                </a:lnTo>
                <a:lnTo>
                  <a:pt x="19192" y="164182"/>
                </a:lnTo>
                <a:lnTo>
                  <a:pt x="19939" y="169780"/>
                </a:lnTo>
                <a:lnTo>
                  <a:pt x="20436" y="175099"/>
                </a:lnTo>
                <a:lnTo>
                  <a:pt x="20768" y="181027"/>
                </a:lnTo>
                <a:lnTo>
                  <a:pt x="21137" y="193963"/>
                </a:lnTo>
                <a:lnTo>
                  <a:pt x="21406" y="225896"/>
                </a:lnTo>
                <a:lnTo>
                  <a:pt x="21424" y="236618"/>
                </a:lnTo>
                <a:lnTo>
                  <a:pt x="22220" y="240296"/>
                </a:lnTo>
                <a:lnTo>
                  <a:pt x="23545" y="244335"/>
                </a:lnTo>
                <a:lnTo>
                  <a:pt x="25222" y="248615"/>
                </a:lnTo>
                <a:lnTo>
                  <a:pt x="27133" y="252262"/>
                </a:lnTo>
                <a:lnTo>
                  <a:pt x="29202" y="255487"/>
                </a:lnTo>
                <a:lnTo>
                  <a:pt x="31374" y="258431"/>
                </a:lnTo>
                <a:lnTo>
                  <a:pt x="32823" y="261187"/>
                </a:lnTo>
                <a:lnTo>
                  <a:pt x="33788" y="263819"/>
                </a:lnTo>
                <a:lnTo>
                  <a:pt x="34861" y="268859"/>
                </a:lnTo>
                <a:lnTo>
                  <a:pt x="35338" y="273745"/>
                </a:lnTo>
                <a:lnTo>
                  <a:pt x="36259" y="275366"/>
                </a:lnTo>
                <a:lnTo>
                  <a:pt x="37666" y="276446"/>
                </a:lnTo>
                <a:lnTo>
                  <a:pt x="42863" y="27860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266"/>
          <p:cNvSpPr/>
          <p:nvPr/>
        </p:nvSpPr>
        <p:spPr>
          <a:xfrm>
            <a:off x="4021931" y="1357312"/>
            <a:ext cx="1257301" cy="57151"/>
          </a:xfrm>
          <a:custGeom>
            <a:avLst/>
            <a:gdLst/>
            <a:ahLst/>
            <a:cxnLst/>
            <a:rect l="0" t="0" r="0" b="0"/>
            <a:pathLst>
              <a:path w="1257301" h="57151">
                <a:moveTo>
                  <a:pt x="0" y="57150"/>
                </a:moveTo>
                <a:lnTo>
                  <a:pt x="0" y="50300"/>
                </a:lnTo>
                <a:lnTo>
                  <a:pt x="37197" y="50006"/>
                </a:lnTo>
                <a:lnTo>
                  <a:pt x="44976" y="50006"/>
                </a:lnTo>
                <a:lnTo>
                  <a:pt x="47446" y="49213"/>
                </a:lnTo>
                <a:lnTo>
                  <a:pt x="49887" y="47890"/>
                </a:lnTo>
                <a:lnTo>
                  <a:pt x="52308" y="46214"/>
                </a:lnTo>
                <a:lnTo>
                  <a:pt x="54715" y="45097"/>
                </a:lnTo>
                <a:lnTo>
                  <a:pt x="59507" y="43856"/>
                </a:lnTo>
                <a:lnTo>
                  <a:pt x="83474" y="42127"/>
                </a:lnTo>
                <a:lnTo>
                  <a:pt x="87399" y="40785"/>
                </a:lnTo>
                <a:lnTo>
                  <a:pt x="91603" y="39096"/>
                </a:lnTo>
                <a:lnTo>
                  <a:pt x="95994" y="37970"/>
                </a:lnTo>
                <a:lnTo>
                  <a:pt x="109758" y="36386"/>
                </a:lnTo>
                <a:lnTo>
                  <a:pt x="138132" y="34984"/>
                </a:lnTo>
                <a:lnTo>
                  <a:pt x="142888" y="33641"/>
                </a:lnTo>
                <a:lnTo>
                  <a:pt x="147646" y="31952"/>
                </a:lnTo>
                <a:lnTo>
                  <a:pt x="152405" y="30827"/>
                </a:lnTo>
                <a:lnTo>
                  <a:pt x="167483" y="29242"/>
                </a:lnTo>
                <a:lnTo>
                  <a:pt x="202538" y="28634"/>
                </a:lnTo>
                <a:lnTo>
                  <a:pt x="390343" y="28575"/>
                </a:lnTo>
                <a:lnTo>
                  <a:pt x="398341" y="27781"/>
                </a:lnTo>
                <a:lnTo>
                  <a:pt x="406055" y="26458"/>
                </a:lnTo>
                <a:lnTo>
                  <a:pt x="413578" y="24783"/>
                </a:lnTo>
                <a:lnTo>
                  <a:pt x="421768" y="23666"/>
                </a:lnTo>
                <a:lnTo>
                  <a:pt x="447672" y="22093"/>
                </a:lnTo>
                <a:lnTo>
                  <a:pt x="480277" y="21562"/>
                </a:lnTo>
                <a:lnTo>
                  <a:pt x="573910" y="21434"/>
                </a:lnTo>
                <a:lnTo>
                  <a:pt x="583425" y="20639"/>
                </a:lnTo>
                <a:lnTo>
                  <a:pt x="592944" y="19316"/>
                </a:lnTo>
                <a:lnTo>
                  <a:pt x="602465" y="17640"/>
                </a:lnTo>
                <a:lnTo>
                  <a:pt x="612780" y="16522"/>
                </a:lnTo>
                <a:lnTo>
                  <a:pt x="645467" y="14950"/>
                </a:lnTo>
                <a:lnTo>
                  <a:pt x="676407" y="14484"/>
                </a:lnTo>
                <a:lnTo>
                  <a:pt x="801834" y="14290"/>
                </a:lnTo>
                <a:lnTo>
                  <a:pt x="814750" y="13495"/>
                </a:lnTo>
                <a:lnTo>
                  <a:pt x="827329" y="12172"/>
                </a:lnTo>
                <a:lnTo>
                  <a:pt x="839684" y="10496"/>
                </a:lnTo>
                <a:lnTo>
                  <a:pt x="851889" y="9378"/>
                </a:lnTo>
                <a:lnTo>
                  <a:pt x="888029" y="7806"/>
                </a:lnTo>
                <a:lnTo>
                  <a:pt x="935796" y="7275"/>
                </a:lnTo>
                <a:lnTo>
                  <a:pt x="960422" y="6408"/>
                </a:lnTo>
                <a:lnTo>
                  <a:pt x="973656" y="5066"/>
                </a:lnTo>
                <a:lnTo>
                  <a:pt x="987242" y="3377"/>
                </a:lnTo>
                <a:lnTo>
                  <a:pt x="1000267" y="2252"/>
                </a:lnTo>
                <a:lnTo>
                  <a:pt x="1037561" y="667"/>
                </a:lnTo>
                <a:lnTo>
                  <a:pt x="1085719" y="132"/>
                </a:lnTo>
                <a:lnTo>
                  <a:pt x="125730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267"/>
          <p:cNvSpPr/>
          <p:nvPr/>
        </p:nvSpPr>
        <p:spPr>
          <a:xfrm>
            <a:off x="3957727" y="1443037"/>
            <a:ext cx="164217" cy="357189"/>
          </a:xfrm>
          <a:custGeom>
            <a:avLst/>
            <a:gdLst/>
            <a:ahLst/>
            <a:cxnLst/>
            <a:rect l="0" t="0" r="0" b="0"/>
            <a:pathLst>
              <a:path w="164217" h="357189">
                <a:moveTo>
                  <a:pt x="121354" y="0"/>
                </a:moveTo>
                <a:lnTo>
                  <a:pt x="114504" y="0"/>
                </a:lnTo>
                <a:lnTo>
                  <a:pt x="110505" y="3792"/>
                </a:lnTo>
                <a:lnTo>
                  <a:pt x="108565" y="4910"/>
                </a:lnTo>
                <a:lnTo>
                  <a:pt x="104293" y="6151"/>
                </a:lnTo>
                <a:lnTo>
                  <a:pt x="99748" y="8819"/>
                </a:lnTo>
                <a:lnTo>
                  <a:pt x="97425" y="10642"/>
                </a:lnTo>
                <a:lnTo>
                  <a:pt x="95082" y="11857"/>
                </a:lnTo>
                <a:lnTo>
                  <a:pt x="90363" y="13207"/>
                </a:lnTo>
                <a:lnTo>
                  <a:pt x="87993" y="15155"/>
                </a:lnTo>
                <a:lnTo>
                  <a:pt x="83244" y="21552"/>
                </a:lnTo>
                <a:lnTo>
                  <a:pt x="80604" y="27570"/>
                </a:lnTo>
                <a:lnTo>
                  <a:pt x="79900" y="30287"/>
                </a:lnTo>
                <a:lnTo>
                  <a:pt x="77842" y="32891"/>
                </a:lnTo>
                <a:lnTo>
                  <a:pt x="74884" y="35421"/>
                </a:lnTo>
                <a:lnTo>
                  <a:pt x="71324" y="37902"/>
                </a:lnTo>
                <a:lnTo>
                  <a:pt x="68157" y="41143"/>
                </a:lnTo>
                <a:lnTo>
                  <a:pt x="65251" y="44891"/>
                </a:lnTo>
                <a:lnTo>
                  <a:pt x="62521" y="48977"/>
                </a:lnTo>
                <a:lnTo>
                  <a:pt x="59907" y="52495"/>
                </a:lnTo>
                <a:lnTo>
                  <a:pt x="54886" y="58521"/>
                </a:lnTo>
                <a:lnTo>
                  <a:pt x="50008" y="65961"/>
                </a:lnTo>
                <a:lnTo>
                  <a:pt x="45194" y="74560"/>
                </a:lnTo>
                <a:lnTo>
                  <a:pt x="38022" y="88326"/>
                </a:lnTo>
                <a:lnTo>
                  <a:pt x="33253" y="97729"/>
                </a:lnTo>
                <a:lnTo>
                  <a:pt x="28488" y="105083"/>
                </a:lnTo>
                <a:lnTo>
                  <a:pt x="23724" y="111791"/>
                </a:lnTo>
                <a:lnTo>
                  <a:pt x="18961" y="120064"/>
                </a:lnTo>
                <a:lnTo>
                  <a:pt x="16314" y="129033"/>
                </a:lnTo>
                <a:lnTo>
                  <a:pt x="14344" y="138310"/>
                </a:lnTo>
                <a:lnTo>
                  <a:pt x="10823" y="147725"/>
                </a:lnTo>
                <a:lnTo>
                  <a:pt x="8729" y="157202"/>
                </a:lnTo>
                <a:lnTo>
                  <a:pt x="7799" y="166705"/>
                </a:lnTo>
                <a:lnTo>
                  <a:pt x="7385" y="176220"/>
                </a:lnTo>
                <a:lnTo>
                  <a:pt x="5084" y="185741"/>
                </a:lnTo>
                <a:lnTo>
                  <a:pt x="2209" y="195264"/>
                </a:lnTo>
                <a:lnTo>
                  <a:pt x="932" y="204788"/>
                </a:lnTo>
                <a:lnTo>
                  <a:pt x="213" y="215283"/>
                </a:lnTo>
                <a:lnTo>
                  <a:pt x="45" y="222946"/>
                </a:lnTo>
                <a:lnTo>
                  <a:pt x="0" y="227212"/>
                </a:lnTo>
                <a:lnTo>
                  <a:pt x="2066" y="236185"/>
                </a:lnTo>
                <a:lnTo>
                  <a:pt x="4837" y="245465"/>
                </a:lnTo>
                <a:lnTo>
                  <a:pt x="6069" y="254881"/>
                </a:lnTo>
                <a:lnTo>
                  <a:pt x="6762" y="265315"/>
                </a:lnTo>
                <a:lnTo>
                  <a:pt x="9041" y="272964"/>
                </a:lnTo>
                <a:lnTo>
                  <a:pt x="11906" y="280861"/>
                </a:lnTo>
                <a:lnTo>
                  <a:pt x="13179" y="287017"/>
                </a:lnTo>
                <a:lnTo>
                  <a:pt x="15106" y="289770"/>
                </a:lnTo>
                <a:lnTo>
                  <a:pt x="17978" y="292398"/>
                </a:lnTo>
                <a:lnTo>
                  <a:pt x="21480" y="294945"/>
                </a:lnTo>
                <a:lnTo>
                  <a:pt x="24609" y="297436"/>
                </a:lnTo>
                <a:lnTo>
                  <a:pt x="27489" y="299891"/>
                </a:lnTo>
                <a:lnTo>
                  <a:pt x="30202" y="302321"/>
                </a:lnTo>
                <a:lnTo>
                  <a:pt x="35333" y="309255"/>
                </a:lnTo>
                <a:lnTo>
                  <a:pt x="40260" y="316834"/>
                </a:lnTo>
                <a:lnTo>
                  <a:pt x="45095" y="322848"/>
                </a:lnTo>
                <a:lnTo>
                  <a:pt x="48290" y="325563"/>
                </a:lnTo>
                <a:lnTo>
                  <a:pt x="52007" y="328167"/>
                </a:lnTo>
                <a:lnTo>
                  <a:pt x="56072" y="330697"/>
                </a:lnTo>
                <a:lnTo>
                  <a:pt x="60370" y="333177"/>
                </a:lnTo>
                <a:lnTo>
                  <a:pt x="69379" y="338050"/>
                </a:lnTo>
                <a:lnTo>
                  <a:pt x="73210" y="339666"/>
                </a:lnTo>
                <a:lnTo>
                  <a:pt x="76558" y="340744"/>
                </a:lnTo>
                <a:lnTo>
                  <a:pt x="79584" y="341463"/>
                </a:lnTo>
                <a:lnTo>
                  <a:pt x="82395" y="342736"/>
                </a:lnTo>
                <a:lnTo>
                  <a:pt x="85062" y="344378"/>
                </a:lnTo>
                <a:lnTo>
                  <a:pt x="87634" y="346266"/>
                </a:lnTo>
                <a:lnTo>
                  <a:pt x="92609" y="348365"/>
                </a:lnTo>
                <a:lnTo>
                  <a:pt x="95047" y="348924"/>
                </a:lnTo>
                <a:lnTo>
                  <a:pt x="98259" y="349298"/>
                </a:lnTo>
                <a:lnTo>
                  <a:pt x="101989" y="349546"/>
                </a:lnTo>
                <a:lnTo>
                  <a:pt x="106062" y="349712"/>
                </a:lnTo>
                <a:lnTo>
                  <a:pt x="109572" y="350616"/>
                </a:lnTo>
                <a:lnTo>
                  <a:pt x="112706" y="352013"/>
                </a:lnTo>
                <a:lnTo>
                  <a:pt x="115589" y="353738"/>
                </a:lnTo>
                <a:lnTo>
                  <a:pt x="118304" y="354888"/>
                </a:lnTo>
                <a:lnTo>
                  <a:pt x="120908" y="355654"/>
                </a:lnTo>
                <a:lnTo>
                  <a:pt x="125918" y="356506"/>
                </a:lnTo>
                <a:lnTo>
                  <a:pt x="130790" y="356885"/>
                </a:lnTo>
                <a:lnTo>
                  <a:pt x="135602" y="357053"/>
                </a:lnTo>
                <a:lnTo>
                  <a:pt x="145158" y="357161"/>
                </a:lnTo>
                <a:lnTo>
                  <a:pt x="164216" y="35718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268"/>
          <p:cNvSpPr/>
          <p:nvPr/>
        </p:nvSpPr>
        <p:spPr>
          <a:xfrm>
            <a:off x="4100608" y="1550196"/>
            <a:ext cx="175465" cy="232487"/>
          </a:xfrm>
          <a:custGeom>
            <a:avLst/>
            <a:gdLst/>
            <a:ahLst/>
            <a:cxnLst/>
            <a:rect l="0" t="0" r="0" b="0"/>
            <a:pathLst>
              <a:path w="175465" h="232487">
                <a:moveTo>
                  <a:pt x="135635" y="21429"/>
                </a:moveTo>
                <a:lnTo>
                  <a:pt x="131843" y="17636"/>
                </a:lnTo>
                <a:lnTo>
                  <a:pt x="129932" y="16519"/>
                </a:lnTo>
                <a:lnTo>
                  <a:pt x="125692" y="15278"/>
                </a:lnTo>
                <a:lnTo>
                  <a:pt x="121162" y="12609"/>
                </a:lnTo>
                <a:lnTo>
                  <a:pt x="115578" y="8221"/>
                </a:lnTo>
                <a:lnTo>
                  <a:pt x="112698" y="7621"/>
                </a:lnTo>
                <a:lnTo>
                  <a:pt x="110819" y="7461"/>
                </a:lnTo>
                <a:lnTo>
                  <a:pt x="108773" y="6561"/>
                </a:lnTo>
                <a:lnTo>
                  <a:pt x="104382" y="3443"/>
                </a:lnTo>
                <a:lnTo>
                  <a:pt x="99784" y="1529"/>
                </a:lnTo>
                <a:lnTo>
                  <a:pt x="95095" y="678"/>
                </a:lnTo>
                <a:lnTo>
                  <a:pt x="90366" y="300"/>
                </a:lnTo>
                <a:lnTo>
                  <a:pt x="85618" y="132"/>
                </a:lnTo>
                <a:lnTo>
                  <a:pt x="76365" y="37"/>
                </a:lnTo>
                <a:lnTo>
                  <a:pt x="51175" y="0"/>
                </a:lnTo>
                <a:lnTo>
                  <a:pt x="47578" y="793"/>
                </a:lnTo>
                <a:lnTo>
                  <a:pt x="44387" y="2115"/>
                </a:lnTo>
                <a:lnTo>
                  <a:pt x="41465" y="3790"/>
                </a:lnTo>
                <a:lnTo>
                  <a:pt x="36103" y="5652"/>
                </a:lnTo>
                <a:lnTo>
                  <a:pt x="33562" y="6148"/>
                </a:lnTo>
                <a:lnTo>
                  <a:pt x="28621" y="8816"/>
                </a:lnTo>
                <a:lnTo>
                  <a:pt x="23780" y="12648"/>
                </a:lnTo>
                <a:lnTo>
                  <a:pt x="18982" y="16997"/>
                </a:lnTo>
                <a:lnTo>
                  <a:pt x="17385" y="19268"/>
                </a:lnTo>
                <a:lnTo>
                  <a:pt x="15611" y="23908"/>
                </a:lnTo>
                <a:lnTo>
                  <a:pt x="12706" y="30732"/>
                </a:lnTo>
                <a:lnTo>
                  <a:pt x="10820" y="34775"/>
                </a:lnTo>
                <a:lnTo>
                  <a:pt x="8724" y="41383"/>
                </a:lnTo>
                <a:lnTo>
                  <a:pt x="8166" y="44257"/>
                </a:lnTo>
                <a:lnTo>
                  <a:pt x="5428" y="49566"/>
                </a:lnTo>
                <a:lnTo>
                  <a:pt x="3587" y="52093"/>
                </a:lnTo>
                <a:lnTo>
                  <a:pt x="1541" y="59134"/>
                </a:lnTo>
                <a:lnTo>
                  <a:pt x="995" y="63234"/>
                </a:lnTo>
                <a:lnTo>
                  <a:pt x="389" y="69907"/>
                </a:lnTo>
                <a:lnTo>
                  <a:pt x="119" y="75518"/>
                </a:lnTo>
                <a:lnTo>
                  <a:pt x="0" y="80658"/>
                </a:lnTo>
                <a:lnTo>
                  <a:pt x="762" y="83140"/>
                </a:lnTo>
                <a:lnTo>
                  <a:pt x="3725" y="88014"/>
                </a:lnTo>
                <a:lnTo>
                  <a:pt x="5571" y="92826"/>
                </a:lnTo>
                <a:lnTo>
                  <a:pt x="6063" y="95221"/>
                </a:lnTo>
                <a:lnTo>
                  <a:pt x="7185" y="96817"/>
                </a:lnTo>
                <a:lnTo>
                  <a:pt x="8727" y="97881"/>
                </a:lnTo>
                <a:lnTo>
                  <a:pt x="10549" y="98591"/>
                </a:lnTo>
                <a:lnTo>
                  <a:pt x="14689" y="101496"/>
                </a:lnTo>
                <a:lnTo>
                  <a:pt x="20023" y="106036"/>
                </a:lnTo>
                <a:lnTo>
                  <a:pt x="24985" y="106657"/>
                </a:lnTo>
                <a:lnTo>
                  <a:pt x="31688" y="106933"/>
                </a:lnTo>
                <a:lnTo>
                  <a:pt x="37314" y="107055"/>
                </a:lnTo>
                <a:lnTo>
                  <a:pt x="39926" y="106294"/>
                </a:lnTo>
                <a:lnTo>
                  <a:pt x="44943" y="103332"/>
                </a:lnTo>
                <a:lnTo>
                  <a:pt x="49820" y="101486"/>
                </a:lnTo>
                <a:lnTo>
                  <a:pt x="52231" y="100994"/>
                </a:lnTo>
                <a:lnTo>
                  <a:pt x="57027" y="98331"/>
                </a:lnTo>
                <a:lnTo>
                  <a:pt x="61804" y="94501"/>
                </a:lnTo>
                <a:lnTo>
                  <a:pt x="66574" y="90153"/>
                </a:lnTo>
                <a:lnTo>
                  <a:pt x="71339" y="83458"/>
                </a:lnTo>
                <a:lnTo>
                  <a:pt x="73721" y="79450"/>
                </a:lnTo>
                <a:lnTo>
                  <a:pt x="78485" y="72881"/>
                </a:lnTo>
                <a:lnTo>
                  <a:pt x="83247" y="67315"/>
                </a:lnTo>
                <a:lnTo>
                  <a:pt x="88010" y="62195"/>
                </a:lnTo>
                <a:lnTo>
                  <a:pt x="95154" y="54851"/>
                </a:lnTo>
                <a:lnTo>
                  <a:pt x="96742" y="52441"/>
                </a:lnTo>
                <a:lnTo>
                  <a:pt x="99770" y="45258"/>
                </a:lnTo>
                <a:lnTo>
                  <a:pt x="104548" y="38102"/>
                </a:lnTo>
                <a:lnTo>
                  <a:pt x="106315" y="31749"/>
                </a:lnTo>
                <a:lnTo>
                  <a:pt x="106840" y="28720"/>
                </a:lnTo>
                <a:lnTo>
                  <a:pt x="107058" y="21527"/>
                </a:lnTo>
                <a:lnTo>
                  <a:pt x="107060" y="27588"/>
                </a:lnTo>
                <a:lnTo>
                  <a:pt x="111970" y="34081"/>
                </a:lnTo>
                <a:lnTo>
                  <a:pt x="113211" y="38429"/>
                </a:lnTo>
                <a:lnTo>
                  <a:pt x="113763" y="45124"/>
                </a:lnTo>
                <a:lnTo>
                  <a:pt x="114008" y="52597"/>
                </a:lnTo>
                <a:lnTo>
                  <a:pt x="114117" y="58565"/>
                </a:lnTo>
                <a:lnTo>
                  <a:pt x="114940" y="62061"/>
                </a:lnTo>
                <a:lnTo>
                  <a:pt x="116282" y="65979"/>
                </a:lnTo>
                <a:lnTo>
                  <a:pt x="117971" y="70179"/>
                </a:lnTo>
                <a:lnTo>
                  <a:pt x="121963" y="76962"/>
                </a:lnTo>
                <a:lnTo>
                  <a:pt x="124139" y="79882"/>
                </a:lnTo>
                <a:lnTo>
                  <a:pt x="125590" y="83416"/>
                </a:lnTo>
                <a:lnTo>
                  <a:pt x="126558" y="87360"/>
                </a:lnTo>
                <a:lnTo>
                  <a:pt x="127202" y="91577"/>
                </a:lnTo>
                <a:lnTo>
                  <a:pt x="127632" y="95975"/>
                </a:lnTo>
                <a:lnTo>
                  <a:pt x="127919" y="100495"/>
                </a:lnTo>
                <a:lnTo>
                  <a:pt x="128109" y="105096"/>
                </a:lnTo>
                <a:lnTo>
                  <a:pt x="129031" y="109750"/>
                </a:lnTo>
                <a:lnTo>
                  <a:pt x="130438" y="114441"/>
                </a:lnTo>
                <a:lnTo>
                  <a:pt x="132171" y="119156"/>
                </a:lnTo>
                <a:lnTo>
                  <a:pt x="133326" y="123886"/>
                </a:lnTo>
                <a:lnTo>
                  <a:pt x="134096" y="128627"/>
                </a:lnTo>
                <a:lnTo>
                  <a:pt x="134609" y="133376"/>
                </a:lnTo>
                <a:lnTo>
                  <a:pt x="135745" y="138129"/>
                </a:lnTo>
                <a:lnTo>
                  <a:pt x="137296" y="142885"/>
                </a:lnTo>
                <a:lnTo>
                  <a:pt x="139123" y="147643"/>
                </a:lnTo>
                <a:lnTo>
                  <a:pt x="141136" y="151609"/>
                </a:lnTo>
                <a:lnTo>
                  <a:pt x="147760" y="161777"/>
                </a:lnTo>
                <a:lnTo>
                  <a:pt x="150068" y="165794"/>
                </a:lnTo>
                <a:lnTo>
                  <a:pt x="152401" y="170060"/>
                </a:lnTo>
                <a:lnTo>
                  <a:pt x="154993" y="176916"/>
                </a:lnTo>
                <a:lnTo>
                  <a:pt x="156939" y="183403"/>
                </a:lnTo>
                <a:lnTo>
                  <a:pt x="158569" y="187355"/>
                </a:lnTo>
                <a:lnTo>
                  <a:pt x="160449" y="191578"/>
                </a:lnTo>
                <a:lnTo>
                  <a:pt x="161703" y="195980"/>
                </a:lnTo>
                <a:lnTo>
                  <a:pt x="162539" y="200502"/>
                </a:lnTo>
                <a:lnTo>
                  <a:pt x="163096" y="205105"/>
                </a:lnTo>
                <a:lnTo>
                  <a:pt x="165832" y="212335"/>
                </a:lnTo>
                <a:lnTo>
                  <a:pt x="170263" y="219652"/>
                </a:lnTo>
                <a:lnTo>
                  <a:pt x="170869" y="222770"/>
                </a:lnTo>
                <a:lnTo>
                  <a:pt x="171290" y="228624"/>
                </a:lnTo>
                <a:lnTo>
                  <a:pt x="171326" y="232049"/>
                </a:lnTo>
                <a:lnTo>
                  <a:pt x="172129" y="232486"/>
                </a:lnTo>
                <a:lnTo>
                  <a:pt x="173458" y="231983"/>
                </a:lnTo>
                <a:lnTo>
                  <a:pt x="175138" y="230854"/>
                </a:lnTo>
                <a:lnTo>
                  <a:pt x="175464" y="230102"/>
                </a:lnTo>
                <a:lnTo>
                  <a:pt x="174888" y="229600"/>
                </a:lnTo>
                <a:lnTo>
                  <a:pt x="171354" y="22859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269"/>
          <p:cNvSpPr/>
          <p:nvPr/>
        </p:nvSpPr>
        <p:spPr>
          <a:xfrm>
            <a:off x="4321968" y="1464468"/>
            <a:ext cx="184619" cy="378620"/>
          </a:xfrm>
          <a:custGeom>
            <a:avLst/>
            <a:gdLst/>
            <a:ahLst/>
            <a:cxnLst/>
            <a:rect l="0" t="0" r="0" b="0"/>
            <a:pathLst>
              <a:path w="184619" h="378620">
                <a:moveTo>
                  <a:pt x="0" y="0"/>
                </a:moveTo>
                <a:lnTo>
                  <a:pt x="6151" y="0"/>
                </a:lnTo>
                <a:lnTo>
                  <a:pt x="10642" y="3793"/>
                </a:lnTo>
                <a:lnTo>
                  <a:pt x="13445" y="4910"/>
                </a:lnTo>
                <a:lnTo>
                  <a:pt x="16901" y="5655"/>
                </a:lnTo>
                <a:lnTo>
                  <a:pt x="20792" y="6151"/>
                </a:lnTo>
                <a:lnTo>
                  <a:pt x="24180" y="6482"/>
                </a:lnTo>
                <a:lnTo>
                  <a:pt x="27233" y="6703"/>
                </a:lnTo>
                <a:lnTo>
                  <a:pt x="30062" y="6850"/>
                </a:lnTo>
                <a:lnTo>
                  <a:pt x="33535" y="7742"/>
                </a:lnTo>
                <a:lnTo>
                  <a:pt x="37438" y="9130"/>
                </a:lnTo>
                <a:lnTo>
                  <a:pt x="41628" y="10849"/>
                </a:lnTo>
                <a:lnTo>
                  <a:pt x="46008" y="12789"/>
                </a:lnTo>
                <a:lnTo>
                  <a:pt x="55109" y="17061"/>
                </a:lnTo>
                <a:lnTo>
                  <a:pt x="83374" y="30991"/>
                </a:lnTo>
                <a:lnTo>
                  <a:pt x="88126" y="34155"/>
                </a:lnTo>
                <a:lnTo>
                  <a:pt x="92882" y="37851"/>
                </a:lnTo>
                <a:lnTo>
                  <a:pt x="97640" y="41903"/>
                </a:lnTo>
                <a:lnTo>
                  <a:pt x="102400" y="45398"/>
                </a:lnTo>
                <a:lnTo>
                  <a:pt x="107160" y="48522"/>
                </a:lnTo>
                <a:lnTo>
                  <a:pt x="111922" y="51398"/>
                </a:lnTo>
                <a:lnTo>
                  <a:pt x="116683" y="54903"/>
                </a:lnTo>
                <a:lnTo>
                  <a:pt x="121445" y="58827"/>
                </a:lnTo>
                <a:lnTo>
                  <a:pt x="126208" y="63031"/>
                </a:lnTo>
                <a:lnTo>
                  <a:pt x="130176" y="67420"/>
                </a:lnTo>
                <a:lnTo>
                  <a:pt x="133615" y="71935"/>
                </a:lnTo>
                <a:lnTo>
                  <a:pt x="136702" y="76532"/>
                </a:lnTo>
                <a:lnTo>
                  <a:pt x="140347" y="81184"/>
                </a:lnTo>
                <a:lnTo>
                  <a:pt x="144365" y="85872"/>
                </a:lnTo>
                <a:lnTo>
                  <a:pt x="148631" y="90586"/>
                </a:lnTo>
                <a:lnTo>
                  <a:pt x="152269" y="95316"/>
                </a:lnTo>
                <a:lnTo>
                  <a:pt x="155488" y="100056"/>
                </a:lnTo>
                <a:lnTo>
                  <a:pt x="161181" y="109557"/>
                </a:lnTo>
                <a:lnTo>
                  <a:pt x="166357" y="119071"/>
                </a:lnTo>
                <a:lnTo>
                  <a:pt x="173734" y="133353"/>
                </a:lnTo>
                <a:lnTo>
                  <a:pt x="176434" y="144993"/>
                </a:lnTo>
                <a:lnTo>
                  <a:pt x="177154" y="151431"/>
                </a:lnTo>
                <a:lnTo>
                  <a:pt x="180071" y="162817"/>
                </a:lnTo>
                <a:lnTo>
                  <a:pt x="183219" y="173963"/>
                </a:lnTo>
                <a:lnTo>
                  <a:pt x="184059" y="180269"/>
                </a:lnTo>
                <a:lnTo>
                  <a:pt x="184618" y="186855"/>
                </a:lnTo>
                <a:lnTo>
                  <a:pt x="183124" y="198405"/>
                </a:lnTo>
                <a:lnTo>
                  <a:pt x="180607" y="209624"/>
                </a:lnTo>
                <a:lnTo>
                  <a:pt x="179936" y="215949"/>
                </a:lnTo>
                <a:lnTo>
                  <a:pt x="179489" y="222548"/>
                </a:lnTo>
                <a:lnTo>
                  <a:pt x="176875" y="234112"/>
                </a:lnTo>
                <a:lnTo>
                  <a:pt x="173068" y="244544"/>
                </a:lnTo>
                <a:lnTo>
                  <a:pt x="168729" y="254472"/>
                </a:lnTo>
                <a:lnTo>
                  <a:pt x="164156" y="264176"/>
                </a:lnTo>
                <a:lnTo>
                  <a:pt x="159477" y="274574"/>
                </a:lnTo>
                <a:lnTo>
                  <a:pt x="157118" y="280681"/>
                </a:lnTo>
                <a:lnTo>
                  <a:pt x="154752" y="287133"/>
                </a:lnTo>
                <a:lnTo>
                  <a:pt x="150006" y="298536"/>
                </a:lnTo>
                <a:lnTo>
                  <a:pt x="147629" y="303799"/>
                </a:lnTo>
                <a:lnTo>
                  <a:pt x="144457" y="308102"/>
                </a:lnTo>
                <a:lnTo>
                  <a:pt x="140755" y="311764"/>
                </a:lnTo>
                <a:lnTo>
                  <a:pt x="136699" y="314999"/>
                </a:lnTo>
                <a:lnTo>
                  <a:pt x="133202" y="318743"/>
                </a:lnTo>
                <a:lnTo>
                  <a:pt x="130076" y="322827"/>
                </a:lnTo>
                <a:lnTo>
                  <a:pt x="124486" y="330804"/>
                </a:lnTo>
                <a:lnTo>
                  <a:pt x="119357" y="336995"/>
                </a:lnTo>
                <a:lnTo>
                  <a:pt x="114431" y="342392"/>
                </a:lnTo>
                <a:lnTo>
                  <a:pt x="107195" y="349894"/>
                </a:lnTo>
                <a:lnTo>
                  <a:pt x="101617" y="354739"/>
                </a:lnTo>
                <a:lnTo>
                  <a:pt x="97907" y="357143"/>
                </a:lnTo>
                <a:lnTo>
                  <a:pt x="93846" y="359539"/>
                </a:lnTo>
                <a:lnTo>
                  <a:pt x="91140" y="361930"/>
                </a:lnTo>
                <a:lnTo>
                  <a:pt x="89335" y="364318"/>
                </a:lnTo>
                <a:lnTo>
                  <a:pt x="88132" y="366704"/>
                </a:lnTo>
                <a:lnTo>
                  <a:pt x="86536" y="368294"/>
                </a:lnTo>
                <a:lnTo>
                  <a:pt x="84678" y="369355"/>
                </a:lnTo>
                <a:lnTo>
                  <a:pt x="82646" y="370061"/>
                </a:lnTo>
                <a:lnTo>
                  <a:pt x="81291" y="371327"/>
                </a:lnTo>
                <a:lnTo>
                  <a:pt x="80388" y="372964"/>
                </a:lnTo>
                <a:lnTo>
                  <a:pt x="78582" y="378616"/>
                </a:lnTo>
                <a:lnTo>
                  <a:pt x="78582" y="378618"/>
                </a:lnTo>
                <a:lnTo>
                  <a:pt x="71438" y="37861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270"/>
          <p:cNvSpPr/>
          <p:nvPr/>
        </p:nvSpPr>
        <p:spPr>
          <a:xfrm>
            <a:off x="4579172" y="1443037"/>
            <a:ext cx="171422" cy="357189"/>
          </a:xfrm>
          <a:custGeom>
            <a:avLst/>
            <a:gdLst/>
            <a:ahLst/>
            <a:cxnLst/>
            <a:rect l="0" t="0" r="0" b="0"/>
            <a:pathLst>
              <a:path w="171422" h="357189">
                <a:moveTo>
                  <a:pt x="92840" y="0"/>
                </a:moveTo>
                <a:lnTo>
                  <a:pt x="86689" y="0"/>
                </a:lnTo>
                <a:lnTo>
                  <a:pt x="82198" y="3792"/>
                </a:lnTo>
                <a:lnTo>
                  <a:pt x="76916" y="8819"/>
                </a:lnTo>
                <a:lnTo>
                  <a:pt x="75081" y="10642"/>
                </a:lnTo>
                <a:lnTo>
                  <a:pt x="70924" y="16901"/>
                </a:lnTo>
                <a:lnTo>
                  <a:pt x="66431" y="24180"/>
                </a:lnTo>
                <a:lnTo>
                  <a:pt x="61788" y="30061"/>
                </a:lnTo>
                <a:lnTo>
                  <a:pt x="58645" y="33535"/>
                </a:lnTo>
                <a:lnTo>
                  <a:pt x="50919" y="41627"/>
                </a:lnTo>
                <a:lnTo>
                  <a:pt x="41437" y="51316"/>
                </a:lnTo>
                <a:lnTo>
                  <a:pt x="36128" y="58790"/>
                </a:lnTo>
                <a:lnTo>
                  <a:pt x="33601" y="63006"/>
                </a:lnTo>
                <a:lnTo>
                  <a:pt x="30793" y="71924"/>
                </a:lnTo>
                <a:lnTo>
                  <a:pt x="30044" y="76524"/>
                </a:lnTo>
                <a:lnTo>
                  <a:pt x="24979" y="85869"/>
                </a:lnTo>
                <a:lnTo>
                  <a:pt x="21406" y="90583"/>
                </a:lnTo>
                <a:lnTo>
                  <a:pt x="17435" y="100055"/>
                </a:lnTo>
                <a:lnTo>
                  <a:pt x="14877" y="109556"/>
                </a:lnTo>
                <a:lnTo>
                  <a:pt x="11094" y="119071"/>
                </a:lnTo>
                <a:lnTo>
                  <a:pt x="8883" y="128591"/>
                </a:lnTo>
                <a:lnTo>
                  <a:pt x="7107" y="138114"/>
                </a:lnTo>
                <a:lnTo>
                  <a:pt x="3672" y="147638"/>
                </a:lnTo>
                <a:lnTo>
                  <a:pt x="1616" y="157163"/>
                </a:lnTo>
                <a:lnTo>
                  <a:pt x="703" y="166688"/>
                </a:lnTo>
                <a:lnTo>
                  <a:pt x="296" y="176213"/>
                </a:lnTo>
                <a:lnTo>
                  <a:pt x="35" y="200172"/>
                </a:lnTo>
                <a:lnTo>
                  <a:pt x="0" y="210938"/>
                </a:lnTo>
                <a:lnTo>
                  <a:pt x="2101" y="221015"/>
                </a:lnTo>
                <a:lnTo>
                  <a:pt x="4886" y="230785"/>
                </a:lnTo>
                <a:lnTo>
                  <a:pt x="6125" y="240419"/>
                </a:lnTo>
                <a:lnTo>
                  <a:pt x="6675" y="249992"/>
                </a:lnTo>
                <a:lnTo>
                  <a:pt x="6822" y="254768"/>
                </a:lnTo>
                <a:lnTo>
                  <a:pt x="9101" y="264307"/>
                </a:lnTo>
                <a:lnTo>
                  <a:pt x="12760" y="273839"/>
                </a:lnTo>
                <a:lnTo>
                  <a:pt x="17033" y="283366"/>
                </a:lnTo>
                <a:lnTo>
                  <a:pt x="23900" y="297655"/>
                </a:lnTo>
                <a:lnTo>
                  <a:pt x="28598" y="305064"/>
                </a:lnTo>
                <a:lnTo>
                  <a:pt x="33332" y="311797"/>
                </a:lnTo>
                <a:lnTo>
                  <a:pt x="38082" y="320080"/>
                </a:lnTo>
                <a:lnTo>
                  <a:pt x="42838" y="326937"/>
                </a:lnTo>
                <a:lnTo>
                  <a:pt x="47598" y="332630"/>
                </a:lnTo>
                <a:lnTo>
                  <a:pt x="52360" y="337807"/>
                </a:lnTo>
                <a:lnTo>
                  <a:pt x="59503" y="345183"/>
                </a:lnTo>
                <a:lnTo>
                  <a:pt x="61884" y="346803"/>
                </a:lnTo>
                <a:lnTo>
                  <a:pt x="66646" y="348604"/>
                </a:lnTo>
                <a:lnTo>
                  <a:pt x="69821" y="349877"/>
                </a:lnTo>
                <a:lnTo>
                  <a:pt x="73526" y="351520"/>
                </a:lnTo>
                <a:lnTo>
                  <a:pt x="77582" y="353409"/>
                </a:lnTo>
                <a:lnTo>
                  <a:pt x="81874" y="354669"/>
                </a:lnTo>
                <a:lnTo>
                  <a:pt x="86323" y="355508"/>
                </a:lnTo>
                <a:lnTo>
                  <a:pt x="90877" y="356068"/>
                </a:lnTo>
                <a:lnTo>
                  <a:pt x="94706" y="356441"/>
                </a:lnTo>
                <a:lnTo>
                  <a:pt x="98053" y="356690"/>
                </a:lnTo>
                <a:lnTo>
                  <a:pt x="101078" y="356856"/>
                </a:lnTo>
                <a:lnTo>
                  <a:pt x="110789" y="357040"/>
                </a:lnTo>
                <a:lnTo>
                  <a:pt x="171421" y="35718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271"/>
          <p:cNvSpPr/>
          <p:nvPr/>
        </p:nvSpPr>
        <p:spPr>
          <a:xfrm>
            <a:off x="4772053" y="1553221"/>
            <a:ext cx="192806" cy="225562"/>
          </a:xfrm>
          <a:custGeom>
            <a:avLst/>
            <a:gdLst/>
            <a:ahLst/>
            <a:cxnLst/>
            <a:rect l="0" t="0" r="0" b="0"/>
            <a:pathLst>
              <a:path w="192806" h="225562">
                <a:moveTo>
                  <a:pt x="135703" y="4116"/>
                </a:moveTo>
                <a:lnTo>
                  <a:pt x="135703" y="0"/>
                </a:lnTo>
                <a:lnTo>
                  <a:pt x="135703" y="1758"/>
                </a:lnTo>
                <a:lnTo>
                  <a:pt x="134909" y="2544"/>
                </a:lnTo>
                <a:lnTo>
                  <a:pt x="133586" y="3068"/>
                </a:lnTo>
                <a:lnTo>
                  <a:pt x="127932" y="3806"/>
                </a:lnTo>
                <a:lnTo>
                  <a:pt x="125760" y="3909"/>
                </a:lnTo>
                <a:lnTo>
                  <a:pt x="123518" y="4772"/>
                </a:lnTo>
                <a:lnTo>
                  <a:pt x="118910" y="7847"/>
                </a:lnTo>
                <a:lnTo>
                  <a:pt x="115777" y="8985"/>
                </a:lnTo>
                <a:lnTo>
                  <a:pt x="112100" y="9743"/>
                </a:lnTo>
                <a:lnTo>
                  <a:pt x="108061" y="10249"/>
                </a:lnTo>
                <a:lnTo>
                  <a:pt x="103781" y="10586"/>
                </a:lnTo>
                <a:lnTo>
                  <a:pt x="99341" y="10810"/>
                </a:lnTo>
                <a:lnTo>
                  <a:pt x="94793" y="10960"/>
                </a:lnTo>
                <a:lnTo>
                  <a:pt x="90173" y="11854"/>
                </a:lnTo>
                <a:lnTo>
                  <a:pt x="85506" y="13243"/>
                </a:lnTo>
                <a:lnTo>
                  <a:pt x="80807" y="14963"/>
                </a:lnTo>
                <a:lnTo>
                  <a:pt x="76881" y="16110"/>
                </a:lnTo>
                <a:lnTo>
                  <a:pt x="73469" y="16875"/>
                </a:lnTo>
                <a:lnTo>
                  <a:pt x="70401" y="17384"/>
                </a:lnTo>
                <a:lnTo>
                  <a:pt x="66769" y="17724"/>
                </a:lnTo>
                <a:lnTo>
                  <a:pt x="62759" y="17950"/>
                </a:lnTo>
                <a:lnTo>
                  <a:pt x="54865" y="18202"/>
                </a:lnTo>
                <a:lnTo>
                  <a:pt x="43329" y="18364"/>
                </a:lnTo>
                <a:lnTo>
                  <a:pt x="21519" y="18404"/>
                </a:lnTo>
                <a:lnTo>
                  <a:pt x="21413" y="24554"/>
                </a:lnTo>
                <a:lnTo>
                  <a:pt x="21404" y="35403"/>
                </a:lnTo>
                <a:lnTo>
                  <a:pt x="20610" y="37674"/>
                </a:lnTo>
                <a:lnTo>
                  <a:pt x="17611" y="42314"/>
                </a:lnTo>
                <a:lnTo>
                  <a:pt x="15749" y="49139"/>
                </a:lnTo>
                <a:lnTo>
                  <a:pt x="15252" y="53181"/>
                </a:lnTo>
                <a:lnTo>
                  <a:pt x="14127" y="56670"/>
                </a:lnTo>
                <a:lnTo>
                  <a:pt x="10761" y="62663"/>
                </a:lnTo>
                <a:lnTo>
                  <a:pt x="8735" y="67972"/>
                </a:lnTo>
                <a:lnTo>
                  <a:pt x="8196" y="70499"/>
                </a:lnTo>
                <a:lnTo>
                  <a:pt x="5479" y="75424"/>
                </a:lnTo>
                <a:lnTo>
                  <a:pt x="3643" y="77848"/>
                </a:lnTo>
                <a:lnTo>
                  <a:pt x="2419" y="81052"/>
                </a:lnTo>
                <a:lnTo>
                  <a:pt x="1604" y="84776"/>
                </a:lnTo>
                <a:lnTo>
                  <a:pt x="294" y="94573"/>
                </a:lnTo>
                <a:lnTo>
                  <a:pt x="67" y="100063"/>
                </a:lnTo>
                <a:lnTo>
                  <a:pt x="0" y="106716"/>
                </a:lnTo>
                <a:lnTo>
                  <a:pt x="784" y="108235"/>
                </a:lnTo>
                <a:lnTo>
                  <a:pt x="2101" y="109247"/>
                </a:lnTo>
                <a:lnTo>
                  <a:pt x="6125" y="110872"/>
                </a:lnTo>
                <a:lnTo>
                  <a:pt x="11829" y="111193"/>
                </a:lnTo>
                <a:lnTo>
                  <a:pt x="17732" y="111262"/>
                </a:lnTo>
                <a:lnTo>
                  <a:pt x="19749" y="110472"/>
                </a:lnTo>
                <a:lnTo>
                  <a:pt x="24107" y="107477"/>
                </a:lnTo>
                <a:lnTo>
                  <a:pt x="27174" y="106361"/>
                </a:lnTo>
                <a:lnTo>
                  <a:pt x="30807" y="105617"/>
                </a:lnTo>
                <a:lnTo>
                  <a:pt x="34816" y="105121"/>
                </a:lnTo>
                <a:lnTo>
                  <a:pt x="39076" y="103996"/>
                </a:lnTo>
                <a:lnTo>
                  <a:pt x="43504" y="102453"/>
                </a:lnTo>
                <a:lnTo>
                  <a:pt x="48043" y="100630"/>
                </a:lnTo>
                <a:lnTo>
                  <a:pt x="52657" y="99415"/>
                </a:lnTo>
                <a:lnTo>
                  <a:pt x="57320" y="98605"/>
                </a:lnTo>
                <a:lnTo>
                  <a:pt x="62016" y="98065"/>
                </a:lnTo>
                <a:lnTo>
                  <a:pt x="67529" y="96911"/>
                </a:lnTo>
                <a:lnTo>
                  <a:pt x="73585" y="95348"/>
                </a:lnTo>
                <a:lnTo>
                  <a:pt x="80003" y="93512"/>
                </a:lnTo>
                <a:lnTo>
                  <a:pt x="85870" y="92289"/>
                </a:lnTo>
                <a:lnTo>
                  <a:pt x="91368" y="91473"/>
                </a:lnTo>
                <a:lnTo>
                  <a:pt x="96621" y="90929"/>
                </a:lnTo>
                <a:lnTo>
                  <a:pt x="102505" y="90566"/>
                </a:lnTo>
                <a:lnTo>
                  <a:pt x="115392" y="90163"/>
                </a:lnTo>
                <a:lnTo>
                  <a:pt x="132242" y="89937"/>
                </a:lnTo>
                <a:lnTo>
                  <a:pt x="137365" y="90699"/>
                </a:lnTo>
                <a:lnTo>
                  <a:pt x="142367" y="92000"/>
                </a:lnTo>
                <a:lnTo>
                  <a:pt x="147290" y="93662"/>
                </a:lnTo>
                <a:lnTo>
                  <a:pt x="152159" y="95563"/>
                </a:lnTo>
                <a:lnTo>
                  <a:pt x="156992" y="97625"/>
                </a:lnTo>
                <a:lnTo>
                  <a:pt x="166596" y="102032"/>
                </a:lnTo>
                <a:lnTo>
                  <a:pt x="176156" y="106636"/>
                </a:lnTo>
                <a:lnTo>
                  <a:pt x="180134" y="108975"/>
                </a:lnTo>
                <a:lnTo>
                  <a:pt x="183580" y="111328"/>
                </a:lnTo>
                <a:lnTo>
                  <a:pt x="186671" y="113691"/>
                </a:lnTo>
                <a:lnTo>
                  <a:pt x="188731" y="116060"/>
                </a:lnTo>
                <a:lnTo>
                  <a:pt x="190105" y="118433"/>
                </a:lnTo>
                <a:lnTo>
                  <a:pt x="191021" y="120808"/>
                </a:lnTo>
                <a:lnTo>
                  <a:pt x="192039" y="127681"/>
                </a:lnTo>
                <a:lnTo>
                  <a:pt x="192310" y="131737"/>
                </a:lnTo>
                <a:lnTo>
                  <a:pt x="192491" y="136028"/>
                </a:lnTo>
                <a:lnTo>
                  <a:pt x="192745" y="148858"/>
                </a:lnTo>
                <a:lnTo>
                  <a:pt x="192805" y="155229"/>
                </a:lnTo>
                <a:lnTo>
                  <a:pt x="192027" y="158833"/>
                </a:lnTo>
                <a:lnTo>
                  <a:pt x="190715" y="162823"/>
                </a:lnTo>
                <a:lnTo>
                  <a:pt x="189046" y="167071"/>
                </a:lnTo>
                <a:lnTo>
                  <a:pt x="185075" y="173907"/>
                </a:lnTo>
                <a:lnTo>
                  <a:pt x="182905" y="176841"/>
                </a:lnTo>
                <a:lnTo>
                  <a:pt x="179871" y="179591"/>
                </a:lnTo>
                <a:lnTo>
                  <a:pt x="176261" y="182218"/>
                </a:lnTo>
                <a:lnTo>
                  <a:pt x="172266" y="184763"/>
                </a:lnTo>
                <a:lnTo>
                  <a:pt x="168810" y="188047"/>
                </a:lnTo>
                <a:lnTo>
                  <a:pt x="165712" y="191825"/>
                </a:lnTo>
                <a:lnTo>
                  <a:pt x="162852" y="195930"/>
                </a:lnTo>
                <a:lnTo>
                  <a:pt x="159359" y="199461"/>
                </a:lnTo>
                <a:lnTo>
                  <a:pt x="155442" y="202608"/>
                </a:lnTo>
                <a:lnTo>
                  <a:pt x="151244" y="205501"/>
                </a:lnTo>
                <a:lnTo>
                  <a:pt x="146857" y="208222"/>
                </a:lnTo>
                <a:lnTo>
                  <a:pt x="142345" y="210831"/>
                </a:lnTo>
                <a:lnTo>
                  <a:pt x="137750" y="213363"/>
                </a:lnTo>
                <a:lnTo>
                  <a:pt x="133892" y="215846"/>
                </a:lnTo>
                <a:lnTo>
                  <a:pt x="130527" y="218294"/>
                </a:lnTo>
                <a:lnTo>
                  <a:pt x="127490" y="220720"/>
                </a:lnTo>
                <a:lnTo>
                  <a:pt x="123878" y="222337"/>
                </a:lnTo>
                <a:lnTo>
                  <a:pt x="119882" y="223416"/>
                </a:lnTo>
                <a:lnTo>
                  <a:pt x="115631" y="224135"/>
                </a:lnTo>
                <a:lnTo>
                  <a:pt x="112003" y="224614"/>
                </a:lnTo>
                <a:lnTo>
                  <a:pt x="108790" y="224933"/>
                </a:lnTo>
                <a:lnTo>
                  <a:pt x="105855" y="225146"/>
                </a:lnTo>
                <a:lnTo>
                  <a:pt x="102310" y="225288"/>
                </a:lnTo>
                <a:lnTo>
                  <a:pt x="90531" y="225488"/>
                </a:lnTo>
                <a:lnTo>
                  <a:pt x="80287" y="225561"/>
                </a:lnTo>
                <a:lnTo>
                  <a:pt x="77207" y="223451"/>
                </a:lnTo>
                <a:lnTo>
                  <a:pt x="72554" y="219421"/>
                </a:lnTo>
                <a:lnTo>
                  <a:pt x="72173" y="218296"/>
                </a:lnTo>
                <a:lnTo>
                  <a:pt x="71409" y="21128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272"/>
          <p:cNvSpPr/>
          <p:nvPr/>
        </p:nvSpPr>
        <p:spPr>
          <a:xfrm>
            <a:off x="4979193" y="1443037"/>
            <a:ext cx="199994" cy="371476"/>
          </a:xfrm>
          <a:custGeom>
            <a:avLst/>
            <a:gdLst/>
            <a:ahLst/>
            <a:cxnLst/>
            <a:rect l="0" t="0" r="0" b="0"/>
            <a:pathLst>
              <a:path w="199994" h="371476">
                <a:moveTo>
                  <a:pt x="0" y="0"/>
                </a:moveTo>
                <a:lnTo>
                  <a:pt x="3793" y="0"/>
                </a:lnTo>
                <a:lnTo>
                  <a:pt x="5703" y="794"/>
                </a:lnTo>
                <a:lnTo>
                  <a:pt x="9943" y="3792"/>
                </a:lnTo>
                <a:lnTo>
                  <a:pt x="12185" y="4910"/>
                </a:lnTo>
                <a:lnTo>
                  <a:pt x="16793" y="6151"/>
                </a:lnTo>
                <a:lnTo>
                  <a:pt x="19927" y="7276"/>
                </a:lnTo>
                <a:lnTo>
                  <a:pt x="23603" y="8819"/>
                </a:lnTo>
                <a:lnTo>
                  <a:pt x="27642" y="10642"/>
                </a:lnTo>
                <a:lnTo>
                  <a:pt x="36362" y="14784"/>
                </a:lnTo>
                <a:lnTo>
                  <a:pt x="97635" y="45246"/>
                </a:lnTo>
                <a:lnTo>
                  <a:pt x="103190" y="48420"/>
                </a:lnTo>
                <a:lnTo>
                  <a:pt x="109275" y="52124"/>
                </a:lnTo>
                <a:lnTo>
                  <a:pt x="115713" y="56181"/>
                </a:lnTo>
                <a:lnTo>
                  <a:pt x="120798" y="60473"/>
                </a:lnTo>
                <a:lnTo>
                  <a:pt x="124982" y="64921"/>
                </a:lnTo>
                <a:lnTo>
                  <a:pt x="128566" y="69475"/>
                </a:lnTo>
                <a:lnTo>
                  <a:pt x="133335" y="73304"/>
                </a:lnTo>
                <a:lnTo>
                  <a:pt x="138896" y="76651"/>
                </a:lnTo>
                <a:lnTo>
                  <a:pt x="144985" y="79675"/>
                </a:lnTo>
                <a:lnTo>
                  <a:pt x="149838" y="84073"/>
                </a:lnTo>
                <a:lnTo>
                  <a:pt x="153867" y="89386"/>
                </a:lnTo>
                <a:lnTo>
                  <a:pt x="157347" y="95310"/>
                </a:lnTo>
                <a:lnTo>
                  <a:pt x="161254" y="100846"/>
                </a:lnTo>
                <a:lnTo>
                  <a:pt x="165447" y="106124"/>
                </a:lnTo>
                <a:lnTo>
                  <a:pt x="169829" y="111231"/>
                </a:lnTo>
                <a:lnTo>
                  <a:pt x="174338" y="116223"/>
                </a:lnTo>
                <a:lnTo>
                  <a:pt x="183582" y="126002"/>
                </a:lnTo>
                <a:lnTo>
                  <a:pt x="186682" y="130833"/>
                </a:lnTo>
                <a:lnTo>
                  <a:pt x="190126" y="140433"/>
                </a:lnTo>
                <a:lnTo>
                  <a:pt x="193774" y="152109"/>
                </a:lnTo>
                <a:lnTo>
                  <a:pt x="195858" y="158556"/>
                </a:lnTo>
                <a:lnTo>
                  <a:pt x="198173" y="169953"/>
                </a:lnTo>
                <a:lnTo>
                  <a:pt x="199202" y="181103"/>
                </a:lnTo>
                <a:lnTo>
                  <a:pt x="199477" y="187410"/>
                </a:lnTo>
                <a:lnTo>
                  <a:pt x="199781" y="200769"/>
                </a:lnTo>
                <a:lnTo>
                  <a:pt x="199993" y="235842"/>
                </a:lnTo>
                <a:lnTo>
                  <a:pt x="199210" y="242159"/>
                </a:lnTo>
                <a:lnTo>
                  <a:pt x="196224" y="253412"/>
                </a:lnTo>
                <a:lnTo>
                  <a:pt x="190079" y="272464"/>
                </a:lnTo>
                <a:lnTo>
                  <a:pt x="187838" y="278480"/>
                </a:lnTo>
                <a:lnTo>
                  <a:pt x="183232" y="289398"/>
                </a:lnTo>
                <a:lnTo>
                  <a:pt x="180098" y="294532"/>
                </a:lnTo>
                <a:lnTo>
                  <a:pt x="176422" y="299542"/>
                </a:lnTo>
                <a:lnTo>
                  <a:pt x="172384" y="304470"/>
                </a:lnTo>
                <a:lnTo>
                  <a:pt x="168897" y="309342"/>
                </a:lnTo>
                <a:lnTo>
                  <a:pt x="162907" y="318990"/>
                </a:lnTo>
                <a:lnTo>
                  <a:pt x="157599" y="328569"/>
                </a:lnTo>
                <a:lnTo>
                  <a:pt x="155073" y="333346"/>
                </a:lnTo>
                <a:lnTo>
                  <a:pt x="151801" y="337324"/>
                </a:lnTo>
                <a:lnTo>
                  <a:pt x="148032" y="340770"/>
                </a:lnTo>
                <a:lnTo>
                  <a:pt x="143932" y="343862"/>
                </a:lnTo>
                <a:lnTo>
                  <a:pt x="140404" y="346716"/>
                </a:lnTo>
                <a:lnTo>
                  <a:pt x="134369" y="352004"/>
                </a:lnTo>
                <a:lnTo>
                  <a:pt x="129040" y="357001"/>
                </a:lnTo>
                <a:lnTo>
                  <a:pt x="126508" y="359444"/>
                </a:lnTo>
                <a:lnTo>
                  <a:pt x="124026" y="361073"/>
                </a:lnTo>
                <a:lnTo>
                  <a:pt x="119152" y="362883"/>
                </a:lnTo>
                <a:lnTo>
                  <a:pt x="114340" y="365804"/>
                </a:lnTo>
                <a:lnTo>
                  <a:pt x="108576" y="370355"/>
                </a:lnTo>
                <a:lnTo>
                  <a:pt x="105671" y="370977"/>
                </a:lnTo>
                <a:lnTo>
                  <a:pt x="99440" y="371456"/>
                </a:lnTo>
                <a:lnTo>
                  <a:pt x="92869" y="3714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273"/>
          <p:cNvSpPr/>
          <p:nvPr/>
        </p:nvSpPr>
        <p:spPr>
          <a:xfrm>
            <a:off x="1086233" y="1907381"/>
            <a:ext cx="4307299" cy="135732"/>
          </a:xfrm>
          <a:custGeom>
            <a:avLst/>
            <a:gdLst/>
            <a:ahLst/>
            <a:cxnLst/>
            <a:rect l="0" t="0" r="0" b="0"/>
            <a:pathLst>
              <a:path w="4307299" h="135732">
                <a:moveTo>
                  <a:pt x="21048" y="128587"/>
                </a:moveTo>
                <a:lnTo>
                  <a:pt x="0" y="128587"/>
                </a:lnTo>
                <a:lnTo>
                  <a:pt x="16619" y="128587"/>
                </a:lnTo>
                <a:lnTo>
                  <a:pt x="18889" y="129381"/>
                </a:lnTo>
                <a:lnTo>
                  <a:pt x="25876" y="133497"/>
                </a:lnTo>
                <a:lnTo>
                  <a:pt x="30602" y="134738"/>
                </a:lnTo>
                <a:lnTo>
                  <a:pt x="143315" y="135731"/>
                </a:lnTo>
                <a:lnTo>
                  <a:pt x="164167" y="131939"/>
                </a:lnTo>
                <a:lnTo>
                  <a:pt x="185426" y="129580"/>
                </a:lnTo>
                <a:lnTo>
                  <a:pt x="214737" y="133693"/>
                </a:lnTo>
                <a:lnTo>
                  <a:pt x="240274" y="134333"/>
                </a:lnTo>
                <a:lnTo>
                  <a:pt x="264068" y="130643"/>
                </a:lnTo>
                <a:lnTo>
                  <a:pt x="404625" y="127798"/>
                </a:lnTo>
                <a:lnTo>
                  <a:pt x="437736" y="123679"/>
                </a:lnTo>
                <a:lnTo>
                  <a:pt x="479888" y="119769"/>
                </a:lnTo>
                <a:lnTo>
                  <a:pt x="514453" y="115920"/>
                </a:lnTo>
                <a:lnTo>
                  <a:pt x="549829" y="112663"/>
                </a:lnTo>
                <a:lnTo>
                  <a:pt x="585447" y="108788"/>
                </a:lnTo>
                <a:lnTo>
                  <a:pt x="658962" y="105182"/>
                </a:lnTo>
                <a:lnTo>
                  <a:pt x="710618" y="101034"/>
                </a:lnTo>
                <a:lnTo>
                  <a:pt x="739215" y="98350"/>
                </a:lnTo>
                <a:lnTo>
                  <a:pt x="784436" y="94492"/>
                </a:lnTo>
                <a:lnTo>
                  <a:pt x="867529" y="90894"/>
                </a:lnTo>
                <a:lnTo>
                  <a:pt x="923796" y="86746"/>
                </a:lnTo>
                <a:lnTo>
                  <a:pt x="995062" y="83743"/>
                </a:lnTo>
                <a:lnTo>
                  <a:pt x="1055967" y="79601"/>
                </a:lnTo>
                <a:lnTo>
                  <a:pt x="1130324" y="76599"/>
                </a:lnTo>
                <a:lnTo>
                  <a:pt x="1191606" y="72457"/>
                </a:lnTo>
                <a:lnTo>
                  <a:pt x="1321184" y="71464"/>
                </a:lnTo>
                <a:lnTo>
                  <a:pt x="1442212" y="69322"/>
                </a:lnTo>
                <a:lnTo>
                  <a:pt x="1503509" y="65287"/>
                </a:lnTo>
                <a:lnTo>
                  <a:pt x="1626768" y="64332"/>
                </a:lnTo>
                <a:lnTo>
                  <a:pt x="1689013" y="60509"/>
                </a:lnTo>
                <a:lnTo>
                  <a:pt x="1821315" y="57281"/>
                </a:lnTo>
                <a:lnTo>
                  <a:pt x="1931806" y="53365"/>
                </a:lnTo>
                <a:lnTo>
                  <a:pt x="2054031" y="50203"/>
                </a:lnTo>
                <a:lnTo>
                  <a:pt x="2137900" y="46240"/>
                </a:lnTo>
                <a:lnTo>
                  <a:pt x="2280145" y="40877"/>
                </a:lnTo>
                <a:lnTo>
                  <a:pt x="2351211" y="36737"/>
                </a:lnTo>
                <a:lnTo>
                  <a:pt x="2437610" y="33736"/>
                </a:lnTo>
                <a:lnTo>
                  <a:pt x="2512225" y="29594"/>
                </a:lnTo>
                <a:lnTo>
                  <a:pt x="2547992" y="26911"/>
                </a:lnTo>
                <a:lnTo>
                  <a:pt x="2599366" y="23055"/>
                </a:lnTo>
                <a:lnTo>
                  <a:pt x="2738972" y="20701"/>
                </a:lnTo>
                <a:lnTo>
                  <a:pt x="2794682" y="16540"/>
                </a:lnTo>
                <a:lnTo>
                  <a:pt x="2914097" y="14419"/>
                </a:lnTo>
                <a:lnTo>
                  <a:pt x="2980908" y="10521"/>
                </a:lnTo>
                <a:lnTo>
                  <a:pt x="3098415" y="7341"/>
                </a:lnTo>
                <a:lnTo>
                  <a:pt x="3187117" y="10962"/>
                </a:lnTo>
                <a:lnTo>
                  <a:pt x="3315767" y="14158"/>
                </a:lnTo>
                <a:lnTo>
                  <a:pt x="3447723" y="13488"/>
                </a:lnTo>
                <a:lnTo>
                  <a:pt x="3497689" y="9376"/>
                </a:lnTo>
                <a:lnTo>
                  <a:pt x="3640417" y="6408"/>
                </a:lnTo>
                <a:lnTo>
                  <a:pt x="3685841" y="2251"/>
                </a:lnTo>
                <a:lnTo>
                  <a:pt x="3813063" y="88"/>
                </a:lnTo>
                <a:lnTo>
                  <a:pt x="4061672" y="0"/>
                </a:lnTo>
                <a:lnTo>
                  <a:pt x="4097642" y="3792"/>
                </a:lnTo>
                <a:lnTo>
                  <a:pt x="4228158" y="7126"/>
                </a:lnTo>
                <a:lnTo>
                  <a:pt x="4249189" y="7932"/>
                </a:lnTo>
                <a:lnTo>
                  <a:pt x="4265827" y="12052"/>
                </a:lnTo>
                <a:lnTo>
                  <a:pt x="4306752" y="14280"/>
                </a:lnTo>
                <a:lnTo>
                  <a:pt x="4307055" y="16401"/>
                </a:lnTo>
                <a:lnTo>
                  <a:pt x="4307298" y="2143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274"/>
          <p:cNvSpPr/>
          <p:nvPr/>
        </p:nvSpPr>
        <p:spPr>
          <a:xfrm>
            <a:off x="2703711" y="2114558"/>
            <a:ext cx="275233" cy="242880"/>
          </a:xfrm>
          <a:custGeom>
            <a:avLst/>
            <a:gdLst/>
            <a:ahLst/>
            <a:cxnLst/>
            <a:rect l="0" t="0" r="0" b="0"/>
            <a:pathLst>
              <a:path w="275233" h="242880">
                <a:moveTo>
                  <a:pt x="53776" y="49998"/>
                </a:moveTo>
                <a:lnTo>
                  <a:pt x="49984" y="49998"/>
                </a:lnTo>
                <a:lnTo>
                  <a:pt x="48866" y="49204"/>
                </a:lnTo>
                <a:lnTo>
                  <a:pt x="48122" y="47881"/>
                </a:lnTo>
                <a:lnTo>
                  <a:pt x="46640" y="42880"/>
                </a:lnTo>
                <a:lnTo>
                  <a:pt x="46633" y="36706"/>
                </a:lnTo>
                <a:lnTo>
                  <a:pt x="54217" y="32213"/>
                </a:lnTo>
                <a:lnTo>
                  <a:pt x="66093" y="23583"/>
                </a:lnTo>
                <a:lnTo>
                  <a:pt x="74067" y="18943"/>
                </a:lnTo>
                <a:lnTo>
                  <a:pt x="82903" y="14236"/>
                </a:lnTo>
                <a:lnTo>
                  <a:pt x="87481" y="11869"/>
                </a:lnTo>
                <a:lnTo>
                  <a:pt x="92121" y="10291"/>
                </a:lnTo>
                <a:lnTo>
                  <a:pt x="96802" y="9239"/>
                </a:lnTo>
                <a:lnTo>
                  <a:pt x="101510" y="8538"/>
                </a:lnTo>
                <a:lnTo>
                  <a:pt x="106236" y="7277"/>
                </a:lnTo>
                <a:lnTo>
                  <a:pt x="110974" y="5642"/>
                </a:lnTo>
                <a:lnTo>
                  <a:pt x="115721" y="3759"/>
                </a:lnTo>
                <a:lnTo>
                  <a:pt x="121266" y="2503"/>
                </a:lnTo>
                <a:lnTo>
                  <a:pt x="127345" y="1666"/>
                </a:lnTo>
                <a:lnTo>
                  <a:pt x="133778" y="1108"/>
                </a:lnTo>
                <a:lnTo>
                  <a:pt x="139654" y="736"/>
                </a:lnTo>
                <a:lnTo>
                  <a:pt x="150417" y="322"/>
                </a:lnTo>
                <a:lnTo>
                  <a:pt x="175171" y="57"/>
                </a:lnTo>
                <a:lnTo>
                  <a:pt x="201094" y="0"/>
                </a:lnTo>
                <a:lnTo>
                  <a:pt x="205963" y="791"/>
                </a:lnTo>
                <a:lnTo>
                  <a:pt x="210796" y="2112"/>
                </a:lnTo>
                <a:lnTo>
                  <a:pt x="215606" y="3786"/>
                </a:lnTo>
                <a:lnTo>
                  <a:pt x="223067" y="7764"/>
                </a:lnTo>
                <a:lnTo>
                  <a:pt x="226168" y="9935"/>
                </a:lnTo>
                <a:lnTo>
                  <a:pt x="231730" y="16582"/>
                </a:lnTo>
                <a:lnTo>
                  <a:pt x="236848" y="24034"/>
                </a:lnTo>
                <a:lnTo>
                  <a:pt x="241768" y="29991"/>
                </a:lnTo>
                <a:lnTo>
                  <a:pt x="246601" y="37402"/>
                </a:lnTo>
                <a:lnTo>
                  <a:pt x="249001" y="41601"/>
                </a:lnTo>
                <a:lnTo>
                  <a:pt x="251668" y="48382"/>
                </a:lnTo>
                <a:lnTo>
                  <a:pt x="253647" y="54836"/>
                </a:lnTo>
                <a:lnTo>
                  <a:pt x="255286" y="58780"/>
                </a:lnTo>
                <a:lnTo>
                  <a:pt x="257172" y="62996"/>
                </a:lnTo>
                <a:lnTo>
                  <a:pt x="257636" y="67395"/>
                </a:lnTo>
                <a:lnTo>
                  <a:pt x="257151" y="71914"/>
                </a:lnTo>
                <a:lnTo>
                  <a:pt x="256035" y="76515"/>
                </a:lnTo>
                <a:lnTo>
                  <a:pt x="254496" y="81170"/>
                </a:lnTo>
                <a:lnTo>
                  <a:pt x="252677" y="85860"/>
                </a:lnTo>
                <a:lnTo>
                  <a:pt x="250670" y="90575"/>
                </a:lnTo>
                <a:lnTo>
                  <a:pt x="248539" y="96099"/>
                </a:lnTo>
                <a:lnTo>
                  <a:pt x="244054" y="108587"/>
                </a:lnTo>
                <a:lnTo>
                  <a:pt x="240953" y="114457"/>
                </a:lnTo>
                <a:lnTo>
                  <a:pt x="237298" y="119958"/>
                </a:lnTo>
                <a:lnTo>
                  <a:pt x="233274" y="125213"/>
                </a:lnTo>
                <a:lnTo>
                  <a:pt x="229798" y="130304"/>
                </a:lnTo>
                <a:lnTo>
                  <a:pt x="226686" y="135285"/>
                </a:lnTo>
                <a:lnTo>
                  <a:pt x="223818" y="140193"/>
                </a:lnTo>
                <a:lnTo>
                  <a:pt x="220319" y="145053"/>
                </a:lnTo>
                <a:lnTo>
                  <a:pt x="216398" y="149881"/>
                </a:lnTo>
                <a:lnTo>
                  <a:pt x="212197" y="154686"/>
                </a:lnTo>
                <a:lnTo>
                  <a:pt x="207809" y="158684"/>
                </a:lnTo>
                <a:lnTo>
                  <a:pt x="203296" y="162143"/>
                </a:lnTo>
                <a:lnTo>
                  <a:pt x="180854" y="177190"/>
                </a:lnTo>
                <a:lnTo>
                  <a:pt x="175007" y="181623"/>
                </a:lnTo>
                <a:lnTo>
                  <a:pt x="169522" y="186167"/>
                </a:lnTo>
                <a:lnTo>
                  <a:pt x="164277" y="190784"/>
                </a:lnTo>
                <a:lnTo>
                  <a:pt x="154217" y="200146"/>
                </a:lnTo>
                <a:lnTo>
                  <a:pt x="149311" y="204865"/>
                </a:lnTo>
                <a:lnTo>
                  <a:pt x="144454" y="208805"/>
                </a:lnTo>
                <a:lnTo>
                  <a:pt x="139628" y="212226"/>
                </a:lnTo>
                <a:lnTo>
                  <a:pt x="134823" y="215300"/>
                </a:lnTo>
                <a:lnTo>
                  <a:pt x="129239" y="218143"/>
                </a:lnTo>
                <a:lnTo>
                  <a:pt x="123135" y="220832"/>
                </a:lnTo>
                <a:lnTo>
                  <a:pt x="116684" y="223419"/>
                </a:lnTo>
                <a:lnTo>
                  <a:pt x="103166" y="228409"/>
                </a:lnTo>
                <a:lnTo>
                  <a:pt x="96228" y="230851"/>
                </a:lnTo>
                <a:lnTo>
                  <a:pt x="90015" y="233273"/>
                </a:lnTo>
                <a:lnTo>
                  <a:pt x="84285" y="235681"/>
                </a:lnTo>
                <a:lnTo>
                  <a:pt x="78878" y="238080"/>
                </a:lnTo>
                <a:lnTo>
                  <a:pt x="72892" y="239680"/>
                </a:lnTo>
                <a:lnTo>
                  <a:pt x="66520" y="240746"/>
                </a:lnTo>
                <a:lnTo>
                  <a:pt x="59891" y="241457"/>
                </a:lnTo>
                <a:lnTo>
                  <a:pt x="53884" y="241931"/>
                </a:lnTo>
                <a:lnTo>
                  <a:pt x="48291" y="242247"/>
                </a:lnTo>
                <a:lnTo>
                  <a:pt x="38639" y="242598"/>
                </a:lnTo>
                <a:lnTo>
                  <a:pt x="31703" y="242754"/>
                </a:lnTo>
                <a:lnTo>
                  <a:pt x="23857" y="240707"/>
                </a:lnTo>
                <a:lnTo>
                  <a:pt x="15872" y="237151"/>
                </a:lnTo>
                <a:lnTo>
                  <a:pt x="9678" y="232925"/>
                </a:lnTo>
                <a:lnTo>
                  <a:pt x="7708" y="230687"/>
                </a:lnTo>
                <a:lnTo>
                  <a:pt x="6396" y="228401"/>
                </a:lnTo>
                <a:lnTo>
                  <a:pt x="4143" y="222951"/>
                </a:lnTo>
                <a:lnTo>
                  <a:pt x="496" y="215237"/>
                </a:lnTo>
                <a:lnTo>
                  <a:pt x="0" y="211751"/>
                </a:lnTo>
                <a:lnTo>
                  <a:pt x="463" y="208633"/>
                </a:lnTo>
                <a:lnTo>
                  <a:pt x="1565" y="205761"/>
                </a:lnTo>
                <a:lnTo>
                  <a:pt x="2790" y="198336"/>
                </a:lnTo>
                <a:lnTo>
                  <a:pt x="3117" y="194134"/>
                </a:lnTo>
                <a:lnTo>
                  <a:pt x="4128" y="190539"/>
                </a:lnTo>
                <a:lnTo>
                  <a:pt x="7369" y="184427"/>
                </a:lnTo>
                <a:lnTo>
                  <a:pt x="11455" y="176948"/>
                </a:lnTo>
                <a:lnTo>
                  <a:pt x="13656" y="172732"/>
                </a:lnTo>
                <a:lnTo>
                  <a:pt x="18218" y="165929"/>
                </a:lnTo>
                <a:lnTo>
                  <a:pt x="20545" y="163004"/>
                </a:lnTo>
                <a:lnTo>
                  <a:pt x="27365" y="157637"/>
                </a:lnTo>
                <a:lnTo>
                  <a:pt x="35688" y="152606"/>
                </a:lnTo>
                <a:lnTo>
                  <a:pt x="44678" y="147724"/>
                </a:lnTo>
                <a:lnTo>
                  <a:pt x="49299" y="146105"/>
                </a:lnTo>
                <a:lnTo>
                  <a:pt x="53966" y="145026"/>
                </a:lnTo>
                <a:lnTo>
                  <a:pt x="58665" y="144306"/>
                </a:lnTo>
                <a:lnTo>
                  <a:pt x="63385" y="143826"/>
                </a:lnTo>
                <a:lnTo>
                  <a:pt x="68120" y="143506"/>
                </a:lnTo>
                <a:lnTo>
                  <a:pt x="72864" y="143293"/>
                </a:lnTo>
                <a:lnTo>
                  <a:pt x="77614" y="143945"/>
                </a:lnTo>
                <a:lnTo>
                  <a:pt x="82368" y="145173"/>
                </a:lnTo>
                <a:lnTo>
                  <a:pt x="87125" y="146785"/>
                </a:lnTo>
                <a:lnTo>
                  <a:pt x="91884" y="147860"/>
                </a:lnTo>
                <a:lnTo>
                  <a:pt x="96644" y="148577"/>
                </a:lnTo>
                <a:lnTo>
                  <a:pt x="101404" y="149055"/>
                </a:lnTo>
                <a:lnTo>
                  <a:pt x="106166" y="150167"/>
                </a:lnTo>
                <a:lnTo>
                  <a:pt x="110928" y="151702"/>
                </a:lnTo>
                <a:lnTo>
                  <a:pt x="115689" y="153520"/>
                </a:lnTo>
                <a:lnTo>
                  <a:pt x="127331" y="157656"/>
                </a:lnTo>
                <a:lnTo>
                  <a:pt x="133769" y="159870"/>
                </a:lnTo>
                <a:lnTo>
                  <a:pt x="139648" y="162933"/>
                </a:lnTo>
                <a:lnTo>
                  <a:pt x="145155" y="166563"/>
                </a:lnTo>
                <a:lnTo>
                  <a:pt x="150414" y="170570"/>
                </a:lnTo>
                <a:lnTo>
                  <a:pt x="155508" y="174036"/>
                </a:lnTo>
                <a:lnTo>
                  <a:pt x="160491" y="177140"/>
                </a:lnTo>
                <a:lnTo>
                  <a:pt x="165401" y="180003"/>
                </a:lnTo>
                <a:lnTo>
                  <a:pt x="170261" y="183499"/>
                </a:lnTo>
                <a:lnTo>
                  <a:pt x="175089" y="187417"/>
                </a:lnTo>
                <a:lnTo>
                  <a:pt x="183893" y="195211"/>
                </a:lnTo>
                <a:lnTo>
                  <a:pt x="190451" y="201320"/>
                </a:lnTo>
                <a:lnTo>
                  <a:pt x="198129" y="206681"/>
                </a:lnTo>
                <a:lnTo>
                  <a:pt x="206039" y="211710"/>
                </a:lnTo>
                <a:lnTo>
                  <a:pt x="212201" y="216591"/>
                </a:lnTo>
                <a:lnTo>
                  <a:pt x="220132" y="223801"/>
                </a:lnTo>
                <a:lnTo>
                  <a:pt x="227509" y="230965"/>
                </a:lnTo>
                <a:lnTo>
                  <a:pt x="234443" y="235732"/>
                </a:lnTo>
                <a:lnTo>
                  <a:pt x="242022" y="239702"/>
                </a:lnTo>
                <a:lnTo>
                  <a:pt x="248037" y="241467"/>
                </a:lnTo>
                <a:lnTo>
                  <a:pt x="255886" y="242461"/>
                </a:lnTo>
                <a:lnTo>
                  <a:pt x="263238" y="242755"/>
                </a:lnTo>
                <a:lnTo>
                  <a:pt x="275232" y="24287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275"/>
          <p:cNvSpPr/>
          <p:nvPr/>
        </p:nvSpPr>
        <p:spPr>
          <a:xfrm>
            <a:off x="3086429" y="2021707"/>
            <a:ext cx="142547" cy="313994"/>
          </a:xfrm>
          <a:custGeom>
            <a:avLst/>
            <a:gdLst/>
            <a:ahLst/>
            <a:cxnLst/>
            <a:rect l="0" t="0" r="0" b="0"/>
            <a:pathLst>
              <a:path w="142547" h="313994">
                <a:moveTo>
                  <a:pt x="121114" y="7118"/>
                </a:moveTo>
                <a:lnTo>
                  <a:pt x="114963" y="967"/>
                </a:lnTo>
                <a:lnTo>
                  <a:pt x="112295" y="415"/>
                </a:lnTo>
                <a:lnTo>
                  <a:pt x="107907" y="61"/>
                </a:lnTo>
                <a:lnTo>
                  <a:pt x="105190" y="13"/>
                </a:lnTo>
                <a:lnTo>
                  <a:pt x="103354" y="0"/>
                </a:lnTo>
                <a:lnTo>
                  <a:pt x="101337" y="785"/>
                </a:lnTo>
                <a:lnTo>
                  <a:pt x="96979" y="3774"/>
                </a:lnTo>
                <a:lnTo>
                  <a:pt x="94705" y="5682"/>
                </a:lnTo>
                <a:lnTo>
                  <a:pt x="92396" y="7748"/>
                </a:lnTo>
                <a:lnTo>
                  <a:pt x="90062" y="9919"/>
                </a:lnTo>
                <a:lnTo>
                  <a:pt x="87713" y="12954"/>
                </a:lnTo>
                <a:lnTo>
                  <a:pt x="85353" y="16565"/>
                </a:lnTo>
                <a:lnTo>
                  <a:pt x="82986" y="20560"/>
                </a:lnTo>
                <a:lnTo>
                  <a:pt x="79820" y="24810"/>
                </a:lnTo>
                <a:lnTo>
                  <a:pt x="76123" y="29231"/>
                </a:lnTo>
                <a:lnTo>
                  <a:pt x="72070" y="33766"/>
                </a:lnTo>
                <a:lnTo>
                  <a:pt x="63333" y="43039"/>
                </a:lnTo>
                <a:lnTo>
                  <a:pt x="58781" y="47734"/>
                </a:lnTo>
                <a:lnTo>
                  <a:pt x="54953" y="52451"/>
                </a:lnTo>
                <a:lnTo>
                  <a:pt x="51606" y="57184"/>
                </a:lnTo>
                <a:lnTo>
                  <a:pt x="40988" y="73546"/>
                </a:lnTo>
                <a:lnTo>
                  <a:pt x="36741" y="79978"/>
                </a:lnTo>
                <a:lnTo>
                  <a:pt x="33115" y="85854"/>
                </a:lnTo>
                <a:lnTo>
                  <a:pt x="29905" y="91358"/>
                </a:lnTo>
                <a:lnTo>
                  <a:pt x="26970" y="96616"/>
                </a:lnTo>
                <a:lnTo>
                  <a:pt x="25014" y="102502"/>
                </a:lnTo>
                <a:lnTo>
                  <a:pt x="23710" y="108807"/>
                </a:lnTo>
                <a:lnTo>
                  <a:pt x="22841" y="115392"/>
                </a:lnTo>
                <a:lnTo>
                  <a:pt x="21467" y="121369"/>
                </a:lnTo>
                <a:lnTo>
                  <a:pt x="19758" y="126941"/>
                </a:lnTo>
                <a:lnTo>
                  <a:pt x="15742" y="138160"/>
                </a:lnTo>
                <a:lnTo>
                  <a:pt x="11311" y="151084"/>
                </a:lnTo>
                <a:lnTo>
                  <a:pt x="9812" y="157864"/>
                </a:lnTo>
                <a:lnTo>
                  <a:pt x="8813" y="164765"/>
                </a:lnTo>
                <a:lnTo>
                  <a:pt x="8147" y="171747"/>
                </a:lnTo>
                <a:lnTo>
                  <a:pt x="6909" y="177989"/>
                </a:lnTo>
                <a:lnTo>
                  <a:pt x="5290" y="183738"/>
                </a:lnTo>
                <a:lnTo>
                  <a:pt x="3417" y="189158"/>
                </a:lnTo>
                <a:lnTo>
                  <a:pt x="2168" y="194360"/>
                </a:lnTo>
                <a:lnTo>
                  <a:pt x="1336" y="199414"/>
                </a:lnTo>
                <a:lnTo>
                  <a:pt x="781" y="204372"/>
                </a:lnTo>
                <a:lnTo>
                  <a:pt x="410" y="210058"/>
                </a:lnTo>
                <a:lnTo>
                  <a:pt x="164" y="216230"/>
                </a:lnTo>
                <a:lnTo>
                  <a:pt x="0" y="222726"/>
                </a:lnTo>
                <a:lnTo>
                  <a:pt x="684" y="228644"/>
                </a:lnTo>
                <a:lnTo>
                  <a:pt x="1934" y="234177"/>
                </a:lnTo>
                <a:lnTo>
                  <a:pt x="4645" y="243764"/>
                </a:lnTo>
                <a:lnTo>
                  <a:pt x="5850" y="250671"/>
                </a:lnTo>
                <a:lnTo>
                  <a:pt x="8503" y="258503"/>
                </a:lnTo>
                <a:lnTo>
                  <a:pt x="12327" y="266482"/>
                </a:lnTo>
                <a:lnTo>
                  <a:pt x="18943" y="276230"/>
                </a:lnTo>
                <a:lnTo>
                  <a:pt x="21250" y="280188"/>
                </a:lnTo>
                <a:lnTo>
                  <a:pt x="23582" y="284415"/>
                </a:lnTo>
                <a:lnTo>
                  <a:pt x="26724" y="288026"/>
                </a:lnTo>
                <a:lnTo>
                  <a:pt x="30406" y="291227"/>
                </a:lnTo>
                <a:lnTo>
                  <a:pt x="34448" y="294155"/>
                </a:lnTo>
                <a:lnTo>
                  <a:pt x="37937" y="296901"/>
                </a:lnTo>
                <a:lnTo>
                  <a:pt x="41057" y="299525"/>
                </a:lnTo>
                <a:lnTo>
                  <a:pt x="43930" y="302069"/>
                </a:lnTo>
                <a:lnTo>
                  <a:pt x="46639" y="303764"/>
                </a:lnTo>
                <a:lnTo>
                  <a:pt x="49239" y="304894"/>
                </a:lnTo>
                <a:lnTo>
                  <a:pt x="51766" y="305648"/>
                </a:lnTo>
                <a:lnTo>
                  <a:pt x="55039" y="306150"/>
                </a:lnTo>
                <a:lnTo>
                  <a:pt x="58808" y="306485"/>
                </a:lnTo>
                <a:lnTo>
                  <a:pt x="62908" y="306709"/>
                </a:lnTo>
                <a:lnTo>
                  <a:pt x="67229" y="307651"/>
                </a:lnTo>
                <a:lnTo>
                  <a:pt x="71697" y="309073"/>
                </a:lnTo>
                <a:lnTo>
                  <a:pt x="76263" y="310815"/>
                </a:lnTo>
                <a:lnTo>
                  <a:pt x="80101" y="311976"/>
                </a:lnTo>
                <a:lnTo>
                  <a:pt x="83453" y="312750"/>
                </a:lnTo>
                <a:lnTo>
                  <a:pt x="86482" y="313266"/>
                </a:lnTo>
                <a:lnTo>
                  <a:pt x="90089" y="313611"/>
                </a:lnTo>
                <a:lnTo>
                  <a:pt x="94081" y="313840"/>
                </a:lnTo>
                <a:lnTo>
                  <a:pt x="98329" y="313993"/>
                </a:lnTo>
                <a:lnTo>
                  <a:pt x="102749" y="313301"/>
                </a:lnTo>
                <a:lnTo>
                  <a:pt x="107284" y="312046"/>
                </a:lnTo>
                <a:lnTo>
                  <a:pt x="111894" y="310416"/>
                </a:lnTo>
                <a:lnTo>
                  <a:pt x="116555" y="309329"/>
                </a:lnTo>
                <a:lnTo>
                  <a:pt x="121250" y="308604"/>
                </a:lnTo>
                <a:lnTo>
                  <a:pt x="125967" y="308121"/>
                </a:lnTo>
                <a:lnTo>
                  <a:pt x="129906" y="307799"/>
                </a:lnTo>
                <a:lnTo>
                  <a:pt x="133325" y="307584"/>
                </a:lnTo>
                <a:lnTo>
                  <a:pt x="142546" y="30715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276"/>
          <p:cNvSpPr/>
          <p:nvPr/>
        </p:nvSpPr>
        <p:spPr>
          <a:xfrm>
            <a:off x="3264731" y="2100672"/>
            <a:ext cx="135695" cy="228191"/>
          </a:xfrm>
          <a:custGeom>
            <a:avLst/>
            <a:gdLst/>
            <a:ahLst/>
            <a:cxnLst/>
            <a:rect l="0" t="0" r="0" b="0"/>
            <a:pathLst>
              <a:path w="135695" h="228191">
                <a:moveTo>
                  <a:pt x="128550" y="35309"/>
                </a:moveTo>
                <a:lnTo>
                  <a:pt x="128550" y="31517"/>
                </a:lnTo>
                <a:lnTo>
                  <a:pt x="127756" y="29605"/>
                </a:lnTo>
                <a:lnTo>
                  <a:pt x="123640" y="23918"/>
                </a:lnTo>
                <a:lnTo>
                  <a:pt x="119731" y="19477"/>
                </a:lnTo>
                <a:lnTo>
                  <a:pt x="104639" y="4262"/>
                </a:lnTo>
                <a:lnTo>
                  <a:pt x="101497" y="2705"/>
                </a:lnTo>
                <a:lnTo>
                  <a:pt x="97815" y="1667"/>
                </a:lnTo>
                <a:lnTo>
                  <a:pt x="93772" y="974"/>
                </a:lnTo>
                <a:lnTo>
                  <a:pt x="90283" y="513"/>
                </a:lnTo>
                <a:lnTo>
                  <a:pt x="87164" y="205"/>
                </a:lnTo>
                <a:lnTo>
                  <a:pt x="84290" y="0"/>
                </a:lnTo>
                <a:lnTo>
                  <a:pt x="80787" y="657"/>
                </a:lnTo>
                <a:lnTo>
                  <a:pt x="76865" y="1889"/>
                </a:lnTo>
                <a:lnTo>
                  <a:pt x="72662" y="3504"/>
                </a:lnTo>
                <a:lnTo>
                  <a:pt x="68272" y="5374"/>
                </a:lnTo>
                <a:lnTo>
                  <a:pt x="59162" y="9569"/>
                </a:lnTo>
                <a:lnTo>
                  <a:pt x="45108" y="16393"/>
                </a:lnTo>
                <a:lnTo>
                  <a:pt x="40378" y="19523"/>
                </a:lnTo>
                <a:lnTo>
                  <a:pt x="35638" y="23198"/>
                </a:lnTo>
                <a:lnTo>
                  <a:pt x="30889" y="27235"/>
                </a:lnTo>
                <a:lnTo>
                  <a:pt x="26930" y="31514"/>
                </a:lnTo>
                <a:lnTo>
                  <a:pt x="23497" y="35954"/>
                </a:lnTo>
                <a:lnTo>
                  <a:pt x="20415" y="40501"/>
                </a:lnTo>
                <a:lnTo>
                  <a:pt x="17566" y="44327"/>
                </a:lnTo>
                <a:lnTo>
                  <a:pt x="14873" y="47671"/>
                </a:lnTo>
                <a:lnTo>
                  <a:pt x="12284" y="50694"/>
                </a:lnTo>
                <a:lnTo>
                  <a:pt x="9764" y="55090"/>
                </a:lnTo>
                <a:lnTo>
                  <a:pt x="7290" y="60403"/>
                </a:lnTo>
                <a:lnTo>
                  <a:pt x="4848" y="66326"/>
                </a:lnTo>
                <a:lnTo>
                  <a:pt x="3219" y="71068"/>
                </a:lnTo>
                <a:lnTo>
                  <a:pt x="2134" y="75023"/>
                </a:lnTo>
                <a:lnTo>
                  <a:pt x="1410" y="78454"/>
                </a:lnTo>
                <a:lnTo>
                  <a:pt x="927" y="82329"/>
                </a:lnTo>
                <a:lnTo>
                  <a:pt x="606" y="86499"/>
                </a:lnTo>
                <a:lnTo>
                  <a:pt x="391" y="90867"/>
                </a:lnTo>
                <a:lnTo>
                  <a:pt x="153" y="99953"/>
                </a:lnTo>
                <a:lnTo>
                  <a:pt x="0" y="111137"/>
                </a:lnTo>
                <a:lnTo>
                  <a:pt x="781" y="112849"/>
                </a:lnTo>
                <a:lnTo>
                  <a:pt x="3766" y="116867"/>
                </a:lnTo>
                <a:lnTo>
                  <a:pt x="7738" y="121298"/>
                </a:lnTo>
                <a:lnTo>
                  <a:pt x="9909" y="123591"/>
                </a:lnTo>
                <a:lnTo>
                  <a:pt x="12149" y="125120"/>
                </a:lnTo>
                <a:lnTo>
                  <a:pt x="14437" y="126139"/>
                </a:lnTo>
                <a:lnTo>
                  <a:pt x="16756" y="126819"/>
                </a:lnTo>
                <a:lnTo>
                  <a:pt x="19096" y="126478"/>
                </a:lnTo>
                <a:lnTo>
                  <a:pt x="21449" y="125457"/>
                </a:lnTo>
                <a:lnTo>
                  <a:pt x="23812" y="123983"/>
                </a:lnTo>
                <a:lnTo>
                  <a:pt x="26180" y="122206"/>
                </a:lnTo>
                <a:lnTo>
                  <a:pt x="28554" y="120228"/>
                </a:lnTo>
                <a:lnTo>
                  <a:pt x="30929" y="118115"/>
                </a:lnTo>
                <a:lnTo>
                  <a:pt x="34101" y="115913"/>
                </a:lnTo>
                <a:lnTo>
                  <a:pt x="37803" y="113651"/>
                </a:lnTo>
                <a:lnTo>
                  <a:pt x="41858" y="111349"/>
                </a:lnTo>
                <a:lnTo>
                  <a:pt x="50597" y="106676"/>
                </a:lnTo>
                <a:lnTo>
                  <a:pt x="55150" y="104318"/>
                </a:lnTo>
                <a:lnTo>
                  <a:pt x="58979" y="101159"/>
                </a:lnTo>
                <a:lnTo>
                  <a:pt x="62326" y="97465"/>
                </a:lnTo>
                <a:lnTo>
                  <a:pt x="65350" y="93415"/>
                </a:lnTo>
                <a:lnTo>
                  <a:pt x="68954" y="89921"/>
                </a:lnTo>
                <a:lnTo>
                  <a:pt x="72945" y="86798"/>
                </a:lnTo>
                <a:lnTo>
                  <a:pt x="77192" y="83923"/>
                </a:lnTo>
                <a:lnTo>
                  <a:pt x="80817" y="80418"/>
                </a:lnTo>
                <a:lnTo>
                  <a:pt x="84028" y="76494"/>
                </a:lnTo>
                <a:lnTo>
                  <a:pt x="86963" y="72291"/>
                </a:lnTo>
                <a:lnTo>
                  <a:pt x="89713" y="68695"/>
                </a:lnTo>
                <a:lnTo>
                  <a:pt x="92340" y="65504"/>
                </a:lnTo>
                <a:lnTo>
                  <a:pt x="94885" y="62582"/>
                </a:lnTo>
                <a:lnTo>
                  <a:pt x="97712" y="57220"/>
                </a:lnTo>
                <a:lnTo>
                  <a:pt x="98969" y="51397"/>
                </a:lnTo>
                <a:lnTo>
                  <a:pt x="99305" y="47622"/>
                </a:lnTo>
                <a:lnTo>
                  <a:pt x="99843" y="37741"/>
                </a:lnTo>
                <a:lnTo>
                  <a:pt x="99948" y="30880"/>
                </a:lnTo>
                <a:lnTo>
                  <a:pt x="99963" y="29372"/>
                </a:lnTo>
                <a:lnTo>
                  <a:pt x="100761" y="28969"/>
                </a:lnTo>
                <a:lnTo>
                  <a:pt x="104882" y="28403"/>
                </a:lnTo>
                <a:lnTo>
                  <a:pt x="106824" y="28196"/>
                </a:lnTo>
                <a:lnTo>
                  <a:pt x="110824" y="31967"/>
                </a:lnTo>
                <a:lnTo>
                  <a:pt x="111970" y="34668"/>
                </a:lnTo>
                <a:lnTo>
                  <a:pt x="112734" y="38057"/>
                </a:lnTo>
                <a:lnTo>
                  <a:pt x="113243" y="41903"/>
                </a:lnTo>
                <a:lnTo>
                  <a:pt x="115926" y="48294"/>
                </a:lnTo>
                <a:lnTo>
                  <a:pt x="117753" y="51109"/>
                </a:lnTo>
                <a:lnTo>
                  <a:pt x="118970" y="54574"/>
                </a:lnTo>
                <a:lnTo>
                  <a:pt x="119782" y="58471"/>
                </a:lnTo>
                <a:lnTo>
                  <a:pt x="120324" y="62656"/>
                </a:lnTo>
                <a:lnTo>
                  <a:pt x="120684" y="67034"/>
                </a:lnTo>
                <a:lnTo>
                  <a:pt x="120925" y="71540"/>
                </a:lnTo>
                <a:lnTo>
                  <a:pt x="121085" y="76132"/>
                </a:lnTo>
                <a:lnTo>
                  <a:pt x="121986" y="81574"/>
                </a:lnTo>
                <a:lnTo>
                  <a:pt x="123380" y="87584"/>
                </a:lnTo>
                <a:lnTo>
                  <a:pt x="125103" y="93971"/>
                </a:lnTo>
                <a:lnTo>
                  <a:pt x="126252" y="100611"/>
                </a:lnTo>
                <a:lnTo>
                  <a:pt x="127018" y="107418"/>
                </a:lnTo>
                <a:lnTo>
                  <a:pt x="127528" y="114338"/>
                </a:lnTo>
                <a:lnTo>
                  <a:pt x="127075" y="121333"/>
                </a:lnTo>
                <a:lnTo>
                  <a:pt x="125979" y="128377"/>
                </a:lnTo>
                <a:lnTo>
                  <a:pt x="124455" y="135454"/>
                </a:lnTo>
                <a:lnTo>
                  <a:pt x="124232" y="141760"/>
                </a:lnTo>
                <a:lnTo>
                  <a:pt x="124878" y="147551"/>
                </a:lnTo>
                <a:lnTo>
                  <a:pt x="126102" y="152999"/>
                </a:lnTo>
                <a:lnTo>
                  <a:pt x="126918" y="158219"/>
                </a:lnTo>
                <a:lnTo>
                  <a:pt x="127462" y="163287"/>
                </a:lnTo>
                <a:lnTo>
                  <a:pt x="127825" y="168252"/>
                </a:lnTo>
                <a:lnTo>
                  <a:pt x="127272" y="173150"/>
                </a:lnTo>
                <a:lnTo>
                  <a:pt x="126111" y="178003"/>
                </a:lnTo>
                <a:lnTo>
                  <a:pt x="124543" y="182826"/>
                </a:lnTo>
                <a:lnTo>
                  <a:pt x="124291" y="187629"/>
                </a:lnTo>
                <a:lnTo>
                  <a:pt x="124917" y="192418"/>
                </a:lnTo>
                <a:lnTo>
                  <a:pt x="126128" y="197198"/>
                </a:lnTo>
                <a:lnTo>
                  <a:pt x="126935" y="201973"/>
                </a:lnTo>
                <a:lnTo>
                  <a:pt x="127473" y="206743"/>
                </a:lnTo>
                <a:lnTo>
                  <a:pt x="128337" y="218221"/>
                </a:lnTo>
                <a:lnTo>
                  <a:pt x="128487" y="224001"/>
                </a:lnTo>
                <a:lnTo>
                  <a:pt x="129302" y="225398"/>
                </a:lnTo>
                <a:lnTo>
                  <a:pt x="130638" y="226328"/>
                </a:lnTo>
                <a:lnTo>
                  <a:pt x="135694" y="22819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277"/>
          <p:cNvSpPr/>
          <p:nvPr/>
        </p:nvSpPr>
        <p:spPr>
          <a:xfrm>
            <a:off x="3464718" y="2036296"/>
            <a:ext cx="205391" cy="364005"/>
          </a:xfrm>
          <a:custGeom>
            <a:avLst/>
            <a:gdLst/>
            <a:ahLst/>
            <a:cxnLst/>
            <a:rect l="0" t="0" r="0" b="0"/>
            <a:pathLst>
              <a:path w="205391" h="364005">
                <a:moveTo>
                  <a:pt x="0" y="21104"/>
                </a:moveTo>
                <a:lnTo>
                  <a:pt x="0" y="8103"/>
                </a:lnTo>
                <a:lnTo>
                  <a:pt x="2117" y="5271"/>
                </a:lnTo>
                <a:lnTo>
                  <a:pt x="3793" y="3405"/>
                </a:lnTo>
                <a:lnTo>
                  <a:pt x="5703" y="2161"/>
                </a:lnTo>
                <a:lnTo>
                  <a:pt x="9943" y="778"/>
                </a:lnTo>
                <a:lnTo>
                  <a:pt x="14474" y="164"/>
                </a:lnTo>
                <a:lnTo>
                  <a:pt x="16793" y="0"/>
                </a:lnTo>
                <a:lnTo>
                  <a:pt x="19927" y="684"/>
                </a:lnTo>
                <a:lnTo>
                  <a:pt x="23603" y="1935"/>
                </a:lnTo>
                <a:lnTo>
                  <a:pt x="27642" y="3562"/>
                </a:lnTo>
                <a:lnTo>
                  <a:pt x="31922" y="5440"/>
                </a:lnTo>
                <a:lnTo>
                  <a:pt x="40911" y="9644"/>
                </a:lnTo>
                <a:lnTo>
                  <a:pt x="46324" y="11083"/>
                </a:lnTo>
                <a:lnTo>
                  <a:pt x="52314" y="12042"/>
                </a:lnTo>
                <a:lnTo>
                  <a:pt x="58689" y="12681"/>
                </a:lnTo>
                <a:lnTo>
                  <a:pt x="64526" y="14695"/>
                </a:lnTo>
                <a:lnTo>
                  <a:pt x="70005" y="17625"/>
                </a:lnTo>
                <a:lnTo>
                  <a:pt x="75245" y="21166"/>
                </a:lnTo>
                <a:lnTo>
                  <a:pt x="81913" y="24320"/>
                </a:lnTo>
                <a:lnTo>
                  <a:pt x="89534" y="27216"/>
                </a:lnTo>
                <a:lnTo>
                  <a:pt x="97790" y="29941"/>
                </a:lnTo>
                <a:lnTo>
                  <a:pt x="105674" y="33345"/>
                </a:lnTo>
                <a:lnTo>
                  <a:pt x="113312" y="37202"/>
                </a:lnTo>
                <a:lnTo>
                  <a:pt x="120785" y="41361"/>
                </a:lnTo>
                <a:lnTo>
                  <a:pt x="128149" y="45721"/>
                </a:lnTo>
                <a:lnTo>
                  <a:pt x="142680" y="54799"/>
                </a:lnTo>
                <a:lnTo>
                  <a:pt x="164249" y="68835"/>
                </a:lnTo>
                <a:lnTo>
                  <a:pt x="169824" y="74355"/>
                </a:lnTo>
                <a:lnTo>
                  <a:pt x="174335" y="80417"/>
                </a:lnTo>
                <a:lnTo>
                  <a:pt x="178136" y="86840"/>
                </a:lnTo>
                <a:lnTo>
                  <a:pt x="186593" y="100326"/>
                </a:lnTo>
                <a:lnTo>
                  <a:pt x="191070" y="107256"/>
                </a:lnTo>
                <a:lnTo>
                  <a:pt x="194849" y="114257"/>
                </a:lnTo>
                <a:lnTo>
                  <a:pt x="198162" y="121306"/>
                </a:lnTo>
                <a:lnTo>
                  <a:pt x="201164" y="128386"/>
                </a:lnTo>
                <a:lnTo>
                  <a:pt x="203166" y="135488"/>
                </a:lnTo>
                <a:lnTo>
                  <a:pt x="204500" y="142604"/>
                </a:lnTo>
                <a:lnTo>
                  <a:pt x="205390" y="149729"/>
                </a:lnTo>
                <a:lnTo>
                  <a:pt x="205189" y="157654"/>
                </a:lnTo>
                <a:lnTo>
                  <a:pt x="204261" y="166112"/>
                </a:lnTo>
                <a:lnTo>
                  <a:pt x="202849" y="174926"/>
                </a:lnTo>
                <a:lnTo>
                  <a:pt x="200321" y="183183"/>
                </a:lnTo>
                <a:lnTo>
                  <a:pt x="197047" y="191069"/>
                </a:lnTo>
                <a:lnTo>
                  <a:pt x="180387" y="224628"/>
                </a:lnTo>
                <a:lnTo>
                  <a:pt x="175027" y="232986"/>
                </a:lnTo>
                <a:lnTo>
                  <a:pt x="169072" y="240940"/>
                </a:lnTo>
                <a:lnTo>
                  <a:pt x="162721" y="248624"/>
                </a:lnTo>
                <a:lnTo>
                  <a:pt x="156106" y="256127"/>
                </a:lnTo>
                <a:lnTo>
                  <a:pt x="142406" y="270815"/>
                </a:lnTo>
                <a:lnTo>
                  <a:pt x="121305" y="292471"/>
                </a:lnTo>
                <a:lnTo>
                  <a:pt x="114207" y="298853"/>
                </a:lnTo>
                <a:lnTo>
                  <a:pt x="107094" y="304695"/>
                </a:lnTo>
                <a:lnTo>
                  <a:pt x="99971" y="310177"/>
                </a:lnTo>
                <a:lnTo>
                  <a:pt x="92841" y="315419"/>
                </a:lnTo>
                <a:lnTo>
                  <a:pt x="78569" y="325477"/>
                </a:lnTo>
                <a:lnTo>
                  <a:pt x="71430" y="329588"/>
                </a:lnTo>
                <a:lnTo>
                  <a:pt x="64289" y="333122"/>
                </a:lnTo>
                <a:lnTo>
                  <a:pt x="57147" y="336272"/>
                </a:lnTo>
                <a:lnTo>
                  <a:pt x="51592" y="339166"/>
                </a:lnTo>
                <a:lnTo>
                  <a:pt x="47095" y="341889"/>
                </a:lnTo>
                <a:lnTo>
                  <a:pt x="43303" y="344498"/>
                </a:lnTo>
                <a:lnTo>
                  <a:pt x="39187" y="347031"/>
                </a:lnTo>
                <a:lnTo>
                  <a:pt x="34856" y="349514"/>
                </a:lnTo>
                <a:lnTo>
                  <a:pt x="30381" y="351962"/>
                </a:lnTo>
                <a:lnTo>
                  <a:pt x="26604" y="353595"/>
                </a:lnTo>
                <a:lnTo>
                  <a:pt x="20291" y="355409"/>
                </a:lnTo>
                <a:lnTo>
                  <a:pt x="14839" y="358332"/>
                </a:lnTo>
                <a:lnTo>
                  <a:pt x="7144" y="36400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278"/>
          <p:cNvSpPr/>
          <p:nvPr/>
        </p:nvSpPr>
        <p:spPr>
          <a:xfrm>
            <a:off x="1067446" y="1407318"/>
            <a:ext cx="154136" cy="14289"/>
          </a:xfrm>
          <a:custGeom>
            <a:avLst/>
            <a:gdLst/>
            <a:ahLst/>
            <a:cxnLst/>
            <a:rect l="0" t="0" r="0" b="0"/>
            <a:pathLst>
              <a:path w="154136" h="14289">
                <a:moveTo>
                  <a:pt x="4116" y="14288"/>
                </a:moveTo>
                <a:lnTo>
                  <a:pt x="0" y="14288"/>
                </a:lnTo>
                <a:lnTo>
                  <a:pt x="62568" y="14288"/>
                </a:lnTo>
                <a:lnTo>
                  <a:pt x="66103" y="13494"/>
                </a:lnTo>
                <a:lnTo>
                  <a:pt x="70047" y="12171"/>
                </a:lnTo>
                <a:lnTo>
                  <a:pt x="74264" y="10495"/>
                </a:lnTo>
                <a:lnTo>
                  <a:pt x="77869" y="9378"/>
                </a:lnTo>
                <a:lnTo>
                  <a:pt x="81066" y="8634"/>
                </a:lnTo>
                <a:lnTo>
                  <a:pt x="83991" y="8137"/>
                </a:lnTo>
                <a:lnTo>
                  <a:pt x="87528" y="7806"/>
                </a:lnTo>
                <a:lnTo>
                  <a:pt x="91474" y="7585"/>
                </a:lnTo>
                <a:lnTo>
                  <a:pt x="99298" y="7340"/>
                </a:lnTo>
                <a:lnTo>
                  <a:pt x="110788" y="7183"/>
                </a:lnTo>
                <a:lnTo>
                  <a:pt x="124494" y="7152"/>
                </a:lnTo>
                <a:lnTo>
                  <a:pt x="128024" y="6355"/>
                </a:lnTo>
                <a:lnTo>
                  <a:pt x="131172" y="5031"/>
                </a:lnTo>
                <a:lnTo>
                  <a:pt x="134063" y="3354"/>
                </a:lnTo>
                <a:lnTo>
                  <a:pt x="136785" y="2236"/>
                </a:lnTo>
                <a:lnTo>
                  <a:pt x="139393" y="1491"/>
                </a:lnTo>
                <a:lnTo>
                  <a:pt x="141926" y="994"/>
                </a:lnTo>
                <a:lnTo>
                  <a:pt x="144408" y="663"/>
                </a:lnTo>
                <a:lnTo>
                  <a:pt x="146857" y="442"/>
                </a:lnTo>
                <a:lnTo>
                  <a:pt x="154135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279"/>
          <p:cNvSpPr/>
          <p:nvPr/>
        </p:nvSpPr>
        <p:spPr>
          <a:xfrm>
            <a:off x="1250243" y="1300162"/>
            <a:ext cx="178115" cy="135409"/>
          </a:xfrm>
          <a:custGeom>
            <a:avLst/>
            <a:gdLst/>
            <a:ahLst/>
            <a:cxnLst/>
            <a:rect l="0" t="0" r="0" b="0"/>
            <a:pathLst>
              <a:path w="178115" h="135409">
                <a:moveTo>
                  <a:pt x="7057" y="0"/>
                </a:moveTo>
                <a:lnTo>
                  <a:pt x="0" y="0"/>
                </a:lnTo>
                <a:lnTo>
                  <a:pt x="3731" y="0"/>
                </a:lnTo>
                <a:lnTo>
                  <a:pt x="4839" y="794"/>
                </a:lnTo>
                <a:lnTo>
                  <a:pt x="5578" y="2117"/>
                </a:lnTo>
                <a:lnTo>
                  <a:pt x="6071" y="3792"/>
                </a:lnTo>
                <a:lnTo>
                  <a:pt x="5606" y="4909"/>
                </a:lnTo>
                <a:lnTo>
                  <a:pt x="4502" y="5654"/>
                </a:lnTo>
                <a:lnTo>
                  <a:pt x="2972" y="6151"/>
                </a:lnTo>
                <a:lnTo>
                  <a:pt x="1952" y="7276"/>
                </a:lnTo>
                <a:lnTo>
                  <a:pt x="1272" y="8819"/>
                </a:lnTo>
                <a:lnTo>
                  <a:pt x="819" y="10642"/>
                </a:lnTo>
                <a:lnTo>
                  <a:pt x="1311" y="12651"/>
                </a:lnTo>
                <a:lnTo>
                  <a:pt x="2432" y="14784"/>
                </a:lnTo>
                <a:lnTo>
                  <a:pt x="6143" y="20118"/>
                </a:lnTo>
                <a:lnTo>
                  <a:pt x="8767" y="22964"/>
                </a:lnTo>
                <a:lnTo>
                  <a:pt x="16919" y="31259"/>
                </a:lnTo>
                <a:lnTo>
                  <a:pt x="18394" y="33539"/>
                </a:lnTo>
                <a:lnTo>
                  <a:pt x="19378" y="35853"/>
                </a:lnTo>
                <a:lnTo>
                  <a:pt x="20033" y="38190"/>
                </a:lnTo>
                <a:lnTo>
                  <a:pt x="20470" y="40541"/>
                </a:lnTo>
                <a:lnTo>
                  <a:pt x="20761" y="42902"/>
                </a:lnTo>
                <a:lnTo>
                  <a:pt x="20956" y="45270"/>
                </a:lnTo>
                <a:lnTo>
                  <a:pt x="21879" y="47643"/>
                </a:lnTo>
                <a:lnTo>
                  <a:pt x="23288" y="50018"/>
                </a:lnTo>
                <a:lnTo>
                  <a:pt x="25021" y="52395"/>
                </a:lnTo>
                <a:lnTo>
                  <a:pt x="26177" y="55568"/>
                </a:lnTo>
                <a:lnTo>
                  <a:pt x="26947" y="59270"/>
                </a:lnTo>
                <a:lnTo>
                  <a:pt x="27461" y="63326"/>
                </a:lnTo>
                <a:lnTo>
                  <a:pt x="27803" y="66824"/>
                </a:lnTo>
                <a:lnTo>
                  <a:pt x="28031" y="69949"/>
                </a:lnTo>
                <a:lnTo>
                  <a:pt x="28183" y="72826"/>
                </a:lnTo>
                <a:lnTo>
                  <a:pt x="28352" y="78140"/>
                </a:lnTo>
                <a:lnTo>
                  <a:pt x="28461" y="88019"/>
                </a:lnTo>
                <a:lnTo>
                  <a:pt x="29264" y="90429"/>
                </a:lnTo>
                <a:lnTo>
                  <a:pt x="30593" y="92830"/>
                </a:lnTo>
                <a:lnTo>
                  <a:pt x="32272" y="95224"/>
                </a:lnTo>
                <a:lnTo>
                  <a:pt x="33392" y="97614"/>
                </a:lnTo>
                <a:lnTo>
                  <a:pt x="34138" y="100001"/>
                </a:lnTo>
                <a:lnTo>
                  <a:pt x="34636" y="102386"/>
                </a:lnTo>
                <a:lnTo>
                  <a:pt x="34968" y="104770"/>
                </a:lnTo>
                <a:lnTo>
                  <a:pt x="35189" y="107153"/>
                </a:lnTo>
                <a:lnTo>
                  <a:pt x="35337" y="109535"/>
                </a:lnTo>
                <a:lnTo>
                  <a:pt x="35501" y="114299"/>
                </a:lnTo>
                <a:lnTo>
                  <a:pt x="35614" y="121297"/>
                </a:lnTo>
                <a:lnTo>
                  <a:pt x="35629" y="127471"/>
                </a:lnTo>
                <a:lnTo>
                  <a:pt x="37747" y="130208"/>
                </a:lnTo>
                <a:lnTo>
                  <a:pt x="41782" y="134640"/>
                </a:lnTo>
                <a:lnTo>
                  <a:pt x="41319" y="135004"/>
                </a:lnTo>
                <a:lnTo>
                  <a:pt x="38689" y="135408"/>
                </a:lnTo>
                <a:lnTo>
                  <a:pt x="37670" y="134722"/>
                </a:lnTo>
                <a:lnTo>
                  <a:pt x="36990" y="133471"/>
                </a:lnTo>
                <a:lnTo>
                  <a:pt x="35711" y="128873"/>
                </a:lnTo>
                <a:lnTo>
                  <a:pt x="35655" y="124880"/>
                </a:lnTo>
                <a:lnTo>
                  <a:pt x="35632" y="104471"/>
                </a:lnTo>
                <a:lnTo>
                  <a:pt x="36425" y="102191"/>
                </a:lnTo>
                <a:lnTo>
                  <a:pt x="37748" y="99877"/>
                </a:lnTo>
                <a:lnTo>
                  <a:pt x="41782" y="94253"/>
                </a:lnTo>
                <a:lnTo>
                  <a:pt x="42334" y="91367"/>
                </a:lnTo>
                <a:lnTo>
                  <a:pt x="42481" y="89487"/>
                </a:lnTo>
                <a:lnTo>
                  <a:pt x="43373" y="87439"/>
                </a:lnTo>
                <a:lnTo>
                  <a:pt x="44761" y="85280"/>
                </a:lnTo>
                <a:lnTo>
                  <a:pt x="46480" y="83047"/>
                </a:lnTo>
                <a:lnTo>
                  <a:pt x="48420" y="80765"/>
                </a:lnTo>
                <a:lnTo>
                  <a:pt x="50507" y="78449"/>
                </a:lnTo>
                <a:lnTo>
                  <a:pt x="52692" y="76112"/>
                </a:lnTo>
                <a:lnTo>
                  <a:pt x="55737" y="74554"/>
                </a:lnTo>
                <a:lnTo>
                  <a:pt x="59354" y="73515"/>
                </a:lnTo>
                <a:lnTo>
                  <a:pt x="63353" y="72822"/>
                </a:lnTo>
                <a:lnTo>
                  <a:pt x="67606" y="71567"/>
                </a:lnTo>
                <a:lnTo>
                  <a:pt x="72029" y="69936"/>
                </a:lnTo>
                <a:lnTo>
                  <a:pt x="76565" y="68056"/>
                </a:lnTo>
                <a:lnTo>
                  <a:pt x="80383" y="66802"/>
                </a:lnTo>
                <a:lnTo>
                  <a:pt x="83722" y="65966"/>
                </a:lnTo>
                <a:lnTo>
                  <a:pt x="86742" y="65408"/>
                </a:lnTo>
                <a:lnTo>
                  <a:pt x="90343" y="64243"/>
                </a:lnTo>
                <a:lnTo>
                  <a:pt x="94331" y="62673"/>
                </a:lnTo>
                <a:lnTo>
                  <a:pt x="98577" y="60832"/>
                </a:lnTo>
                <a:lnTo>
                  <a:pt x="102995" y="59605"/>
                </a:lnTo>
                <a:lnTo>
                  <a:pt x="107528" y="58786"/>
                </a:lnTo>
                <a:lnTo>
                  <a:pt x="112137" y="58241"/>
                </a:lnTo>
                <a:lnTo>
                  <a:pt x="116004" y="57877"/>
                </a:lnTo>
                <a:lnTo>
                  <a:pt x="119376" y="57635"/>
                </a:lnTo>
                <a:lnTo>
                  <a:pt x="122417" y="57473"/>
                </a:lnTo>
                <a:lnTo>
                  <a:pt x="130030" y="57294"/>
                </a:lnTo>
                <a:lnTo>
                  <a:pt x="151984" y="57158"/>
                </a:lnTo>
                <a:lnTo>
                  <a:pt x="154475" y="57949"/>
                </a:lnTo>
                <a:lnTo>
                  <a:pt x="159359" y="60945"/>
                </a:lnTo>
                <a:lnTo>
                  <a:pt x="164053" y="64426"/>
                </a:lnTo>
                <a:lnTo>
                  <a:pt x="167585" y="67792"/>
                </a:lnTo>
                <a:lnTo>
                  <a:pt x="177182" y="77268"/>
                </a:lnTo>
                <a:lnTo>
                  <a:pt x="177623" y="78500"/>
                </a:lnTo>
                <a:lnTo>
                  <a:pt x="178114" y="81985"/>
                </a:lnTo>
                <a:lnTo>
                  <a:pt x="177451" y="84025"/>
                </a:lnTo>
                <a:lnTo>
                  <a:pt x="176215" y="86179"/>
                </a:lnTo>
                <a:lnTo>
                  <a:pt x="174598" y="88409"/>
                </a:lnTo>
                <a:lnTo>
                  <a:pt x="172726" y="90689"/>
                </a:lnTo>
                <a:lnTo>
                  <a:pt x="170684" y="93003"/>
                </a:lnTo>
                <a:lnTo>
                  <a:pt x="166299" y="97691"/>
                </a:lnTo>
                <a:lnTo>
                  <a:pt x="161704" y="102420"/>
                </a:lnTo>
                <a:lnTo>
                  <a:pt x="158573" y="104793"/>
                </a:lnTo>
                <a:lnTo>
                  <a:pt x="154899" y="107168"/>
                </a:lnTo>
                <a:lnTo>
                  <a:pt x="150862" y="109545"/>
                </a:lnTo>
                <a:lnTo>
                  <a:pt x="146583" y="111130"/>
                </a:lnTo>
                <a:lnTo>
                  <a:pt x="142143" y="112187"/>
                </a:lnTo>
                <a:lnTo>
                  <a:pt x="137595" y="112891"/>
                </a:lnTo>
                <a:lnTo>
                  <a:pt x="133770" y="114155"/>
                </a:lnTo>
                <a:lnTo>
                  <a:pt x="130426" y="115791"/>
                </a:lnTo>
                <a:lnTo>
                  <a:pt x="127403" y="117675"/>
                </a:lnTo>
                <a:lnTo>
                  <a:pt x="123800" y="118931"/>
                </a:lnTo>
                <a:lnTo>
                  <a:pt x="119810" y="119769"/>
                </a:lnTo>
                <a:lnTo>
                  <a:pt x="115563" y="120327"/>
                </a:lnTo>
                <a:lnTo>
                  <a:pt x="111938" y="120699"/>
                </a:lnTo>
                <a:lnTo>
                  <a:pt x="108728" y="120948"/>
                </a:lnTo>
                <a:lnTo>
                  <a:pt x="105793" y="121113"/>
                </a:lnTo>
                <a:lnTo>
                  <a:pt x="103044" y="122017"/>
                </a:lnTo>
                <a:lnTo>
                  <a:pt x="97872" y="125138"/>
                </a:lnTo>
                <a:lnTo>
                  <a:pt x="94587" y="126288"/>
                </a:lnTo>
                <a:lnTo>
                  <a:pt x="90810" y="127054"/>
                </a:lnTo>
                <a:lnTo>
                  <a:pt x="86705" y="127565"/>
                </a:lnTo>
                <a:lnTo>
                  <a:pt x="83174" y="127906"/>
                </a:lnTo>
                <a:lnTo>
                  <a:pt x="80027" y="128133"/>
                </a:lnTo>
                <a:lnTo>
                  <a:pt x="77134" y="128285"/>
                </a:lnTo>
                <a:lnTo>
                  <a:pt x="71804" y="128453"/>
                </a:lnTo>
                <a:lnTo>
                  <a:pt x="69272" y="128498"/>
                </a:lnTo>
                <a:lnTo>
                  <a:pt x="67583" y="127734"/>
                </a:lnTo>
                <a:lnTo>
                  <a:pt x="66458" y="126431"/>
                </a:lnTo>
                <a:lnTo>
                  <a:pt x="65707" y="124769"/>
                </a:lnTo>
                <a:lnTo>
                  <a:pt x="64413" y="123660"/>
                </a:lnTo>
                <a:lnTo>
                  <a:pt x="62757" y="122922"/>
                </a:lnTo>
                <a:lnTo>
                  <a:pt x="58800" y="122101"/>
                </a:lnTo>
                <a:lnTo>
                  <a:pt x="54395" y="121736"/>
                </a:lnTo>
                <a:lnTo>
                  <a:pt x="49792" y="121574"/>
                </a:lnTo>
                <a:lnTo>
                  <a:pt x="43186" y="121451"/>
                </a:lnTo>
                <a:lnTo>
                  <a:pt x="39105" y="117654"/>
                </a:lnTo>
                <a:lnTo>
                  <a:pt x="38741" y="116536"/>
                </a:lnTo>
                <a:lnTo>
                  <a:pt x="39292" y="115791"/>
                </a:lnTo>
                <a:lnTo>
                  <a:pt x="42775" y="11430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280"/>
          <p:cNvSpPr/>
          <p:nvPr/>
        </p:nvSpPr>
        <p:spPr>
          <a:xfrm>
            <a:off x="2678906" y="1235868"/>
            <a:ext cx="128552" cy="150011"/>
          </a:xfrm>
          <a:custGeom>
            <a:avLst/>
            <a:gdLst/>
            <a:ahLst/>
            <a:cxnLst/>
            <a:rect l="0" t="0" r="0" b="0"/>
            <a:pathLst>
              <a:path w="128552" h="150011">
                <a:moveTo>
                  <a:pt x="0" y="0"/>
                </a:moveTo>
                <a:lnTo>
                  <a:pt x="0" y="10642"/>
                </a:lnTo>
                <a:lnTo>
                  <a:pt x="794" y="11857"/>
                </a:lnTo>
                <a:lnTo>
                  <a:pt x="2116" y="12668"/>
                </a:lnTo>
                <a:lnTo>
                  <a:pt x="3792" y="13208"/>
                </a:lnTo>
                <a:lnTo>
                  <a:pt x="4909" y="14361"/>
                </a:lnTo>
                <a:lnTo>
                  <a:pt x="5654" y="15924"/>
                </a:lnTo>
                <a:lnTo>
                  <a:pt x="6151" y="17760"/>
                </a:lnTo>
                <a:lnTo>
                  <a:pt x="8819" y="21916"/>
                </a:lnTo>
                <a:lnTo>
                  <a:pt x="10642" y="24136"/>
                </a:lnTo>
                <a:lnTo>
                  <a:pt x="11857" y="26409"/>
                </a:lnTo>
                <a:lnTo>
                  <a:pt x="13207" y="31052"/>
                </a:lnTo>
                <a:lnTo>
                  <a:pt x="13567" y="33402"/>
                </a:lnTo>
                <a:lnTo>
                  <a:pt x="13807" y="35762"/>
                </a:lnTo>
                <a:lnTo>
                  <a:pt x="13967" y="38129"/>
                </a:lnTo>
                <a:lnTo>
                  <a:pt x="14074" y="40500"/>
                </a:lnTo>
                <a:lnTo>
                  <a:pt x="14192" y="45252"/>
                </a:lnTo>
                <a:lnTo>
                  <a:pt x="15018" y="47631"/>
                </a:lnTo>
                <a:lnTo>
                  <a:pt x="16362" y="50010"/>
                </a:lnTo>
                <a:lnTo>
                  <a:pt x="18051" y="52390"/>
                </a:lnTo>
                <a:lnTo>
                  <a:pt x="19972" y="54771"/>
                </a:lnTo>
                <a:lnTo>
                  <a:pt x="22046" y="57151"/>
                </a:lnTo>
                <a:lnTo>
                  <a:pt x="24222" y="59532"/>
                </a:lnTo>
                <a:lnTo>
                  <a:pt x="25673" y="61913"/>
                </a:lnTo>
                <a:lnTo>
                  <a:pt x="26640" y="64294"/>
                </a:lnTo>
                <a:lnTo>
                  <a:pt x="27285" y="66676"/>
                </a:lnTo>
                <a:lnTo>
                  <a:pt x="27715" y="69850"/>
                </a:lnTo>
                <a:lnTo>
                  <a:pt x="28002" y="73554"/>
                </a:lnTo>
                <a:lnTo>
                  <a:pt x="28193" y="77612"/>
                </a:lnTo>
                <a:lnTo>
                  <a:pt x="29114" y="81110"/>
                </a:lnTo>
                <a:lnTo>
                  <a:pt x="30522" y="84236"/>
                </a:lnTo>
                <a:lnTo>
                  <a:pt x="32254" y="87114"/>
                </a:lnTo>
                <a:lnTo>
                  <a:pt x="33409" y="89826"/>
                </a:lnTo>
                <a:lnTo>
                  <a:pt x="34179" y="92428"/>
                </a:lnTo>
                <a:lnTo>
                  <a:pt x="34692" y="94956"/>
                </a:lnTo>
                <a:lnTo>
                  <a:pt x="35034" y="97435"/>
                </a:lnTo>
                <a:lnTo>
                  <a:pt x="35262" y="99882"/>
                </a:lnTo>
                <a:lnTo>
                  <a:pt x="35414" y="102307"/>
                </a:lnTo>
                <a:lnTo>
                  <a:pt x="35583" y="109234"/>
                </a:lnTo>
                <a:lnTo>
                  <a:pt x="35719" y="150010"/>
                </a:lnTo>
                <a:lnTo>
                  <a:pt x="29568" y="143868"/>
                </a:lnTo>
                <a:lnTo>
                  <a:pt x="29016" y="141200"/>
                </a:lnTo>
                <a:lnTo>
                  <a:pt x="28771" y="137368"/>
                </a:lnTo>
                <a:lnTo>
                  <a:pt x="28662" y="133019"/>
                </a:lnTo>
                <a:lnTo>
                  <a:pt x="28601" y="126108"/>
                </a:lnTo>
                <a:lnTo>
                  <a:pt x="29386" y="123760"/>
                </a:lnTo>
                <a:lnTo>
                  <a:pt x="30703" y="121400"/>
                </a:lnTo>
                <a:lnTo>
                  <a:pt x="32375" y="119034"/>
                </a:lnTo>
                <a:lnTo>
                  <a:pt x="33489" y="116662"/>
                </a:lnTo>
                <a:lnTo>
                  <a:pt x="34233" y="114287"/>
                </a:lnTo>
                <a:lnTo>
                  <a:pt x="34728" y="111910"/>
                </a:lnTo>
                <a:lnTo>
                  <a:pt x="35852" y="108738"/>
                </a:lnTo>
                <a:lnTo>
                  <a:pt x="37395" y="105036"/>
                </a:lnTo>
                <a:lnTo>
                  <a:pt x="39217" y="100980"/>
                </a:lnTo>
                <a:lnTo>
                  <a:pt x="41226" y="97483"/>
                </a:lnTo>
                <a:lnTo>
                  <a:pt x="43359" y="94357"/>
                </a:lnTo>
                <a:lnTo>
                  <a:pt x="45575" y="91480"/>
                </a:lnTo>
                <a:lnTo>
                  <a:pt x="47845" y="88768"/>
                </a:lnTo>
                <a:lnTo>
                  <a:pt x="50153" y="86166"/>
                </a:lnTo>
                <a:lnTo>
                  <a:pt x="54834" y="81159"/>
                </a:lnTo>
                <a:lnTo>
                  <a:pt x="64306" y="71477"/>
                </a:lnTo>
                <a:lnTo>
                  <a:pt x="66683" y="69082"/>
                </a:lnTo>
                <a:lnTo>
                  <a:pt x="69062" y="67486"/>
                </a:lnTo>
                <a:lnTo>
                  <a:pt x="71441" y="66422"/>
                </a:lnTo>
                <a:lnTo>
                  <a:pt x="73821" y="65713"/>
                </a:lnTo>
                <a:lnTo>
                  <a:pt x="76995" y="64446"/>
                </a:lnTo>
                <a:lnTo>
                  <a:pt x="80699" y="62808"/>
                </a:lnTo>
                <a:lnTo>
                  <a:pt x="84755" y="60922"/>
                </a:lnTo>
                <a:lnTo>
                  <a:pt x="88254" y="59665"/>
                </a:lnTo>
                <a:lnTo>
                  <a:pt x="91379" y="58827"/>
                </a:lnTo>
                <a:lnTo>
                  <a:pt x="94257" y="58268"/>
                </a:lnTo>
                <a:lnTo>
                  <a:pt x="96969" y="57895"/>
                </a:lnTo>
                <a:lnTo>
                  <a:pt x="99571" y="57647"/>
                </a:lnTo>
                <a:lnTo>
                  <a:pt x="102099" y="57481"/>
                </a:lnTo>
                <a:lnTo>
                  <a:pt x="104579" y="58165"/>
                </a:lnTo>
                <a:lnTo>
                  <a:pt x="107025" y="59414"/>
                </a:lnTo>
                <a:lnTo>
                  <a:pt x="109450" y="61041"/>
                </a:lnTo>
                <a:lnTo>
                  <a:pt x="111860" y="62125"/>
                </a:lnTo>
                <a:lnTo>
                  <a:pt x="114261" y="62848"/>
                </a:lnTo>
                <a:lnTo>
                  <a:pt x="116655" y="63330"/>
                </a:lnTo>
                <a:lnTo>
                  <a:pt x="119045" y="64445"/>
                </a:lnTo>
                <a:lnTo>
                  <a:pt x="121432" y="65982"/>
                </a:lnTo>
                <a:lnTo>
                  <a:pt x="123817" y="67801"/>
                </a:lnTo>
                <a:lnTo>
                  <a:pt x="125407" y="69807"/>
                </a:lnTo>
                <a:lnTo>
                  <a:pt x="126467" y="71938"/>
                </a:lnTo>
                <a:lnTo>
                  <a:pt x="127645" y="76423"/>
                </a:lnTo>
                <a:lnTo>
                  <a:pt x="128169" y="81062"/>
                </a:lnTo>
                <a:lnTo>
                  <a:pt x="128308" y="83410"/>
                </a:lnTo>
                <a:lnTo>
                  <a:pt x="128463" y="88136"/>
                </a:lnTo>
                <a:lnTo>
                  <a:pt x="128551" y="95259"/>
                </a:lnTo>
                <a:lnTo>
                  <a:pt x="127769" y="98431"/>
                </a:lnTo>
                <a:lnTo>
                  <a:pt x="126454" y="102133"/>
                </a:lnTo>
                <a:lnTo>
                  <a:pt x="124784" y="106189"/>
                </a:lnTo>
                <a:lnTo>
                  <a:pt x="122877" y="109686"/>
                </a:lnTo>
                <a:lnTo>
                  <a:pt x="120812" y="112812"/>
                </a:lnTo>
                <a:lnTo>
                  <a:pt x="118641" y="115689"/>
                </a:lnTo>
                <a:lnTo>
                  <a:pt x="116400" y="118401"/>
                </a:lnTo>
                <a:lnTo>
                  <a:pt x="114113" y="121003"/>
                </a:lnTo>
                <a:lnTo>
                  <a:pt x="108530" y="127090"/>
                </a:lnTo>
                <a:lnTo>
                  <a:pt x="103771" y="131936"/>
                </a:lnTo>
                <a:lnTo>
                  <a:pt x="101724" y="133201"/>
                </a:lnTo>
                <a:lnTo>
                  <a:pt x="99566" y="134045"/>
                </a:lnTo>
                <a:lnTo>
                  <a:pt x="97334" y="134607"/>
                </a:lnTo>
                <a:lnTo>
                  <a:pt x="95052" y="135776"/>
                </a:lnTo>
                <a:lnTo>
                  <a:pt x="92736" y="137348"/>
                </a:lnTo>
                <a:lnTo>
                  <a:pt x="90399" y="139191"/>
                </a:lnTo>
                <a:lnTo>
                  <a:pt x="88047" y="140419"/>
                </a:lnTo>
                <a:lnTo>
                  <a:pt x="85686" y="141238"/>
                </a:lnTo>
                <a:lnTo>
                  <a:pt x="83318" y="141784"/>
                </a:lnTo>
                <a:lnTo>
                  <a:pt x="80945" y="142148"/>
                </a:lnTo>
                <a:lnTo>
                  <a:pt x="78569" y="142390"/>
                </a:lnTo>
                <a:lnTo>
                  <a:pt x="76192" y="142552"/>
                </a:lnTo>
                <a:lnTo>
                  <a:pt x="73813" y="142660"/>
                </a:lnTo>
                <a:lnTo>
                  <a:pt x="69054" y="142779"/>
                </a:lnTo>
                <a:lnTo>
                  <a:pt x="50006" y="14287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281"/>
          <p:cNvSpPr/>
          <p:nvPr/>
        </p:nvSpPr>
        <p:spPr>
          <a:xfrm>
            <a:off x="2814637" y="1171575"/>
            <a:ext cx="185739" cy="85723"/>
          </a:xfrm>
          <a:custGeom>
            <a:avLst/>
            <a:gdLst/>
            <a:ahLst/>
            <a:cxnLst/>
            <a:rect l="0" t="0" r="0" b="0"/>
            <a:pathLst>
              <a:path w="185739" h="85723">
                <a:moveTo>
                  <a:pt x="0" y="21431"/>
                </a:moveTo>
                <a:lnTo>
                  <a:pt x="3792" y="21431"/>
                </a:lnTo>
                <a:lnTo>
                  <a:pt x="4910" y="20637"/>
                </a:lnTo>
                <a:lnTo>
                  <a:pt x="5654" y="19314"/>
                </a:lnTo>
                <a:lnTo>
                  <a:pt x="6850" y="15280"/>
                </a:lnTo>
                <a:lnTo>
                  <a:pt x="9130" y="12612"/>
                </a:lnTo>
                <a:lnTo>
                  <a:pt x="13269" y="8223"/>
                </a:lnTo>
                <a:lnTo>
                  <a:pt x="14402" y="7863"/>
                </a:lnTo>
                <a:lnTo>
                  <a:pt x="17778" y="7463"/>
                </a:lnTo>
                <a:lnTo>
                  <a:pt x="19789" y="6563"/>
                </a:lnTo>
                <a:lnTo>
                  <a:pt x="21924" y="5169"/>
                </a:lnTo>
                <a:lnTo>
                  <a:pt x="24141" y="3446"/>
                </a:lnTo>
                <a:lnTo>
                  <a:pt x="26413" y="2297"/>
                </a:lnTo>
                <a:lnTo>
                  <a:pt x="31054" y="1021"/>
                </a:lnTo>
                <a:lnTo>
                  <a:pt x="35762" y="453"/>
                </a:lnTo>
                <a:lnTo>
                  <a:pt x="41294" y="201"/>
                </a:lnTo>
                <a:lnTo>
                  <a:pt x="58541" y="26"/>
                </a:lnTo>
                <a:lnTo>
                  <a:pt x="85428" y="0"/>
                </a:lnTo>
                <a:lnTo>
                  <a:pt x="87908" y="794"/>
                </a:lnTo>
                <a:lnTo>
                  <a:pt x="89562" y="2117"/>
                </a:lnTo>
                <a:lnTo>
                  <a:pt x="90664" y="3792"/>
                </a:lnTo>
                <a:lnTo>
                  <a:pt x="91399" y="5703"/>
                </a:lnTo>
                <a:lnTo>
                  <a:pt x="91889" y="7771"/>
                </a:lnTo>
                <a:lnTo>
                  <a:pt x="92216" y="9943"/>
                </a:lnTo>
                <a:lnTo>
                  <a:pt x="93227" y="12185"/>
                </a:lnTo>
                <a:lnTo>
                  <a:pt x="94695" y="14473"/>
                </a:lnTo>
                <a:lnTo>
                  <a:pt x="96468" y="16792"/>
                </a:lnTo>
                <a:lnTo>
                  <a:pt x="96856" y="19132"/>
                </a:lnTo>
                <a:lnTo>
                  <a:pt x="96320" y="21486"/>
                </a:lnTo>
                <a:lnTo>
                  <a:pt x="93550" y="27174"/>
                </a:lnTo>
                <a:lnTo>
                  <a:pt x="92530" y="28435"/>
                </a:lnTo>
                <a:lnTo>
                  <a:pt x="91055" y="30069"/>
                </a:lnTo>
                <a:lnTo>
                  <a:pt x="87300" y="34001"/>
                </a:lnTo>
                <a:lnTo>
                  <a:pt x="76094" y="45331"/>
                </a:lnTo>
                <a:lnTo>
                  <a:pt x="74542" y="48476"/>
                </a:lnTo>
                <a:lnTo>
                  <a:pt x="73507" y="52161"/>
                </a:lnTo>
                <a:lnTo>
                  <a:pt x="72817" y="56205"/>
                </a:lnTo>
                <a:lnTo>
                  <a:pt x="70770" y="58901"/>
                </a:lnTo>
                <a:lnTo>
                  <a:pt x="67817" y="60699"/>
                </a:lnTo>
                <a:lnTo>
                  <a:pt x="64262" y="61897"/>
                </a:lnTo>
                <a:lnTo>
                  <a:pt x="61097" y="63489"/>
                </a:lnTo>
                <a:lnTo>
                  <a:pt x="58194" y="65345"/>
                </a:lnTo>
                <a:lnTo>
                  <a:pt x="55465" y="67376"/>
                </a:lnTo>
                <a:lnTo>
                  <a:pt x="53645" y="69523"/>
                </a:lnTo>
                <a:lnTo>
                  <a:pt x="52432" y="71749"/>
                </a:lnTo>
                <a:lnTo>
                  <a:pt x="51624" y="74026"/>
                </a:lnTo>
                <a:lnTo>
                  <a:pt x="50291" y="75544"/>
                </a:lnTo>
                <a:lnTo>
                  <a:pt x="48608" y="76556"/>
                </a:lnTo>
                <a:lnTo>
                  <a:pt x="46693" y="77231"/>
                </a:lnTo>
                <a:lnTo>
                  <a:pt x="45416" y="78475"/>
                </a:lnTo>
                <a:lnTo>
                  <a:pt x="44565" y="80098"/>
                </a:lnTo>
                <a:lnTo>
                  <a:pt x="42962" y="85395"/>
                </a:lnTo>
                <a:lnTo>
                  <a:pt x="48530" y="85681"/>
                </a:lnTo>
                <a:lnTo>
                  <a:pt x="53507" y="85716"/>
                </a:lnTo>
                <a:lnTo>
                  <a:pt x="59863" y="85722"/>
                </a:lnTo>
                <a:lnTo>
                  <a:pt x="62928" y="84929"/>
                </a:lnTo>
                <a:lnTo>
                  <a:pt x="66558" y="83607"/>
                </a:lnTo>
                <a:lnTo>
                  <a:pt x="70566" y="81931"/>
                </a:lnTo>
                <a:lnTo>
                  <a:pt x="74031" y="80815"/>
                </a:lnTo>
                <a:lnTo>
                  <a:pt x="77135" y="80070"/>
                </a:lnTo>
                <a:lnTo>
                  <a:pt x="79999" y="79574"/>
                </a:lnTo>
                <a:lnTo>
                  <a:pt x="83495" y="78449"/>
                </a:lnTo>
                <a:lnTo>
                  <a:pt x="87413" y="76905"/>
                </a:lnTo>
                <a:lnTo>
                  <a:pt x="91613" y="75083"/>
                </a:lnTo>
                <a:lnTo>
                  <a:pt x="96001" y="73867"/>
                </a:lnTo>
                <a:lnTo>
                  <a:pt x="100513" y="73057"/>
                </a:lnTo>
                <a:lnTo>
                  <a:pt x="105109" y="72517"/>
                </a:lnTo>
                <a:lnTo>
                  <a:pt x="109760" y="71363"/>
                </a:lnTo>
                <a:lnTo>
                  <a:pt x="114448" y="69800"/>
                </a:lnTo>
                <a:lnTo>
                  <a:pt x="119161" y="67965"/>
                </a:lnTo>
                <a:lnTo>
                  <a:pt x="123097" y="66741"/>
                </a:lnTo>
                <a:lnTo>
                  <a:pt x="126515" y="65925"/>
                </a:lnTo>
                <a:lnTo>
                  <a:pt x="129587" y="65381"/>
                </a:lnTo>
                <a:lnTo>
                  <a:pt x="133223" y="65018"/>
                </a:lnTo>
                <a:lnTo>
                  <a:pt x="137234" y="64777"/>
                </a:lnTo>
                <a:lnTo>
                  <a:pt x="145130" y="64508"/>
                </a:lnTo>
                <a:lnTo>
                  <a:pt x="154038" y="64357"/>
                </a:lnTo>
                <a:lnTo>
                  <a:pt x="179953" y="64296"/>
                </a:lnTo>
                <a:lnTo>
                  <a:pt x="181881" y="65089"/>
                </a:lnTo>
                <a:lnTo>
                  <a:pt x="183167" y="66411"/>
                </a:lnTo>
                <a:lnTo>
                  <a:pt x="185738" y="7143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282"/>
          <p:cNvSpPr/>
          <p:nvPr/>
        </p:nvSpPr>
        <p:spPr>
          <a:xfrm>
            <a:off x="3371850" y="1271883"/>
            <a:ext cx="171451" cy="13993"/>
          </a:xfrm>
          <a:custGeom>
            <a:avLst/>
            <a:gdLst/>
            <a:ahLst/>
            <a:cxnLst/>
            <a:rect l="0" t="0" r="0" b="0"/>
            <a:pathLst>
              <a:path w="171451" h="13993">
                <a:moveTo>
                  <a:pt x="0" y="13992"/>
                </a:moveTo>
                <a:lnTo>
                  <a:pt x="37117" y="13992"/>
                </a:lnTo>
                <a:lnTo>
                  <a:pt x="40620" y="13198"/>
                </a:lnTo>
                <a:lnTo>
                  <a:pt x="44542" y="11875"/>
                </a:lnTo>
                <a:lnTo>
                  <a:pt x="48745" y="10199"/>
                </a:lnTo>
                <a:lnTo>
                  <a:pt x="53134" y="9082"/>
                </a:lnTo>
                <a:lnTo>
                  <a:pt x="57648" y="8337"/>
                </a:lnTo>
                <a:lnTo>
                  <a:pt x="62244" y="7841"/>
                </a:lnTo>
                <a:lnTo>
                  <a:pt x="66102" y="7510"/>
                </a:lnTo>
                <a:lnTo>
                  <a:pt x="69468" y="7289"/>
                </a:lnTo>
                <a:lnTo>
                  <a:pt x="72506" y="7142"/>
                </a:lnTo>
                <a:lnTo>
                  <a:pt x="80114" y="6979"/>
                </a:lnTo>
                <a:lnTo>
                  <a:pt x="84365" y="6935"/>
                </a:lnTo>
                <a:lnTo>
                  <a:pt x="88787" y="6112"/>
                </a:lnTo>
                <a:lnTo>
                  <a:pt x="93322" y="4770"/>
                </a:lnTo>
                <a:lnTo>
                  <a:pt x="97933" y="3081"/>
                </a:lnTo>
                <a:lnTo>
                  <a:pt x="101801" y="1956"/>
                </a:lnTo>
                <a:lnTo>
                  <a:pt x="105174" y="1205"/>
                </a:lnTo>
                <a:lnTo>
                  <a:pt x="108216" y="705"/>
                </a:lnTo>
                <a:lnTo>
                  <a:pt x="111037" y="371"/>
                </a:lnTo>
                <a:lnTo>
                  <a:pt x="116289" y="0"/>
                </a:lnTo>
                <a:lnTo>
                  <a:pt x="118801" y="695"/>
                </a:lnTo>
                <a:lnTo>
                  <a:pt x="121269" y="1952"/>
                </a:lnTo>
                <a:lnTo>
                  <a:pt x="123709" y="3584"/>
                </a:lnTo>
                <a:lnTo>
                  <a:pt x="126922" y="4672"/>
                </a:lnTo>
                <a:lnTo>
                  <a:pt x="130652" y="5397"/>
                </a:lnTo>
                <a:lnTo>
                  <a:pt x="134726" y="5881"/>
                </a:lnTo>
                <a:lnTo>
                  <a:pt x="138236" y="6203"/>
                </a:lnTo>
                <a:lnTo>
                  <a:pt x="141370" y="6418"/>
                </a:lnTo>
                <a:lnTo>
                  <a:pt x="144253" y="6561"/>
                </a:lnTo>
                <a:lnTo>
                  <a:pt x="149573" y="6720"/>
                </a:lnTo>
                <a:lnTo>
                  <a:pt x="162869" y="6840"/>
                </a:lnTo>
                <a:lnTo>
                  <a:pt x="164141" y="7636"/>
                </a:lnTo>
                <a:lnTo>
                  <a:pt x="165784" y="8961"/>
                </a:lnTo>
                <a:lnTo>
                  <a:pt x="171450" y="1399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283"/>
          <p:cNvSpPr/>
          <p:nvPr/>
        </p:nvSpPr>
        <p:spPr>
          <a:xfrm>
            <a:off x="3721893" y="1200150"/>
            <a:ext cx="157164" cy="64294"/>
          </a:xfrm>
          <a:custGeom>
            <a:avLst/>
            <a:gdLst/>
            <a:ahLst/>
            <a:cxnLst/>
            <a:rect l="0" t="0" r="0" b="0"/>
            <a:pathLst>
              <a:path w="157164" h="64294">
                <a:moveTo>
                  <a:pt x="0" y="0"/>
                </a:moveTo>
                <a:lnTo>
                  <a:pt x="9943" y="0"/>
                </a:lnTo>
                <a:lnTo>
                  <a:pt x="11391" y="793"/>
                </a:lnTo>
                <a:lnTo>
                  <a:pt x="12357" y="2116"/>
                </a:lnTo>
                <a:lnTo>
                  <a:pt x="13001" y="3792"/>
                </a:lnTo>
                <a:lnTo>
                  <a:pt x="14223" y="4909"/>
                </a:lnTo>
                <a:lnTo>
                  <a:pt x="15833" y="5654"/>
                </a:lnTo>
                <a:lnTo>
                  <a:pt x="17699" y="6150"/>
                </a:lnTo>
                <a:lnTo>
                  <a:pt x="18943" y="7275"/>
                </a:lnTo>
                <a:lnTo>
                  <a:pt x="19772" y="8819"/>
                </a:lnTo>
                <a:lnTo>
                  <a:pt x="20325" y="10641"/>
                </a:lnTo>
                <a:lnTo>
                  <a:pt x="21488" y="12650"/>
                </a:lnTo>
                <a:lnTo>
                  <a:pt x="23057" y="14783"/>
                </a:lnTo>
                <a:lnTo>
                  <a:pt x="24896" y="16999"/>
                </a:lnTo>
                <a:lnTo>
                  <a:pt x="26123" y="19270"/>
                </a:lnTo>
                <a:lnTo>
                  <a:pt x="26940" y="21578"/>
                </a:lnTo>
                <a:lnTo>
                  <a:pt x="28252" y="27193"/>
                </a:lnTo>
                <a:lnTo>
                  <a:pt x="28360" y="28447"/>
                </a:lnTo>
                <a:lnTo>
                  <a:pt x="28432" y="30077"/>
                </a:lnTo>
                <a:lnTo>
                  <a:pt x="28480" y="31957"/>
                </a:lnTo>
                <a:lnTo>
                  <a:pt x="29305" y="34005"/>
                </a:lnTo>
                <a:lnTo>
                  <a:pt x="30650" y="36163"/>
                </a:lnTo>
                <a:lnTo>
                  <a:pt x="32339" y="38396"/>
                </a:lnTo>
                <a:lnTo>
                  <a:pt x="32672" y="40679"/>
                </a:lnTo>
                <a:lnTo>
                  <a:pt x="32101" y="42994"/>
                </a:lnTo>
                <a:lnTo>
                  <a:pt x="30925" y="45331"/>
                </a:lnTo>
                <a:lnTo>
                  <a:pt x="30142" y="47683"/>
                </a:lnTo>
                <a:lnTo>
                  <a:pt x="29620" y="50045"/>
                </a:lnTo>
                <a:lnTo>
                  <a:pt x="28782" y="55746"/>
                </a:lnTo>
                <a:lnTo>
                  <a:pt x="28713" y="57008"/>
                </a:lnTo>
                <a:lnTo>
                  <a:pt x="28637" y="60526"/>
                </a:lnTo>
                <a:lnTo>
                  <a:pt x="29410" y="61782"/>
                </a:lnTo>
                <a:lnTo>
                  <a:pt x="30719" y="62619"/>
                </a:lnTo>
                <a:lnTo>
                  <a:pt x="35633" y="64264"/>
                </a:lnTo>
                <a:lnTo>
                  <a:pt x="157163" y="6429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284"/>
          <p:cNvSpPr/>
          <p:nvPr/>
        </p:nvSpPr>
        <p:spPr>
          <a:xfrm>
            <a:off x="3857625" y="1178718"/>
            <a:ext cx="42863" cy="157164"/>
          </a:xfrm>
          <a:custGeom>
            <a:avLst/>
            <a:gdLst/>
            <a:ahLst/>
            <a:cxnLst/>
            <a:rect l="0" t="0" r="0" b="0"/>
            <a:pathLst>
              <a:path w="42863" h="157164">
                <a:moveTo>
                  <a:pt x="0" y="0"/>
                </a:moveTo>
                <a:lnTo>
                  <a:pt x="0" y="9943"/>
                </a:lnTo>
                <a:lnTo>
                  <a:pt x="794" y="12185"/>
                </a:lnTo>
                <a:lnTo>
                  <a:pt x="2116" y="14474"/>
                </a:lnTo>
                <a:lnTo>
                  <a:pt x="3792" y="16793"/>
                </a:lnTo>
                <a:lnTo>
                  <a:pt x="4909" y="19133"/>
                </a:lnTo>
                <a:lnTo>
                  <a:pt x="6150" y="23849"/>
                </a:lnTo>
                <a:lnTo>
                  <a:pt x="6702" y="28592"/>
                </a:lnTo>
                <a:lnTo>
                  <a:pt x="6849" y="30967"/>
                </a:lnTo>
                <a:lnTo>
                  <a:pt x="7741" y="33345"/>
                </a:lnTo>
                <a:lnTo>
                  <a:pt x="9129" y="35724"/>
                </a:lnTo>
                <a:lnTo>
                  <a:pt x="10848" y="38103"/>
                </a:lnTo>
                <a:lnTo>
                  <a:pt x="11995" y="41277"/>
                </a:lnTo>
                <a:lnTo>
                  <a:pt x="12759" y="44981"/>
                </a:lnTo>
                <a:lnTo>
                  <a:pt x="13268" y="49037"/>
                </a:lnTo>
                <a:lnTo>
                  <a:pt x="13608" y="52535"/>
                </a:lnTo>
                <a:lnTo>
                  <a:pt x="13834" y="55661"/>
                </a:lnTo>
                <a:lnTo>
                  <a:pt x="13985" y="58539"/>
                </a:lnTo>
                <a:lnTo>
                  <a:pt x="14880" y="62045"/>
                </a:lnTo>
                <a:lnTo>
                  <a:pt x="16269" y="65969"/>
                </a:lnTo>
                <a:lnTo>
                  <a:pt x="17990" y="70173"/>
                </a:lnTo>
                <a:lnTo>
                  <a:pt x="19137" y="73770"/>
                </a:lnTo>
                <a:lnTo>
                  <a:pt x="19902" y="76961"/>
                </a:lnTo>
                <a:lnTo>
                  <a:pt x="20411" y="79883"/>
                </a:lnTo>
                <a:lnTo>
                  <a:pt x="21545" y="83418"/>
                </a:lnTo>
                <a:lnTo>
                  <a:pt x="23094" y="87362"/>
                </a:lnTo>
                <a:lnTo>
                  <a:pt x="24921" y="91579"/>
                </a:lnTo>
                <a:lnTo>
                  <a:pt x="26139" y="95978"/>
                </a:lnTo>
                <a:lnTo>
                  <a:pt x="26951" y="100498"/>
                </a:lnTo>
                <a:lnTo>
                  <a:pt x="27492" y="105099"/>
                </a:lnTo>
                <a:lnTo>
                  <a:pt x="27853" y="108960"/>
                </a:lnTo>
                <a:lnTo>
                  <a:pt x="28094" y="112327"/>
                </a:lnTo>
                <a:lnTo>
                  <a:pt x="28254" y="115366"/>
                </a:lnTo>
                <a:lnTo>
                  <a:pt x="28432" y="122976"/>
                </a:lnTo>
                <a:lnTo>
                  <a:pt x="28566" y="144928"/>
                </a:lnTo>
                <a:lnTo>
                  <a:pt x="29363" y="147419"/>
                </a:lnTo>
                <a:lnTo>
                  <a:pt x="30688" y="149873"/>
                </a:lnTo>
                <a:lnTo>
                  <a:pt x="35631" y="157036"/>
                </a:lnTo>
                <a:lnTo>
                  <a:pt x="36454" y="157078"/>
                </a:lnTo>
                <a:lnTo>
                  <a:pt x="42862" y="15716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285"/>
          <p:cNvSpPr/>
          <p:nvPr/>
        </p:nvSpPr>
        <p:spPr>
          <a:xfrm>
            <a:off x="4036247" y="1207301"/>
            <a:ext cx="142847" cy="99976"/>
          </a:xfrm>
          <a:custGeom>
            <a:avLst/>
            <a:gdLst/>
            <a:ahLst/>
            <a:cxnLst/>
            <a:rect l="0" t="0" r="0" b="0"/>
            <a:pathLst>
              <a:path w="142847" h="99976">
                <a:moveTo>
                  <a:pt x="42834" y="7136"/>
                </a:moveTo>
                <a:lnTo>
                  <a:pt x="42834" y="286"/>
                </a:lnTo>
                <a:lnTo>
                  <a:pt x="39042" y="79"/>
                </a:lnTo>
                <a:lnTo>
                  <a:pt x="35984" y="0"/>
                </a:lnTo>
                <a:lnTo>
                  <a:pt x="33704" y="2112"/>
                </a:lnTo>
                <a:lnTo>
                  <a:pt x="31985" y="3787"/>
                </a:lnTo>
                <a:lnTo>
                  <a:pt x="30045" y="4903"/>
                </a:lnTo>
                <a:lnTo>
                  <a:pt x="25773" y="6144"/>
                </a:lnTo>
                <a:lnTo>
                  <a:pt x="24316" y="7268"/>
                </a:lnTo>
                <a:lnTo>
                  <a:pt x="23345" y="8812"/>
                </a:lnTo>
                <a:lnTo>
                  <a:pt x="22697" y="10634"/>
                </a:lnTo>
                <a:lnTo>
                  <a:pt x="21472" y="12643"/>
                </a:lnTo>
                <a:lnTo>
                  <a:pt x="19862" y="14776"/>
                </a:lnTo>
                <a:lnTo>
                  <a:pt x="17994" y="16992"/>
                </a:lnTo>
                <a:lnTo>
                  <a:pt x="15955" y="19263"/>
                </a:lnTo>
                <a:lnTo>
                  <a:pt x="11573" y="23903"/>
                </a:lnTo>
                <a:lnTo>
                  <a:pt x="10087" y="26251"/>
                </a:lnTo>
                <a:lnTo>
                  <a:pt x="9096" y="28611"/>
                </a:lnTo>
                <a:lnTo>
                  <a:pt x="8436" y="30978"/>
                </a:lnTo>
                <a:lnTo>
                  <a:pt x="7202" y="34143"/>
                </a:lnTo>
                <a:lnTo>
                  <a:pt x="5586" y="37841"/>
                </a:lnTo>
                <a:lnTo>
                  <a:pt x="3714" y="41893"/>
                </a:lnTo>
                <a:lnTo>
                  <a:pt x="2466" y="45389"/>
                </a:lnTo>
                <a:lnTo>
                  <a:pt x="1635" y="48513"/>
                </a:lnTo>
                <a:lnTo>
                  <a:pt x="1080" y="51389"/>
                </a:lnTo>
                <a:lnTo>
                  <a:pt x="711" y="54101"/>
                </a:lnTo>
                <a:lnTo>
                  <a:pt x="464" y="56702"/>
                </a:lnTo>
                <a:lnTo>
                  <a:pt x="300" y="59230"/>
                </a:lnTo>
                <a:lnTo>
                  <a:pt x="117" y="66272"/>
                </a:lnTo>
                <a:lnTo>
                  <a:pt x="0" y="79936"/>
                </a:lnTo>
                <a:lnTo>
                  <a:pt x="784" y="82657"/>
                </a:lnTo>
                <a:lnTo>
                  <a:pt x="2101" y="85265"/>
                </a:lnTo>
                <a:lnTo>
                  <a:pt x="6125" y="91360"/>
                </a:lnTo>
                <a:lnTo>
                  <a:pt x="6675" y="94311"/>
                </a:lnTo>
                <a:lnTo>
                  <a:pt x="6822" y="96209"/>
                </a:lnTo>
                <a:lnTo>
                  <a:pt x="7713" y="97474"/>
                </a:lnTo>
                <a:lnTo>
                  <a:pt x="9101" y="98318"/>
                </a:lnTo>
                <a:lnTo>
                  <a:pt x="12760" y="99255"/>
                </a:lnTo>
                <a:lnTo>
                  <a:pt x="17033" y="99672"/>
                </a:lnTo>
                <a:lnTo>
                  <a:pt x="21333" y="99939"/>
                </a:lnTo>
                <a:lnTo>
                  <a:pt x="24811" y="99975"/>
                </a:lnTo>
                <a:lnTo>
                  <a:pt x="26056" y="99191"/>
                </a:lnTo>
                <a:lnTo>
                  <a:pt x="26886" y="97875"/>
                </a:lnTo>
                <a:lnTo>
                  <a:pt x="27440" y="96204"/>
                </a:lnTo>
                <a:lnTo>
                  <a:pt x="28602" y="94296"/>
                </a:lnTo>
                <a:lnTo>
                  <a:pt x="30171" y="92230"/>
                </a:lnTo>
                <a:lnTo>
                  <a:pt x="34600" y="87004"/>
                </a:lnTo>
                <a:lnTo>
                  <a:pt x="35757" y="84987"/>
                </a:lnTo>
                <a:lnTo>
                  <a:pt x="39160" y="78514"/>
                </a:lnTo>
                <a:lnTo>
                  <a:pt x="41178" y="75359"/>
                </a:lnTo>
                <a:lnTo>
                  <a:pt x="43317" y="72461"/>
                </a:lnTo>
                <a:lnTo>
                  <a:pt x="45537" y="69736"/>
                </a:lnTo>
                <a:lnTo>
                  <a:pt x="47017" y="67126"/>
                </a:lnTo>
                <a:lnTo>
                  <a:pt x="48004" y="64592"/>
                </a:lnTo>
                <a:lnTo>
                  <a:pt x="48662" y="62109"/>
                </a:lnTo>
                <a:lnTo>
                  <a:pt x="49894" y="58866"/>
                </a:lnTo>
                <a:lnTo>
                  <a:pt x="51510" y="55116"/>
                </a:lnTo>
                <a:lnTo>
                  <a:pt x="53380" y="51029"/>
                </a:lnTo>
                <a:lnTo>
                  <a:pt x="54627" y="47511"/>
                </a:lnTo>
                <a:lnTo>
                  <a:pt x="55459" y="44371"/>
                </a:lnTo>
                <a:lnTo>
                  <a:pt x="56013" y="41484"/>
                </a:lnTo>
                <a:lnTo>
                  <a:pt x="57176" y="38766"/>
                </a:lnTo>
                <a:lnTo>
                  <a:pt x="58746" y="36160"/>
                </a:lnTo>
                <a:lnTo>
                  <a:pt x="60585" y="33629"/>
                </a:lnTo>
                <a:lnTo>
                  <a:pt x="61812" y="31148"/>
                </a:lnTo>
                <a:lnTo>
                  <a:pt x="62629" y="28700"/>
                </a:lnTo>
                <a:lnTo>
                  <a:pt x="63942" y="22861"/>
                </a:lnTo>
                <a:lnTo>
                  <a:pt x="66238" y="19946"/>
                </a:lnTo>
                <a:lnTo>
                  <a:pt x="70387" y="15399"/>
                </a:lnTo>
                <a:lnTo>
                  <a:pt x="70728" y="15820"/>
                </a:lnTo>
                <a:lnTo>
                  <a:pt x="71106" y="18404"/>
                </a:lnTo>
                <a:lnTo>
                  <a:pt x="71319" y="20529"/>
                </a:lnTo>
                <a:lnTo>
                  <a:pt x="73485" y="23142"/>
                </a:lnTo>
                <a:lnTo>
                  <a:pt x="77552" y="27496"/>
                </a:lnTo>
                <a:lnTo>
                  <a:pt x="78679" y="29440"/>
                </a:lnTo>
                <a:lnTo>
                  <a:pt x="82048" y="35835"/>
                </a:lnTo>
                <a:lnTo>
                  <a:pt x="83265" y="38968"/>
                </a:lnTo>
                <a:lnTo>
                  <a:pt x="84075" y="41851"/>
                </a:lnTo>
                <a:lnTo>
                  <a:pt x="84615" y="44567"/>
                </a:lnTo>
                <a:lnTo>
                  <a:pt x="85770" y="47171"/>
                </a:lnTo>
                <a:lnTo>
                  <a:pt x="87333" y="49701"/>
                </a:lnTo>
                <a:lnTo>
                  <a:pt x="89168" y="52182"/>
                </a:lnTo>
                <a:lnTo>
                  <a:pt x="90392" y="54629"/>
                </a:lnTo>
                <a:lnTo>
                  <a:pt x="91208" y="57054"/>
                </a:lnTo>
                <a:lnTo>
                  <a:pt x="91752" y="59465"/>
                </a:lnTo>
                <a:lnTo>
                  <a:pt x="92115" y="61866"/>
                </a:lnTo>
                <a:lnTo>
                  <a:pt x="92356" y="64260"/>
                </a:lnTo>
                <a:lnTo>
                  <a:pt x="92518" y="66650"/>
                </a:lnTo>
                <a:lnTo>
                  <a:pt x="93419" y="68243"/>
                </a:lnTo>
                <a:lnTo>
                  <a:pt x="94814" y="69305"/>
                </a:lnTo>
                <a:lnTo>
                  <a:pt x="96537" y="70014"/>
                </a:lnTo>
                <a:lnTo>
                  <a:pt x="97686" y="71279"/>
                </a:lnTo>
                <a:lnTo>
                  <a:pt x="98452" y="72917"/>
                </a:lnTo>
                <a:lnTo>
                  <a:pt x="98962" y="74803"/>
                </a:lnTo>
                <a:lnTo>
                  <a:pt x="100097" y="76060"/>
                </a:lnTo>
                <a:lnTo>
                  <a:pt x="101647" y="76898"/>
                </a:lnTo>
                <a:lnTo>
                  <a:pt x="103473" y="77456"/>
                </a:lnTo>
                <a:lnTo>
                  <a:pt x="107620" y="80194"/>
                </a:lnTo>
                <a:lnTo>
                  <a:pt x="109837" y="82035"/>
                </a:lnTo>
                <a:lnTo>
                  <a:pt x="112109" y="83262"/>
                </a:lnTo>
                <a:lnTo>
                  <a:pt x="114417" y="84081"/>
                </a:lnTo>
                <a:lnTo>
                  <a:pt x="116750" y="84626"/>
                </a:lnTo>
                <a:lnTo>
                  <a:pt x="119893" y="84990"/>
                </a:lnTo>
                <a:lnTo>
                  <a:pt x="123575" y="85232"/>
                </a:lnTo>
                <a:lnTo>
                  <a:pt x="131106" y="85502"/>
                </a:lnTo>
                <a:lnTo>
                  <a:pt x="142846" y="8571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286"/>
          <p:cNvSpPr/>
          <p:nvPr/>
        </p:nvSpPr>
        <p:spPr>
          <a:xfrm>
            <a:off x="4250923" y="1185862"/>
            <a:ext cx="156771" cy="92772"/>
          </a:xfrm>
          <a:custGeom>
            <a:avLst/>
            <a:gdLst/>
            <a:ahLst/>
            <a:cxnLst/>
            <a:rect l="0" t="0" r="0" b="0"/>
            <a:pathLst>
              <a:path w="156771" h="92772">
                <a:moveTo>
                  <a:pt x="63902" y="0"/>
                </a:moveTo>
                <a:lnTo>
                  <a:pt x="53260" y="0"/>
                </a:lnTo>
                <a:lnTo>
                  <a:pt x="52044" y="794"/>
                </a:lnTo>
                <a:lnTo>
                  <a:pt x="51234" y="2117"/>
                </a:lnTo>
                <a:lnTo>
                  <a:pt x="50695" y="3792"/>
                </a:lnTo>
                <a:lnTo>
                  <a:pt x="49540" y="5703"/>
                </a:lnTo>
                <a:lnTo>
                  <a:pt x="47978" y="7771"/>
                </a:lnTo>
                <a:lnTo>
                  <a:pt x="46142" y="9943"/>
                </a:lnTo>
                <a:lnTo>
                  <a:pt x="44124" y="11391"/>
                </a:lnTo>
                <a:lnTo>
                  <a:pt x="39766" y="13000"/>
                </a:lnTo>
                <a:lnTo>
                  <a:pt x="35183" y="15832"/>
                </a:lnTo>
                <a:lnTo>
                  <a:pt x="32850" y="17699"/>
                </a:lnTo>
                <a:lnTo>
                  <a:pt x="30500" y="19736"/>
                </a:lnTo>
                <a:lnTo>
                  <a:pt x="28140" y="21889"/>
                </a:lnTo>
                <a:lnTo>
                  <a:pt x="25773" y="24118"/>
                </a:lnTo>
                <a:lnTo>
                  <a:pt x="23401" y="27191"/>
                </a:lnTo>
                <a:lnTo>
                  <a:pt x="21026" y="30827"/>
                </a:lnTo>
                <a:lnTo>
                  <a:pt x="18649" y="34839"/>
                </a:lnTo>
                <a:lnTo>
                  <a:pt x="17065" y="38307"/>
                </a:lnTo>
                <a:lnTo>
                  <a:pt x="16008" y="41413"/>
                </a:lnTo>
                <a:lnTo>
                  <a:pt x="15304" y="44278"/>
                </a:lnTo>
                <a:lnTo>
                  <a:pt x="14041" y="46981"/>
                </a:lnTo>
                <a:lnTo>
                  <a:pt x="12405" y="49577"/>
                </a:lnTo>
                <a:lnTo>
                  <a:pt x="10520" y="52101"/>
                </a:lnTo>
                <a:lnTo>
                  <a:pt x="8470" y="54578"/>
                </a:lnTo>
                <a:lnTo>
                  <a:pt x="6310" y="57023"/>
                </a:lnTo>
                <a:lnTo>
                  <a:pt x="4076" y="59446"/>
                </a:lnTo>
                <a:lnTo>
                  <a:pt x="2587" y="61856"/>
                </a:lnTo>
                <a:lnTo>
                  <a:pt x="1594" y="64256"/>
                </a:lnTo>
                <a:lnTo>
                  <a:pt x="932" y="66650"/>
                </a:lnTo>
                <a:lnTo>
                  <a:pt x="490" y="69039"/>
                </a:lnTo>
                <a:lnTo>
                  <a:pt x="196" y="71426"/>
                </a:lnTo>
                <a:lnTo>
                  <a:pt x="0" y="73811"/>
                </a:lnTo>
                <a:lnTo>
                  <a:pt x="663" y="76195"/>
                </a:lnTo>
                <a:lnTo>
                  <a:pt x="1899" y="78578"/>
                </a:lnTo>
                <a:lnTo>
                  <a:pt x="3516" y="80960"/>
                </a:lnTo>
                <a:lnTo>
                  <a:pt x="5388" y="82549"/>
                </a:lnTo>
                <a:lnTo>
                  <a:pt x="7431" y="83607"/>
                </a:lnTo>
                <a:lnTo>
                  <a:pt x="9585" y="84313"/>
                </a:lnTo>
                <a:lnTo>
                  <a:pt x="11816" y="85578"/>
                </a:lnTo>
                <a:lnTo>
                  <a:pt x="14096" y="87214"/>
                </a:lnTo>
                <a:lnTo>
                  <a:pt x="16411" y="89099"/>
                </a:lnTo>
                <a:lnTo>
                  <a:pt x="18747" y="90356"/>
                </a:lnTo>
                <a:lnTo>
                  <a:pt x="23460" y="91752"/>
                </a:lnTo>
                <a:lnTo>
                  <a:pt x="28201" y="92372"/>
                </a:lnTo>
                <a:lnTo>
                  <a:pt x="30576" y="92538"/>
                </a:lnTo>
                <a:lnTo>
                  <a:pt x="33747" y="92648"/>
                </a:lnTo>
                <a:lnTo>
                  <a:pt x="41504" y="92771"/>
                </a:lnTo>
                <a:lnTo>
                  <a:pt x="45794" y="92010"/>
                </a:lnTo>
                <a:lnTo>
                  <a:pt x="50243" y="90709"/>
                </a:lnTo>
                <a:lnTo>
                  <a:pt x="54796" y="89047"/>
                </a:lnTo>
                <a:lnTo>
                  <a:pt x="59418" y="87940"/>
                </a:lnTo>
                <a:lnTo>
                  <a:pt x="64088" y="87202"/>
                </a:lnTo>
                <a:lnTo>
                  <a:pt x="68788" y="86709"/>
                </a:lnTo>
                <a:lnTo>
                  <a:pt x="73509" y="85588"/>
                </a:lnTo>
                <a:lnTo>
                  <a:pt x="78244" y="84046"/>
                </a:lnTo>
                <a:lnTo>
                  <a:pt x="82988" y="82224"/>
                </a:lnTo>
                <a:lnTo>
                  <a:pt x="87739" y="80216"/>
                </a:lnTo>
                <a:lnTo>
                  <a:pt x="92493" y="78084"/>
                </a:lnTo>
                <a:lnTo>
                  <a:pt x="97250" y="75868"/>
                </a:lnTo>
                <a:lnTo>
                  <a:pt x="102009" y="74391"/>
                </a:lnTo>
                <a:lnTo>
                  <a:pt x="106769" y="73407"/>
                </a:lnTo>
                <a:lnTo>
                  <a:pt x="111530" y="72750"/>
                </a:lnTo>
                <a:lnTo>
                  <a:pt x="116291" y="71519"/>
                </a:lnTo>
                <a:lnTo>
                  <a:pt x="121053" y="69904"/>
                </a:lnTo>
                <a:lnTo>
                  <a:pt x="125815" y="68034"/>
                </a:lnTo>
                <a:lnTo>
                  <a:pt x="129784" y="65994"/>
                </a:lnTo>
                <a:lnTo>
                  <a:pt x="133223" y="63840"/>
                </a:lnTo>
                <a:lnTo>
                  <a:pt x="136309" y="61610"/>
                </a:lnTo>
                <a:lnTo>
                  <a:pt x="139161" y="60123"/>
                </a:lnTo>
                <a:lnTo>
                  <a:pt x="141856" y="59132"/>
                </a:lnTo>
                <a:lnTo>
                  <a:pt x="144446" y="58471"/>
                </a:lnTo>
                <a:lnTo>
                  <a:pt x="146967" y="57237"/>
                </a:lnTo>
                <a:lnTo>
                  <a:pt x="149441" y="55621"/>
                </a:lnTo>
                <a:lnTo>
                  <a:pt x="155323" y="51115"/>
                </a:lnTo>
                <a:lnTo>
                  <a:pt x="155805" y="51539"/>
                </a:lnTo>
                <a:lnTo>
                  <a:pt x="156127" y="52616"/>
                </a:lnTo>
                <a:lnTo>
                  <a:pt x="156770" y="5715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287"/>
          <p:cNvSpPr/>
          <p:nvPr/>
        </p:nvSpPr>
        <p:spPr>
          <a:xfrm>
            <a:off x="2861199" y="2428882"/>
            <a:ext cx="139177" cy="156761"/>
          </a:xfrm>
          <a:custGeom>
            <a:avLst/>
            <a:gdLst/>
            <a:ahLst/>
            <a:cxnLst/>
            <a:rect l="0" t="0" r="0" b="0"/>
            <a:pathLst>
              <a:path w="139177" h="156761">
                <a:moveTo>
                  <a:pt x="32019" y="14280"/>
                </a:moveTo>
                <a:lnTo>
                  <a:pt x="32019" y="8129"/>
                </a:lnTo>
                <a:lnTo>
                  <a:pt x="36253" y="7578"/>
                </a:lnTo>
                <a:lnTo>
                  <a:pt x="39604" y="7430"/>
                </a:lnTo>
                <a:lnTo>
                  <a:pt x="42632" y="6539"/>
                </a:lnTo>
                <a:lnTo>
                  <a:pt x="45445" y="5150"/>
                </a:lnTo>
                <a:lnTo>
                  <a:pt x="48113" y="3431"/>
                </a:lnTo>
                <a:lnTo>
                  <a:pt x="50686" y="2285"/>
                </a:lnTo>
                <a:lnTo>
                  <a:pt x="53195" y="1521"/>
                </a:lnTo>
                <a:lnTo>
                  <a:pt x="55662" y="1011"/>
                </a:lnTo>
                <a:lnTo>
                  <a:pt x="58893" y="672"/>
                </a:lnTo>
                <a:lnTo>
                  <a:pt x="62635" y="445"/>
                </a:lnTo>
                <a:lnTo>
                  <a:pt x="70233" y="194"/>
                </a:lnTo>
                <a:lnTo>
                  <a:pt x="79766" y="52"/>
                </a:lnTo>
                <a:lnTo>
                  <a:pt x="97613" y="0"/>
                </a:lnTo>
                <a:lnTo>
                  <a:pt x="100354" y="791"/>
                </a:lnTo>
                <a:lnTo>
                  <a:pt x="102976" y="2113"/>
                </a:lnTo>
                <a:lnTo>
                  <a:pt x="105518" y="3787"/>
                </a:lnTo>
                <a:lnTo>
                  <a:pt x="108006" y="5697"/>
                </a:lnTo>
                <a:lnTo>
                  <a:pt x="110458" y="7765"/>
                </a:lnTo>
                <a:lnTo>
                  <a:pt x="112887" y="9936"/>
                </a:lnTo>
                <a:lnTo>
                  <a:pt x="116094" y="12178"/>
                </a:lnTo>
                <a:lnTo>
                  <a:pt x="119819" y="14466"/>
                </a:lnTo>
                <a:lnTo>
                  <a:pt x="123890" y="16785"/>
                </a:lnTo>
                <a:lnTo>
                  <a:pt x="126604" y="19125"/>
                </a:lnTo>
                <a:lnTo>
                  <a:pt x="128413" y="21479"/>
                </a:lnTo>
                <a:lnTo>
                  <a:pt x="130424" y="26211"/>
                </a:lnTo>
                <a:lnTo>
                  <a:pt x="131317" y="30960"/>
                </a:lnTo>
                <a:lnTo>
                  <a:pt x="132349" y="34131"/>
                </a:lnTo>
                <a:lnTo>
                  <a:pt x="133831" y="37833"/>
                </a:lnTo>
                <a:lnTo>
                  <a:pt x="135612" y="41888"/>
                </a:lnTo>
                <a:lnTo>
                  <a:pt x="136006" y="46179"/>
                </a:lnTo>
                <a:lnTo>
                  <a:pt x="135475" y="50627"/>
                </a:lnTo>
                <a:lnTo>
                  <a:pt x="134327" y="55180"/>
                </a:lnTo>
                <a:lnTo>
                  <a:pt x="133562" y="59009"/>
                </a:lnTo>
                <a:lnTo>
                  <a:pt x="133052" y="62356"/>
                </a:lnTo>
                <a:lnTo>
                  <a:pt x="132712" y="65381"/>
                </a:lnTo>
                <a:lnTo>
                  <a:pt x="132485" y="68985"/>
                </a:lnTo>
                <a:lnTo>
                  <a:pt x="132233" y="77222"/>
                </a:lnTo>
                <a:lnTo>
                  <a:pt x="130579" y="81642"/>
                </a:lnTo>
                <a:lnTo>
                  <a:pt x="127888" y="86175"/>
                </a:lnTo>
                <a:lnTo>
                  <a:pt x="124507" y="90785"/>
                </a:lnTo>
                <a:lnTo>
                  <a:pt x="121459" y="95446"/>
                </a:lnTo>
                <a:lnTo>
                  <a:pt x="118633" y="100141"/>
                </a:lnTo>
                <a:lnTo>
                  <a:pt x="115956" y="104858"/>
                </a:lnTo>
                <a:lnTo>
                  <a:pt x="113377" y="108797"/>
                </a:lnTo>
                <a:lnTo>
                  <a:pt x="110864" y="112216"/>
                </a:lnTo>
                <a:lnTo>
                  <a:pt x="108395" y="115290"/>
                </a:lnTo>
                <a:lnTo>
                  <a:pt x="105955" y="118926"/>
                </a:lnTo>
                <a:lnTo>
                  <a:pt x="103535" y="122938"/>
                </a:lnTo>
                <a:lnTo>
                  <a:pt x="101127" y="127200"/>
                </a:lnTo>
                <a:lnTo>
                  <a:pt x="100317" y="130835"/>
                </a:lnTo>
                <a:lnTo>
                  <a:pt x="100569" y="134052"/>
                </a:lnTo>
                <a:lnTo>
                  <a:pt x="101532" y="136990"/>
                </a:lnTo>
                <a:lnTo>
                  <a:pt x="101380" y="138950"/>
                </a:lnTo>
                <a:lnTo>
                  <a:pt x="100485" y="140255"/>
                </a:lnTo>
                <a:lnTo>
                  <a:pt x="96580" y="142500"/>
                </a:lnTo>
                <a:lnTo>
                  <a:pt x="85456" y="148227"/>
                </a:lnTo>
                <a:lnTo>
                  <a:pt x="76671" y="152658"/>
                </a:lnTo>
                <a:lnTo>
                  <a:pt x="72900" y="154157"/>
                </a:lnTo>
                <a:lnTo>
                  <a:pt x="69592" y="155156"/>
                </a:lnTo>
                <a:lnTo>
                  <a:pt x="66593" y="155823"/>
                </a:lnTo>
                <a:lnTo>
                  <a:pt x="63799" y="156267"/>
                </a:lnTo>
                <a:lnTo>
                  <a:pt x="61143" y="156563"/>
                </a:lnTo>
                <a:lnTo>
                  <a:pt x="58579" y="156760"/>
                </a:lnTo>
                <a:lnTo>
                  <a:pt x="56076" y="156098"/>
                </a:lnTo>
                <a:lnTo>
                  <a:pt x="53613" y="154863"/>
                </a:lnTo>
                <a:lnTo>
                  <a:pt x="51178" y="153246"/>
                </a:lnTo>
                <a:lnTo>
                  <a:pt x="48760" y="152168"/>
                </a:lnTo>
                <a:lnTo>
                  <a:pt x="46355" y="151449"/>
                </a:lnTo>
                <a:lnTo>
                  <a:pt x="43958" y="150970"/>
                </a:lnTo>
                <a:lnTo>
                  <a:pt x="41566" y="149856"/>
                </a:lnTo>
                <a:lnTo>
                  <a:pt x="39177" y="148321"/>
                </a:lnTo>
                <a:lnTo>
                  <a:pt x="36791" y="146503"/>
                </a:lnTo>
                <a:lnTo>
                  <a:pt x="34407" y="145291"/>
                </a:lnTo>
                <a:lnTo>
                  <a:pt x="32024" y="144483"/>
                </a:lnTo>
                <a:lnTo>
                  <a:pt x="29641" y="143945"/>
                </a:lnTo>
                <a:lnTo>
                  <a:pt x="25671" y="142792"/>
                </a:lnTo>
                <a:lnTo>
                  <a:pt x="6842" y="136811"/>
                </a:lnTo>
                <a:lnTo>
                  <a:pt x="2838" y="134091"/>
                </a:lnTo>
                <a:lnTo>
                  <a:pt x="659" y="132254"/>
                </a:lnTo>
                <a:lnTo>
                  <a:pt x="0" y="131029"/>
                </a:lnTo>
                <a:lnTo>
                  <a:pt x="354" y="130213"/>
                </a:lnTo>
                <a:lnTo>
                  <a:pt x="2834" y="128903"/>
                </a:lnTo>
                <a:lnTo>
                  <a:pt x="7056" y="128676"/>
                </a:lnTo>
                <a:lnTo>
                  <a:pt x="16387" y="128599"/>
                </a:lnTo>
                <a:lnTo>
                  <a:pt x="38901" y="128581"/>
                </a:lnTo>
                <a:lnTo>
                  <a:pt x="42163" y="129374"/>
                </a:lnTo>
                <a:lnTo>
                  <a:pt x="45132" y="130697"/>
                </a:lnTo>
                <a:lnTo>
                  <a:pt x="47905" y="132373"/>
                </a:lnTo>
                <a:lnTo>
                  <a:pt x="51341" y="133490"/>
                </a:lnTo>
                <a:lnTo>
                  <a:pt x="55219" y="134234"/>
                </a:lnTo>
                <a:lnTo>
                  <a:pt x="59392" y="134731"/>
                </a:lnTo>
                <a:lnTo>
                  <a:pt x="65349" y="135856"/>
                </a:lnTo>
                <a:lnTo>
                  <a:pt x="80435" y="139222"/>
                </a:lnTo>
                <a:lnTo>
                  <a:pt x="87315" y="140437"/>
                </a:lnTo>
                <a:lnTo>
                  <a:pt x="93489" y="141247"/>
                </a:lnTo>
                <a:lnTo>
                  <a:pt x="99193" y="141787"/>
                </a:lnTo>
                <a:lnTo>
                  <a:pt x="104583" y="142147"/>
                </a:lnTo>
                <a:lnTo>
                  <a:pt x="109764" y="142387"/>
                </a:lnTo>
                <a:lnTo>
                  <a:pt x="119754" y="142654"/>
                </a:lnTo>
                <a:lnTo>
                  <a:pt x="139176" y="14286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288"/>
          <p:cNvSpPr/>
          <p:nvPr/>
        </p:nvSpPr>
        <p:spPr>
          <a:xfrm>
            <a:off x="3115005" y="2464604"/>
            <a:ext cx="228271" cy="98883"/>
          </a:xfrm>
          <a:custGeom>
            <a:avLst/>
            <a:gdLst/>
            <a:ahLst/>
            <a:cxnLst/>
            <a:rect l="0" t="0" r="0" b="0"/>
            <a:pathLst>
              <a:path w="228271" h="98883">
                <a:moveTo>
                  <a:pt x="56820" y="35708"/>
                </a:moveTo>
                <a:lnTo>
                  <a:pt x="60612" y="35708"/>
                </a:lnTo>
                <a:lnTo>
                  <a:pt x="61729" y="34914"/>
                </a:lnTo>
                <a:lnTo>
                  <a:pt x="62474" y="33591"/>
                </a:lnTo>
                <a:lnTo>
                  <a:pt x="63669" y="29557"/>
                </a:lnTo>
                <a:lnTo>
                  <a:pt x="63833" y="26889"/>
                </a:lnTo>
                <a:lnTo>
                  <a:pt x="63905" y="23057"/>
                </a:lnTo>
                <a:lnTo>
                  <a:pt x="63963" y="1311"/>
                </a:lnTo>
                <a:lnTo>
                  <a:pt x="63170" y="870"/>
                </a:lnTo>
                <a:lnTo>
                  <a:pt x="60171" y="381"/>
                </a:lnTo>
                <a:lnTo>
                  <a:pt x="54076" y="163"/>
                </a:lnTo>
                <a:lnTo>
                  <a:pt x="33265" y="0"/>
                </a:lnTo>
                <a:lnTo>
                  <a:pt x="30798" y="790"/>
                </a:lnTo>
                <a:lnTo>
                  <a:pt x="25940" y="3785"/>
                </a:lnTo>
                <a:lnTo>
                  <a:pt x="23533" y="5695"/>
                </a:lnTo>
                <a:lnTo>
                  <a:pt x="21135" y="7761"/>
                </a:lnTo>
                <a:lnTo>
                  <a:pt x="18742" y="9933"/>
                </a:lnTo>
                <a:lnTo>
                  <a:pt x="16353" y="12969"/>
                </a:lnTo>
                <a:lnTo>
                  <a:pt x="13967" y="16580"/>
                </a:lnTo>
                <a:lnTo>
                  <a:pt x="11582" y="20575"/>
                </a:lnTo>
                <a:lnTo>
                  <a:pt x="9993" y="24032"/>
                </a:lnTo>
                <a:lnTo>
                  <a:pt x="8933" y="27130"/>
                </a:lnTo>
                <a:lnTo>
                  <a:pt x="8226" y="29989"/>
                </a:lnTo>
                <a:lnTo>
                  <a:pt x="6961" y="33483"/>
                </a:lnTo>
                <a:lnTo>
                  <a:pt x="5325" y="37400"/>
                </a:lnTo>
                <a:lnTo>
                  <a:pt x="3440" y="41598"/>
                </a:lnTo>
                <a:lnTo>
                  <a:pt x="2183" y="45191"/>
                </a:lnTo>
                <a:lnTo>
                  <a:pt x="1345" y="48380"/>
                </a:lnTo>
                <a:lnTo>
                  <a:pt x="786" y="51300"/>
                </a:lnTo>
                <a:lnTo>
                  <a:pt x="414" y="54834"/>
                </a:lnTo>
                <a:lnTo>
                  <a:pt x="166" y="58777"/>
                </a:lnTo>
                <a:lnTo>
                  <a:pt x="0" y="62994"/>
                </a:lnTo>
                <a:lnTo>
                  <a:pt x="684" y="66599"/>
                </a:lnTo>
                <a:lnTo>
                  <a:pt x="1933" y="69795"/>
                </a:lnTo>
                <a:lnTo>
                  <a:pt x="3560" y="72720"/>
                </a:lnTo>
                <a:lnTo>
                  <a:pt x="4644" y="75464"/>
                </a:lnTo>
                <a:lnTo>
                  <a:pt x="5367" y="78087"/>
                </a:lnTo>
                <a:lnTo>
                  <a:pt x="5849" y="80630"/>
                </a:lnTo>
                <a:lnTo>
                  <a:pt x="6964" y="83118"/>
                </a:lnTo>
                <a:lnTo>
                  <a:pt x="8502" y="85571"/>
                </a:lnTo>
                <a:lnTo>
                  <a:pt x="10320" y="88000"/>
                </a:lnTo>
                <a:lnTo>
                  <a:pt x="12326" y="89619"/>
                </a:lnTo>
                <a:lnTo>
                  <a:pt x="14457" y="90699"/>
                </a:lnTo>
                <a:lnTo>
                  <a:pt x="16672" y="91419"/>
                </a:lnTo>
                <a:lnTo>
                  <a:pt x="21249" y="94335"/>
                </a:lnTo>
                <a:lnTo>
                  <a:pt x="23581" y="96224"/>
                </a:lnTo>
                <a:lnTo>
                  <a:pt x="25929" y="97483"/>
                </a:lnTo>
                <a:lnTo>
                  <a:pt x="30655" y="98882"/>
                </a:lnTo>
                <a:lnTo>
                  <a:pt x="33027" y="98462"/>
                </a:lnTo>
                <a:lnTo>
                  <a:pt x="37778" y="95878"/>
                </a:lnTo>
                <a:lnTo>
                  <a:pt x="40950" y="94077"/>
                </a:lnTo>
                <a:lnTo>
                  <a:pt x="48708" y="89961"/>
                </a:lnTo>
                <a:lnTo>
                  <a:pt x="52206" y="87751"/>
                </a:lnTo>
                <a:lnTo>
                  <a:pt x="55331" y="85485"/>
                </a:lnTo>
                <a:lnTo>
                  <a:pt x="58209" y="83180"/>
                </a:lnTo>
                <a:lnTo>
                  <a:pt x="60920" y="80850"/>
                </a:lnTo>
                <a:lnTo>
                  <a:pt x="63522" y="78502"/>
                </a:lnTo>
                <a:lnTo>
                  <a:pt x="66051" y="76144"/>
                </a:lnTo>
                <a:lnTo>
                  <a:pt x="69324" y="73778"/>
                </a:lnTo>
                <a:lnTo>
                  <a:pt x="73093" y="71407"/>
                </a:lnTo>
                <a:lnTo>
                  <a:pt x="77194" y="69032"/>
                </a:lnTo>
                <a:lnTo>
                  <a:pt x="80721" y="65862"/>
                </a:lnTo>
                <a:lnTo>
                  <a:pt x="83866" y="62160"/>
                </a:lnTo>
                <a:lnTo>
                  <a:pt x="86757" y="58105"/>
                </a:lnTo>
                <a:lnTo>
                  <a:pt x="89478" y="54608"/>
                </a:lnTo>
                <a:lnTo>
                  <a:pt x="92085" y="51483"/>
                </a:lnTo>
                <a:lnTo>
                  <a:pt x="94618" y="48606"/>
                </a:lnTo>
                <a:lnTo>
                  <a:pt x="96306" y="45894"/>
                </a:lnTo>
                <a:lnTo>
                  <a:pt x="97431" y="43293"/>
                </a:lnTo>
                <a:lnTo>
                  <a:pt x="98182" y="40764"/>
                </a:lnTo>
                <a:lnTo>
                  <a:pt x="98681" y="38285"/>
                </a:lnTo>
                <a:lnTo>
                  <a:pt x="99015" y="35839"/>
                </a:lnTo>
                <a:lnTo>
                  <a:pt x="99550" y="30001"/>
                </a:lnTo>
                <a:lnTo>
                  <a:pt x="99623" y="27086"/>
                </a:lnTo>
                <a:lnTo>
                  <a:pt x="99679" y="21752"/>
                </a:lnTo>
                <a:lnTo>
                  <a:pt x="99681" y="25311"/>
                </a:lnTo>
                <a:lnTo>
                  <a:pt x="98887" y="26395"/>
                </a:lnTo>
                <a:lnTo>
                  <a:pt x="97565" y="27118"/>
                </a:lnTo>
                <a:lnTo>
                  <a:pt x="95889" y="27600"/>
                </a:lnTo>
                <a:lnTo>
                  <a:pt x="94772" y="28715"/>
                </a:lnTo>
                <a:lnTo>
                  <a:pt x="94028" y="30253"/>
                </a:lnTo>
                <a:lnTo>
                  <a:pt x="92832" y="34630"/>
                </a:lnTo>
                <a:lnTo>
                  <a:pt x="92669" y="37346"/>
                </a:lnTo>
                <a:lnTo>
                  <a:pt x="92596" y="41198"/>
                </a:lnTo>
                <a:lnTo>
                  <a:pt x="92564" y="45557"/>
                </a:lnTo>
                <a:lnTo>
                  <a:pt x="93349" y="47036"/>
                </a:lnTo>
                <a:lnTo>
                  <a:pt x="94666" y="48023"/>
                </a:lnTo>
                <a:lnTo>
                  <a:pt x="96338" y="48680"/>
                </a:lnTo>
                <a:lnTo>
                  <a:pt x="97453" y="49912"/>
                </a:lnTo>
                <a:lnTo>
                  <a:pt x="98196" y="51528"/>
                </a:lnTo>
                <a:lnTo>
                  <a:pt x="98691" y="53398"/>
                </a:lnTo>
                <a:lnTo>
                  <a:pt x="100609" y="54645"/>
                </a:lnTo>
                <a:lnTo>
                  <a:pt x="106973" y="56031"/>
                </a:lnTo>
                <a:lnTo>
                  <a:pt x="112977" y="56647"/>
                </a:lnTo>
                <a:lnTo>
                  <a:pt x="115689" y="56811"/>
                </a:lnTo>
                <a:lnTo>
                  <a:pt x="119084" y="57714"/>
                </a:lnTo>
                <a:lnTo>
                  <a:pt x="122936" y="59110"/>
                </a:lnTo>
                <a:lnTo>
                  <a:pt x="127091" y="60834"/>
                </a:lnTo>
                <a:lnTo>
                  <a:pt x="131448" y="61984"/>
                </a:lnTo>
                <a:lnTo>
                  <a:pt x="135941" y="62750"/>
                </a:lnTo>
                <a:lnTo>
                  <a:pt x="140523" y="63261"/>
                </a:lnTo>
                <a:lnTo>
                  <a:pt x="144372" y="63602"/>
                </a:lnTo>
                <a:lnTo>
                  <a:pt x="150765" y="63980"/>
                </a:lnTo>
                <a:lnTo>
                  <a:pt x="158369" y="64149"/>
                </a:lnTo>
                <a:lnTo>
                  <a:pt x="162619" y="64193"/>
                </a:lnTo>
                <a:lnTo>
                  <a:pt x="167040" y="63430"/>
                </a:lnTo>
                <a:lnTo>
                  <a:pt x="171575" y="62127"/>
                </a:lnTo>
                <a:lnTo>
                  <a:pt x="176185" y="60464"/>
                </a:lnTo>
                <a:lnTo>
                  <a:pt x="180053" y="58562"/>
                </a:lnTo>
                <a:lnTo>
                  <a:pt x="183425" y="56500"/>
                </a:lnTo>
                <a:lnTo>
                  <a:pt x="186467" y="54332"/>
                </a:lnTo>
                <a:lnTo>
                  <a:pt x="190082" y="52887"/>
                </a:lnTo>
                <a:lnTo>
                  <a:pt x="194080" y="51923"/>
                </a:lnTo>
                <a:lnTo>
                  <a:pt x="198333" y="51280"/>
                </a:lnTo>
                <a:lnTo>
                  <a:pt x="203549" y="50058"/>
                </a:lnTo>
                <a:lnTo>
                  <a:pt x="209408" y="48450"/>
                </a:lnTo>
                <a:lnTo>
                  <a:pt x="228270" y="4285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289"/>
          <p:cNvSpPr/>
          <p:nvPr/>
        </p:nvSpPr>
        <p:spPr>
          <a:xfrm>
            <a:off x="5500687" y="1871662"/>
            <a:ext cx="185739" cy="21138"/>
          </a:xfrm>
          <a:custGeom>
            <a:avLst/>
            <a:gdLst/>
            <a:ahLst/>
            <a:cxnLst/>
            <a:rect l="0" t="0" r="0" b="0"/>
            <a:pathLst>
              <a:path w="185739" h="21138">
                <a:moveTo>
                  <a:pt x="0" y="7144"/>
                </a:moveTo>
                <a:lnTo>
                  <a:pt x="0" y="13295"/>
                </a:lnTo>
                <a:lnTo>
                  <a:pt x="794" y="13626"/>
                </a:lnTo>
                <a:lnTo>
                  <a:pt x="6151" y="14200"/>
                </a:lnTo>
                <a:lnTo>
                  <a:pt x="10642" y="14262"/>
                </a:lnTo>
                <a:lnTo>
                  <a:pt x="17000" y="14280"/>
                </a:lnTo>
                <a:lnTo>
                  <a:pt x="20064" y="15076"/>
                </a:lnTo>
                <a:lnTo>
                  <a:pt x="23695" y="16401"/>
                </a:lnTo>
                <a:lnTo>
                  <a:pt x="27703" y="18078"/>
                </a:lnTo>
                <a:lnTo>
                  <a:pt x="31169" y="19196"/>
                </a:lnTo>
                <a:lnTo>
                  <a:pt x="34273" y="19941"/>
                </a:lnTo>
                <a:lnTo>
                  <a:pt x="37136" y="20438"/>
                </a:lnTo>
                <a:lnTo>
                  <a:pt x="42434" y="20990"/>
                </a:lnTo>
                <a:lnTo>
                  <a:pt x="44958" y="21137"/>
                </a:lnTo>
                <a:lnTo>
                  <a:pt x="48228" y="20441"/>
                </a:lnTo>
                <a:lnTo>
                  <a:pt x="51996" y="19184"/>
                </a:lnTo>
                <a:lnTo>
                  <a:pt x="56095" y="17552"/>
                </a:lnTo>
                <a:lnTo>
                  <a:pt x="59622" y="16464"/>
                </a:lnTo>
                <a:lnTo>
                  <a:pt x="62767" y="15738"/>
                </a:lnTo>
                <a:lnTo>
                  <a:pt x="65657" y="15254"/>
                </a:lnTo>
                <a:lnTo>
                  <a:pt x="69171" y="14932"/>
                </a:lnTo>
                <a:lnTo>
                  <a:pt x="73102" y="14717"/>
                </a:lnTo>
                <a:lnTo>
                  <a:pt x="81702" y="14479"/>
                </a:lnTo>
                <a:lnTo>
                  <a:pt x="90817" y="14372"/>
                </a:lnTo>
                <a:lnTo>
                  <a:pt x="95469" y="13550"/>
                </a:lnTo>
                <a:lnTo>
                  <a:pt x="100159" y="12209"/>
                </a:lnTo>
                <a:lnTo>
                  <a:pt x="104872" y="10520"/>
                </a:lnTo>
                <a:lnTo>
                  <a:pt x="109602" y="9395"/>
                </a:lnTo>
                <a:lnTo>
                  <a:pt x="114343" y="8644"/>
                </a:lnTo>
                <a:lnTo>
                  <a:pt x="119092" y="8144"/>
                </a:lnTo>
                <a:lnTo>
                  <a:pt x="123844" y="7811"/>
                </a:lnTo>
                <a:lnTo>
                  <a:pt x="128601" y="7588"/>
                </a:lnTo>
                <a:lnTo>
                  <a:pt x="133359" y="7440"/>
                </a:lnTo>
                <a:lnTo>
                  <a:pt x="137325" y="6548"/>
                </a:lnTo>
                <a:lnTo>
                  <a:pt x="140762" y="5159"/>
                </a:lnTo>
                <a:lnTo>
                  <a:pt x="143848" y="3439"/>
                </a:lnTo>
                <a:lnTo>
                  <a:pt x="147493" y="2293"/>
                </a:lnTo>
                <a:lnTo>
                  <a:pt x="151509" y="1528"/>
                </a:lnTo>
                <a:lnTo>
                  <a:pt x="155775" y="1019"/>
                </a:lnTo>
                <a:lnTo>
                  <a:pt x="160207" y="679"/>
                </a:lnTo>
                <a:lnTo>
                  <a:pt x="164748" y="453"/>
                </a:lnTo>
                <a:lnTo>
                  <a:pt x="175859" y="90"/>
                </a:lnTo>
                <a:lnTo>
                  <a:pt x="18573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290"/>
          <p:cNvSpPr/>
          <p:nvPr/>
        </p:nvSpPr>
        <p:spPr>
          <a:xfrm>
            <a:off x="5536406" y="1935956"/>
            <a:ext cx="171451" cy="27557"/>
          </a:xfrm>
          <a:custGeom>
            <a:avLst/>
            <a:gdLst/>
            <a:ahLst/>
            <a:cxnLst/>
            <a:rect l="0" t="0" r="0" b="0"/>
            <a:pathLst>
              <a:path w="171451" h="27557">
                <a:moveTo>
                  <a:pt x="0" y="14287"/>
                </a:moveTo>
                <a:lnTo>
                  <a:pt x="10849" y="14287"/>
                </a:lnTo>
                <a:lnTo>
                  <a:pt x="11995" y="15081"/>
                </a:lnTo>
                <a:lnTo>
                  <a:pt x="12759" y="16404"/>
                </a:lnTo>
                <a:lnTo>
                  <a:pt x="13269" y="18080"/>
                </a:lnTo>
                <a:lnTo>
                  <a:pt x="14402" y="19197"/>
                </a:lnTo>
                <a:lnTo>
                  <a:pt x="15951" y="19942"/>
                </a:lnTo>
                <a:lnTo>
                  <a:pt x="19789" y="20769"/>
                </a:lnTo>
                <a:lnTo>
                  <a:pt x="24141" y="21137"/>
                </a:lnTo>
                <a:lnTo>
                  <a:pt x="26412" y="22029"/>
                </a:lnTo>
                <a:lnTo>
                  <a:pt x="28721" y="23417"/>
                </a:lnTo>
                <a:lnTo>
                  <a:pt x="31054" y="25136"/>
                </a:lnTo>
                <a:lnTo>
                  <a:pt x="33402" y="26282"/>
                </a:lnTo>
                <a:lnTo>
                  <a:pt x="35762" y="27047"/>
                </a:lnTo>
                <a:lnTo>
                  <a:pt x="38129" y="27556"/>
                </a:lnTo>
                <a:lnTo>
                  <a:pt x="41294" y="27102"/>
                </a:lnTo>
                <a:lnTo>
                  <a:pt x="44992" y="26005"/>
                </a:lnTo>
                <a:lnTo>
                  <a:pt x="49044" y="24480"/>
                </a:lnTo>
                <a:lnTo>
                  <a:pt x="52540" y="23464"/>
                </a:lnTo>
                <a:lnTo>
                  <a:pt x="55664" y="22786"/>
                </a:lnTo>
                <a:lnTo>
                  <a:pt x="58541" y="22335"/>
                </a:lnTo>
                <a:lnTo>
                  <a:pt x="63854" y="21833"/>
                </a:lnTo>
                <a:lnTo>
                  <a:pt x="66381" y="21699"/>
                </a:lnTo>
                <a:lnTo>
                  <a:pt x="69654" y="20816"/>
                </a:lnTo>
                <a:lnTo>
                  <a:pt x="73424" y="19433"/>
                </a:lnTo>
                <a:lnTo>
                  <a:pt x="77524" y="17718"/>
                </a:lnTo>
                <a:lnTo>
                  <a:pt x="81845" y="16574"/>
                </a:lnTo>
                <a:lnTo>
                  <a:pt x="86313" y="15812"/>
                </a:lnTo>
                <a:lnTo>
                  <a:pt x="90880" y="15304"/>
                </a:lnTo>
                <a:lnTo>
                  <a:pt x="95512" y="14965"/>
                </a:lnTo>
                <a:lnTo>
                  <a:pt x="100187" y="14739"/>
                </a:lnTo>
                <a:lnTo>
                  <a:pt x="104891" y="14588"/>
                </a:lnTo>
                <a:lnTo>
                  <a:pt x="109615" y="13694"/>
                </a:lnTo>
                <a:lnTo>
                  <a:pt x="114352" y="12304"/>
                </a:lnTo>
                <a:lnTo>
                  <a:pt x="119097" y="10584"/>
                </a:lnTo>
                <a:lnTo>
                  <a:pt x="123848" y="9437"/>
                </a:lnTo>
                <a:lnTo>
                  <a:pt x="128602" y="8673"/>
                </a:lnTo>
                <a:lnTo>
                  <a:pt x="133360" y="8163"/>
                </a:lnTo>
                <a:lnTo>
                  <a:pt x="137325" y="7030"/>
                </a:lnTo>
                <a:lnTo>
                  <a:pt x="140762" y="5480"/>
                </a:lnTo>
                <a:lnTo>
                  <a:pt x="143848" y="3653"/>
                </a:lnTo>
                <a:lnTo>
                  <a:pt x="147493" y="2435"/>
                </a:lnTo>
                <a:lnTo>
                  <a:pt x="151510" y="1623"/>
                </a:lnTo>
                <a:lnTo>
                  <a:pt x="155775" y="1082"/>
                </a:lnTo>
                <a:lnTo>
                  <a:pt x="159413" y="721"/>
                </a:lnTo>
                <a:lnTo>
                  <a:pt x="162631" y="481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291"/>
          <p:cNvSpPr/>
          <p:nvPr/>
        </p:nvSpPr>
        <p:spPr>
          <a:xfrm>
            <a:off x="5850731" y="1714500"/>
            <a:ext cx="57151" cy="264319"/>
          </a:xfrm>
          <a:custGeom>
            <a:avLst/>
            <a:gdLst/>
            <a:ahLst/>
            <a:cxnLst/>
            <a:rect l="0" t="0" r="0" b="0"/>
            <a:pathLst>
              <a:path w="57151" h="264319">
                <a:moveTo>
                  <a:pt x="0" y="0"/>
                </a:moveTo>
                <a:lnTo>
                  <a:pt x="0" y="16792"/>
                </a:lnTo>
                <a:lnTo>
                  <a:pt x="794" y="19926"/>
                </a:lnTo>
                <a:lnTo>
                  <a:pt x="2117" y="23603"/>
                </a:lnTo>
                <a:lnTo>
                  <a:pt x="3792" y="27641"/>
                </a:lnTo>
                <a:lnTo>
                  <a:pt x="4910" y="31127"/>
                </a:lnTo>
                <a:lnTo>
                  <a:pt x="6151" y="37117"/>
                </a:lnTo>
                <a:lnTo>
                  <a:pt x="6482" y="41414"/>
                </a:lnTo>
                <a:lnTo>
                  <a:pt x="6702" y="46659"/>
                </a:lnTo>
                <a:lnTo>
                  <a:pt x="7013" y="63301"/>
                </a:lnTo>
                <a:lnTo>
                  <a:pt x="7056" y="68395"/>
                </a:lnTo>
                <a:lnTo>
                  <a:pt x="7879" y="74171"/>
                </a:lnTo>
                <a:lnTo>
                  <a:pt x="9222" y="80404"/>
                </a:lnTo>
                <a:lnTo>
                  <a:pt x="10910" y="86940"/>
                </a:lnTo>
                <a:lnTo>
                  <a:pt x="12036" y="92885"/>
                </a:lnTo>
                <a:lnTo>
                  <a:pt x="12787" y="98436"/>
                </a:lnTo>
                <a:lnTo>
                  <a:pt x="13287" y="103724"/>
                </a:lnTo>
                <a:lnTo>
                  <a:pt x="14414" y="109630"/>
                </a:lnTo>
                <a:lnTo>
                  <a:pt x="15959" y="115949"/>
                </a:lnTo>
                <a:lnTo>
                  <a:pt x="17783" y="122543"/>
                </a:lnTo>
                <a:lnTo>
                  <a:pt x="18999" y="128526"/>
                </a:lnTo>
                <a:lnTo>
                  <a:pt x="19810" y="134103"/>
                </a:lnTo>
                <a:lnTo>
                  <a:pt x="20350" y="139408"/>
                </a:lnTo>
                <a:lnTo>
                  <a:pt x="20711" y="145326"/>
                </a:lnTo>
                <a:lnTo>
                  <a:pt x="21111" y="158252"/>
                </a:lnTo>
                <a:lnTo>
                  <a:pt x="22011" y="164238"/>
                </a:lnTo>
                <a:lnTo>
                  <a:pt x="23405" y="169817"/>
                </a:lnTo>
                <a:lnTo>
                  <a:pt x="25128" y="175124"/>
                </a:lnTo>
                <a:lnTo>
                  <a:pt x="26277" y="180249"/>
                </a:lnTo>
                <a:lnTo>
                  <a:pt x="27043" y="185253"/>
                </a:lnTo>
                <a:lnTo>
                  <a:pt x="27553" y="190177"/>
                </a:lnTo>
                <a:lnTo>
                  <a:pt x="28688" y="195047"/>
                </a:lnTo>
                <a:lnTo>
                  <a:pt x="30238" y="199881"/>
                </a:lnTo>
                <a:lnTo>
                  <a:pt x="32064" y="204691"/>
                </a:lnTo>
                <a:lnTo>
                  <a:pt x="34076" y="209486"/>
                </a:lnTo>
                <a:lnTo>
                  <a:pt x="36211" y="214270"/>
                </a:lnTo>
                <a:lnTo>
                  <a:pt x="38428" y="219046"/>
                </a:lnTo>
                <a:lnTo>
                  <a:pt x="39906" y="223024"/>
                </a:lnTo>
                <a:lnTo>
                  <a:pt x="41548" y="229561"/>
                </a:lnTo>
                <a:lnTo>
                  <a:pt x="42780" y="233209"/>
                </a:lnTo>
                <a:lnTo>
                  <a:pt x="44395" y="237229"/>
                </a:lnTo>
                <a:lnTo>
                  <a:pt x="46266" y="241496"/>
                </a:lnTo>
                <a:lnTo>
                  <a:pt x="47512" y="245135"/>
                </a:lnTo>
                <a:lnTo>
                  <a:pt x="49267" y="253254"/>
                </a:lnTo>
                <a:lnTo>
                  <a:pt x="49678" y="255432"/>
                </a:lnTo>
                <a:lnTo>
                  <a:pt x="50581" y="256807"/>
                </a:lnTo>
                <a:lnTo>
                  <a:pt x="51977" y="258517"/>
                </a:lnTo>
                <a:lnTo>
                  <a:pt x="57150" y="26431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292"/>
          <p:cNvSpPr/>
          <p:nvPr/>
        </p:nvSpPr>
        <p:spPr>
          <a:xfrm>
            <a:off x="5936456" y="1736029"/>
            <a:ext cx="192882" cy="185544"/>
          </a:xfrm>
          <a:custGeom>
            <a:avLst/>
            <a:gdLst/>
            <a:ahLst/>
            <a:cxnLst/>
            <a:rect l="0" t="0" r="0" b="0"/>
            <a:pathLst>
              <a:path w="192882" h="185544">
                <a:moveTo>
                  <a:pt x="0" y="64196"/>
                </a:moveTo>
                <a:lnTo>
                  <a:pt x="0" y="32935"/>
                </a:lnTo>
                <a:lnTo>
                  <a:pt x="794" y="31449"/>
                </a:lnTo>
                <a:lnTo>
                  <a:pt x="2117" y="30458"/>
                </a:lnTo>
                <a:lnTo>
                  <a:pt x="3792" y="29798"/>
                </a:lnTo>
                <a:lnTo>
                  <a:pt x="7771" y="26947"/>
                </a:lnTo>
                <a:lnTo>
                  <a:pt x="12185" y="23035"/>
                </a:lnTo>
                <a:lnTo>
                  <a:pt x="16793" y="18649"/>
                </a:lnTo>
                <a:lnTo>
                  <a:pt x="23849" y="11718"/>
                </a:lnTo>
                <a:lnTo>
                  <a:pt x="27012" y="10161"/>
                </a:lnTo>
                <a:lnTo>
                  <a:pt x="30708" y="9123"/>
                </a:lnTo>
                <a:lnTo>
                  <a:pt x="34759" y="8430"/>
                </a:lnTo>
                <a:lnTo>
                  <a:pt x="39048" y="7175"/>
                </a:lnTo>
                <a:lnTo>
                  <a:pt x="43494" y="5544"/>
                </a:lnTo>
                <a:lnTo>
                  <a:pt x="48046" y="3664"/>
                </a:lnTo>
                <a:lnTo>
                  <a:pt x="52668" y="2410"/>
                </a:lnTo>
                <a:lnTo>
                  <a:pt x="57337" y="1574"/>
                </a:lnTo>
                <a:lnTo>
                  <a:pt x="62037" y="1016"/>
                </a:lnTo>
                <a:lnTo>
                  <a:pt x="65964" y="645"/>
                </a:lnTo>
                <a:lnTo>
                  <a:pt x="69376" y="397"/>
                </a:lnTo>
                <a:lnTo>
                  <a:pt x="72445" y="232"/>
                </a:lnTo>
                <a:lnTo>
                  <a:pt x="80087" y="48"/>
                </a:lnTo>
                <a:lnTo>
                  <a:pt x="84348" y="0"/>
                </a:lnTo>
                <a:lnTo>
                  <a:pt x="87982" y="761"/>
                </a:lnTo>
                <a:lnTo>
                  <a:pt x="91198" y="2062"/>
                </a:lnTo>
                <a:lnTo>
                  <a:pt x="96888" y="4831"/>
                </a:lnTo>
                <a:lnTo>
                  <a:pt x="102064" y="6061"/>
                </a:lnTo>
                <a:lnTo>
                  <a:pt x="107009" y="8725"/>
                </a:lnTo>
                <a:lnTo>
                  <a:pt x="109440" y="10546"/>
                </a:lnTo>
                <a:lnTo>
                  <a:pt x="111060" y="12554"/>
                </a:lnTo>
                <a:lnTo>
                  <a:pt x="112140" y="14687"/>
                </a:lnTo>
                <a:lnTo>
                  <a:pt x="112860" y="16902"/>
                </a:lnTo>
                <a:lnTo>
                  <a:pt x="113340" y="19966"/>
                </a:lnTo>
                <a:lnTo>
                  <a:pt x="113659" y="23597"/>
                </a:lnTo>
                <a:lnTo>
                  <a:pt x="113873" y="27605"/>
                </a:lnTo>
                <a:lnTo>
                  <a:pt x="113222" y="31864"/>
                </a:lnTo>
                <a:lnTo>
                  <a:pt x="111994" y="36291"/>
                </a:lnTo>
                <a:lnTo>
                  <a:pt x="110381" y="40830"/>
                </a:lnTo>
                <a:lnTo>
                  <a:pt x="108513" y="45444"/>
                </a:lnTo>
                <a:lnTo>
                  <a:pt x="106473" y="50107"/>
                </a:lnTo>
                <a:lnTo>
                  <a:pt x="102090" y="59521"/>
                </a:lnTo>
                <a:lnTo>
                  <a:pt x="83332" y="97536"/>
                </a:lnTo>
                <a:lnTo>
                  <a:pt x="69055" y="126108"/>
                </a:lnTo>
                <a:lnTo>
                  <a:pt x="67468" y="130077"/>
                </a:lnTo>
                <a:lnTo>
                  <a:pt x="66410" y="133516"/>
                </a:lnTo>
                <a:lnTo>
                  <a:pt x="65704" y="136603"/>
                </a:lnTo>
                <a:lnTo>
                  <a:pt x="64440" y="140248"/>
                </a:lnTo>
                <a:lnTo>
                  <a:pt x="62804" y="144266"/>
                </a:lnTo>
                <a:lnTo>
                  <a:pt x="60919" y="148532"/>
                </a:lnTo>
                <a:lnTo>
                  <a:pt x="59663" y="152170"/>
                </a:lnTo>
                <a:lnTo>
                  <a:pt x="58825" y="155389"/>
                </a:lnTo>
                <a:lnTo>
                  <a:pt x="57895" y="161082"/>
                </a:lnTo>
                <a:lnTo>
                  <a:pt x="57481" y="166258"/>
                </a:lnTo>
                <a:lnTo>
                  <a:pt x="58164" y="167956"/>
                </a:lnTo>
                <a:lnTo>
                  <a:pt x="59414" y="169088"/>
                </a:lnTo>
                <a:lnTo>
                  <a:pt x="61040" y="169843"/>
                </a:lnTo>
                <a:lnTo>
                  <a:pt x="62125" y="171139"/>
                </a:lnTo>
                <a:lnTo>
                  <a:pt x="62848" y="172798"/>
                </a:lnTo>
                <a:lnTo>
                  <a:pt x="63330" y="174697"/>
                </a:lnTo>
                <a:lnTo>
                  <a:pt x="64445" y="175963"/>
                </a:lnTo>
                <a:lnTo>
                  <a:pt x="65982" y="176807"/>
                </a:lnTo>
                <a:lnTo>
                  <a:pt x="67800" y="177370"/>
                </a:lnTo>
                <a:lnTo>
                  <a:pt x="71937" y="180112"/>
                </a:lnTo>
                <a:lnTo>
                  <a:pt x="74152" y="181954"/>
                </a:lnTo>
                <a:lnTo>
                  <a:pt x="77216" y="183183"/>
                </a:lnTo>
                <a:lnTo>
                  <a:pt x="80846" y="184002"/>
                </a:lnTo>
                <a:lnTo>
                  <a:pt x="84853" y="184547"/>
                </a:lnTo>
                <a:lnTo>
                  <a:pt x="88319" y="184911"/>
                </a:lnTo>
                <a:lnTo>
                  <a:pt x="94286" y="185316"/>
                </a:lnTo>
                <a:lnTo>
                  <a:pt x="101701" y="185496"/>
                </a:lnTo>
                <a:lnTo>
                  <a:pt x="105900" y="185543"/>
                </a:lnTo>
                <a:lnTo>
                  <a:pt x="110288" y="184782"/>
                </a:lnTo>
                <a:lnTo>
                  <a:pt x="114800" y="183480"/>
                </a:lnTo>
                <a:lnTo>
                  <a:pt x="119396" y="181819"/>
                </a:lnTo>
                <a:lnTo>
                  <a:pt x="123253" y="180711"/>
                </a:lnTo>
                <a:lnTo>
                  <a:pt x="126619" y="179973"/>
                </a:lnTo>
                <a:lnTo>
                  <a:pt x="129656" y="179480"/>
                </a:lnTo>
                <a:lnTo>
                  <a:pt x="133269" y="179152"/>
                </a:lnTo>
                <a:lnTo>
                  <a:pt x="137265" y="178933"/>
                </a:lnTo>
                <a:lnTo>
                  <a:pt x="141516" y="178787"/>
                </a:lnTo>
                <a:lnTo>
                  <a:pt x="145938" y="177896"/>
                </a:lnTo>
                <a:lnTo>
                  <a:pt x="150473" y="176509"/>
                </a:lnTo>
                <a:lnTo>
                  <a:pt x="155084" y="174790"/>
                </a:lnTo>
                <a:lnTo>
                  <a:pt x="159746" y="173644"/>
                </a:lnTo>
                <a:lnTo>
                  <a:pt x="164441" y="172880"/>
                </a:lnTo>
                <a:lnTo>
                  <a:pt x="169158" y="172370"/>
                </a:lnTo>
                <a:lnTo>
                  <a:pt x="173097" y="172031"/>
                </a:lnTo>
                <a:lnTo>
                  <a:pt x="176517" y="171805"/>
                </a:lnTo>
                <a:lnTo>
                  <a:pt x="182433" y="171553"/>
                </a:lnTo>
                <a:lnTo>
                  <a:pt x="192881" y="17135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293"/>
          <p:cNvSpPr/>
          <p:nvPr/>
        </p:nvSpPr>
        <p:spPr>
          <a:xfrm>
            <a:off x="6172200" y="1793081"/>
            <a:ext cx="185738" cy="1"/>
          </a:xfrm>
          <a:custGeom>
            <a:avLst/>
            <a:gdLst/>
            <a:ahLst/>
            <a:cxnLst/>
            <a:rect l="0" t="0" r="0" b="0"/>
            <a:pathLst>
              <a:path w="185738" h="1">
                <a:moveTo>
                  <a:pt x="0" y="0"/>
                </a:moveTo>
                <a:lnTo>
                  <a:pt x="18573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294"/>
          <p:cNvSpPr/>
          <p:nvPr/>
        </p:nvSpPr>
        <p:spPr>
          <a:xfrm>
            <a:off x="6257932" y="1707356"/>
            <a:ext cx="57144" cy="207170"/>
          </a:xfrm>
          <a:custGeom>
            <a:avLst/>
            <a:gdLst/>
            <a:ahLst/>
            <a:cxnLst/>
            <a:rect l="0" t="0" r="0" b="0"/>
            <a:pathLst>
              <a:path w="57144" h="207170">
                <a:moveTo>
                  <a:pt x="7136" y="0"/>
                </a:moveTo>
                <a:lnTo>
                  <a:pt x="7136" y="6151"/>
                </a:lnTo>
                <a:lnTo>
                  <a:pt x="6343" y="6482"/>
                </a:lnTo>
                <a:lnTo>
                  <a:pt x="5020" y="6702"/>
                </a:lnTo>
                <a:lnTo>
                  <a:pt x="3344" y="6849"/>
                </a:lnTo>
                <a:lnTo>
                  <a:pt x="2226" y="7741"/>
                </a:lnTo>
                <a:lnTo>
                  <a:pt x="1482" y="9129"/>
                </a:lnTo>
                <a:lnTo>
                  <a:pt x="654" y="12789"/>
                </a:lnTo>
                <a:lnTo>
                  <a:pt x="287" y="17061"/>
                </a:lnTo>
                <a:lnTo>
                  <a:pt x="123" y="21605"/>
                </a:lnTo>
                <a:lnTo>
                  <a:pt x="31" y="30743"/>
                </a:lnTo>
                <a:lnTo>
                  <a:pt x="0" y="48053"/>
                </a:lnTo>
                <a:lnTo>
                  <a:pt x="791" y="52673"/>
                </a:lnTo>
                <a:lnTo>
                  <a:pt x="2113" y="57340"/>
                </a:lnTo>
                <a:lnTo>
                  <a:pt x="3787" y="62039"/>
                </a:lnTo>
                <a:lnTo>
                  <a:pt x="4903" y="66759"/>
                </a:lnTo>
                <a:lnTo>
                  <a:pt x="5648" y="71494"/>
                </a:lnTo>
                <a:lnTo>
                  <a:pt x="6144" y="76237"/>
                </a:lnTo>
                <a:lnTo>
                  <a:pt x="7269" y="80987"/>
                </a:lnTo>
                <a:lnTo>
                  <a:pt x="8812" y="85742"/>
                </a:lnTo>
                <a:lnTo>
                  <a:pt x="10635" y="90498"/>
                </a:lnTo>
                <a:lnTo>
                  <a:pt x="12644" y="95257"/>
                </a:lnTo>
                <a:lnTo>
                  <a:pt x="14776" y="100017"/>
                </a:lnTo>
                <a:lnTo>
                  <a:pt x="16993" y="104778"/>
                </a:lnTo>
                <a:lnTo>
                  <a:pt x="18469" y="109540"/>
                </a:lnTo>
                <a:lnTo>
                  <a:pt x="19454" y="114301"/>
                </a:lnTo>
                <a:lnTo>
                  <a:pt x="20111" y="119063"/>
                </a:lnTo>
                <a:lnTo>
                  <a:pt x="21342" y="123826"/>
                </a:lnTo>
                <a:lnTo>
                  <a:pt x="22957" y="128588"/>
                </a:lnTo>
                <a:lnTo>
                  <a:pt x="24827" y="133350"/>
                </a:lnTo>
                <a:lnTo>
                  <a:pt x="26074" y="137319"/>
                </a:lnTo>
                <a:lnTo>
                  <a:pt x="26906" y="140758"/>
                </a:lnTo>
                <a:lnTo>
                  <a:pt x="27459" y="143845"/>
                </a:lnTo>
                <a:lnTo>
                  <a:pt x="28623" y="146697"/>
                </a:lnTo>
                <a:lnTo>
                  <a:pt x="30192" y="149391"/>
                </a:lnTo>
                <a:lnTo>
                  <a:pt x="32032" y="151982"/>
                </a:lnTo>
                <a:lnTo>
                  <a:pt x="34052" y="155296"/>
                </a:lnTo>
                <a:lnTo>
                  <a:pt x="36193" y="159093"/>
                </a:lnTo>
                <a:lnTo>
                  <a:pt x="38413" y="163212"/>
                </a:lnTo>
                <a:lnTo>
                  <a:pt x="39894" y="166752"/>
                </a:lnTo>
                <a:lnTo>
                  <a:pt x="41539" y="172801"/>
                </a:lnTo>
                <a:lnTo>
                  <a:pt x="42772" y="175526"/>
                </a:lnTo>
                <a:lnTo>
                  <a:pt x="44387" y="178136"/>
                </a:lnTo>
                <a:lnTo>
                  <a:pt x="46257" y="180670"/>
                </a:lnTo>
                <a:lnTo>
                  <a:pt x="47505" y="183153"/>
                </a:lnTo>
                <a:lnTo>
                  <a:pt x="48890" y="188028"/>
                </a:lnTo>
                <a:lnTo>
                  <a:pt x="50054" y="190439"/>
                </a:lnTo>
                <a:lnTo>
                  <a:pt x="51623" y="192841"/>
                </a:lnTo>
                <a:lnTo>
                  <a:pt x="53462" y="195236"/>
                </a:lnTo>
                <a:lnTo>
                  <a:pt x="54690" y="197626"/>
                </a:lnTo>
                <a:lnTo>
                  <a:pt x="55507" y="200013"/>
                </a:lnTo>
                <a:lnTo>
                  <a:pt x="57143" y="20716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295"/>
          <p:cNvSpPr/>
          <p:nvPr/>
        </p:nvSpPr>
        <p:spPr>
          <a:xfrm>
            <a:off x="6179343" y="1950243"/>
            <a:ext cx="178595" cy="1"/>
          </a:xfrm>
          <a:custGeom>
            <a:avLst/>
            <a:gdLst/>
            <a:ahLst/>
            <a:cxnLst/>
            <a:rect l="0" t="0" r="0" b="0"/>
            <a:pathLst>
              <a:path w="178595" h="1">
                <a:moveTo>
                  <a:pt x="0" y="0"/>
                </a:moveTo>
                <a:lnTo>
                  <a:pt x="178594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296"/>
          <p:cNvSpPr/>
          <p:nvPr/>
        </p:nvSpPr>
        <p:spPr>
          <a:xfrm>
            <a:off x="6443662" y="1407318"/>
            <a:ext cx="1885951" cy="561246"/>
          </a:xfrm>
          <a:custGeom>
            <a:avLst/>
            <a:gdLst/>
            <a:ahLst/>
            <a:cxnLst/>
            <a:rect l="0" t="0" r="0" b="0"/>
            <a:pathLst>
              <a:path w="1885951" h="561246">
                <a:moveTo>
                  <a:pt x="0" y="457200"/>
                </a:moveTo>
                <a:lnTo>
                  <a:pt x="0" y="460993"/>
                </a:lnTo>
                <a:lnTo>
                  <a:pt x="794" y="462110"/>
                </a:lnTo>
                <a:lnTo>
                  <a:pt x="2117" y="462855"/>
                </a:lnTo>
                <a:lnTo>
                  <a:pt x="6151" y="464050"/>
                </a:lnTo>
                <a:lnTo>
                  <a:pt x="10642" y="464257"/>
                </a:lnTo>
                <a:lnTo>
                  <a:pt x="12651" y="465080"/>
                </a:lnTo>
                <a:lnTo>
                  <a:pt x="19271" y="470030"/>
                </a:lnTo>
                <a:lnTo>
                  <a:pt x="27053" y="476524"/>
                </a:lnTo>
                <a:lnTo>
                  <a:pt x="44259" y="488193"/>
                </a:lnTo>
                <a:lnTo>
                  <a:pt x="55368" y="497689"/>
                </a:lnTo>
                <a:lnTo>
                  <a:pt x="80431" y="512763"/>
                </a:lnTo>
                <a:lnTo>
                  <a:pt x="90418" y="524023"/>
                </a:lnTo>
                <a:lnTo>
                  <a:pt x="107613" y="535340"/>
                </a:lnTo>
                <a:lnTo>
                  <a:pt x="119462" y="542794"/>
                </a:lnTo>
                <a:lnTo>
                  <a:pt x="130577" y="552424"/>
                </a:lnTo>
                <a:lnTo>
                  <a:pt x="133883" y="554021"/>
                </a:lnTo>
                <a:lnTo>
                  <a:pt x="145326" y="556267"/>
                </a:lnTo>
                <a:lnTo>
                  <a:pt x="151373" y="556792"/>
                </a:lnTo>
                <a:lnTo>
                  <a:pt x="154096" y="557726"/>
                </a:lnTo>
                <a:lnTo>
                  <a:pt x="159239" y="560881"/>
                </a:lnTo>
                <a:lnTo>
                  <a:pt x="160928" y="561245"/>
                </a:lnTo>
                <a:lnTo>
                  <a:pt x="162054" y="560695"/>
                </a:lnTo>
                <a:lnTo>
                  <a:pt x="164174" y="557417"/>
                </a:lnTo>
                <a:lnTo>
                  <a:pt x="164295" y="541137"/>
                </a:lnTo>
                <a:lnTo>
                  <a:pt x="164303" y="529784"/>
                </a:lnTo>
                <a:lnTo>
                  <a:pt x="162189" y="520945"/>
                </a:lnTo>
                <a:lnTo>
                  <a:pt x="158652" y="509160"/>
                </a:lnTo>
                <a:lnTo>
                  <a:pt x="155487" y="496409"/>
                </a:lnTo>
                <a:lnTo>
                  <a:pt x="151639" y="479665"/>
                </a:lnTo>
                <a:lnTo>
                  <a:pt x="149945" y="469566"/>
                </a:lnTo>
                <a:lnTo>
                  <a:pt x="144529" y="454161"/>
                </a:lnTo>
                <a:lnTo>
                  <a:pt x="140171" y="441562"/>
                </a:lnTo>
                <a:lnTo>
                  <a:pt x="137047" y="424874"/>
                </a:lnTo>
                <a:lnTo>
                  <a:pt x="134200" y="412670"/>
                </a:lnTo>
                <a:lnTo>
                  <a:pt x="130288" y="400103"/>
                </a:lnTo>
                <a:lnTo>
                  <a:pt x="123623" y="383309"/>
                </a:lnTo>
                <a:lnTo>
                  <a:pt x="118973" y="370385"/>
                </a:lnTo>
                <a:lnTo>
                  <a:pt x="115684" y="353513"/>
                </a:lnTo>
                <a:lnTo>
                  <a:pt x="110918" y="338460"/>
                </a:lnTo>
                <a:lnTo>
                  <a:pt x="104478" y="323946"/>
                </a:lnTo>
                <a:lnTo>
                  <a:pt x="97544" y="309591"/>
                </a:lnTo>
                <a:lnTo>
                  <a:pt x="94946" y="300050"/>
                </a:lnTo>
                <a:lnTo>
                  <a:pt x="92998" y="290518"/>
                </a:lnTo>
                <a:lnTo>
                  <a:pt x="88233" y="276227"/>
                </a:lnTo>
                <a:lnTo>
                  <a:pt x="86840" y="266701"/>
                </a:lnTo>
                <a:lnTo>
                  <a:pt x="88337" y="257176"/>
                </a:lnTo>
                <a:lnTo>
                  <a:pt x="90855" y="247650"/>
                </a:lnTo>
                <a:lnTo>
                  <a:pt x="92471" y="230717"/>
                </a:lnTo>
                <a:lnTo>
                  <a:pt x="92790" y="219493"/>
                </a:lnTo>
                <a:lnTo>
                  <a:pt x="98513" y="201570"/>
                </a:lnTo>
                <a:lnTo>
                  <a:pt x="99013" y="198674"/>
                </a:lnTo>
                <a:lnTo>
                  <a:pt x="101684" y="193339"/>
                </a:lnTo>
                <a:lnTo>
                  <a:pt x="112933" y="176126"/>
                </a:lnTo>
                <a:lnTo>
                  <a:pt x="129258" y="162643"/>
                </a:lnTo>
                <a:lnTo>
                  <a:pt x="133797" y="158435"/>
                </a:lnTo>
                <a:lnTo>
                  <a:pt x="138411" y="155630"/>
                </a:lnTo>
                <a:lnTo>
                  <a:pt x="152488" y="150094"/>
                </a:lnTo>
                <a:lnTo>
                  <a:pt x="176224" y="134144"/>
                </a:lnTo>
                <a:lnTo>
                  <a:pt x="187860" y="131057"/>
                </a:lnTo>
                <a:lnTo>
                  <a:pt x="200175" y="128892"/>
                </a:lnTo>
                <a:lnTo>
                  <a:pt x="236489" y="117293"/>
                </a:lnTo>
                <a:lnTo>
                  <a:pt x="278671" y="108860"/>
                </a:lnTo>
                <a:lnTo>
                  <a:pt x="326384" y="95985"/>
                </a:lnTo>
                <a:lnTo>
                  <a:pt x="376983" y="92349"/>
                </a:lnTo>
                <a:lnTo>
                  <a:pt x="427754" y="86754"/>
                </a:lnTo>
                <a:lnTo>
                  <a:pt x="478203" y="78090"/>
                </a:lnTo>
                <a:lnTo>
                  <a:pt x="507079" y="73409"/>
                </a:lnTo>
                <a:lnTo>
                  <a:pt x="559724" y="70904"/>
                </a:lnTo>
                <a:lnTo>
                  <a:pt x="613096" y="65321"/>
                </a:lnTo>
                <a:lnTo>
                  <a:pt x="671660" y="62313"/>
                </a:lnTo>
                <a:lnTo>
                  <a:pt x="719166" y="58170"/>
                </a:lnTo>
                <a:lnTo>
                  <a:pt x="766769" y="57352"/>
                </a:lnTo>
                <a:lnTo>
                  <a:pt x="814389" y="55073"/>
                </a:lnTo>
                <a:lnTo>
                  <a:pt x="865805" y="51007"/>
                </a:lnTo>
                <a:lnTo>
                  <a:pt x="922592" y="48022"/>
                </a:lnTo>
                <a:lnTo>
                  <a:pt x="969376" y="43882"/>
                </a:lnTo>
                <a:lnTo>
                  <a:pt x="1021745" y="43064"/>
                </a:lnTo>
                <a:lnTo>
                  <a:pt x="1071129" y="40786"/>
                </a:lnTo>
                <a:lnTo>
                  <a:pt x="1122894" y="36720"/>
                </a:lnTo>
                <a:lnTo>
                  <a:pt x="1178187" y="35123"/>
                </a:lnTo>
                <a:lnTo>
                  <a:pt x="1230267" y="30104"/>
                </a:lnTo>
                <a:lnTo>
                  <a:pt x="1282388" y="28877"/>
                </a:lnTo>
                <a:lnTo>
                  <a:pt x="1390621" y="28583"/>
                </a:lnTo>
                <a:lnTo>
                  <a:pt x="1452294" y="22922"/>
                </a:lnTo>
                <a:lnTo>
                  <a:pt x="1503956" y="21726"/>
                </a:lnTo>
                <a:lnTo>
                  <a:pt x="1614439" y="21439"/>
                </a:lnTo>
                <a:lnTo>
                  <a:pt x="1669828" y="15778"/>
                </a:lnTo>
                <a:lnTo>
                  <a:pt x="1722975" y="14419"/>
                </a:lnTo>
                <a:lnTo>
                  <a:pt x="1800125" y="14290"/>
                </a:lnTo>
                <a:lnTo>
                  <a:pt x="1812351" y="12172"/>
                </a:lnTo>
                <a:lnTo>
                  <a:pt x="1823872" y="9379"/>
                </a:lnTo>
                <a:lnTo>
                  <a:pt x="1873528" y="7170"/>
                </a:lnTo>
                <a:lnTo>
                  <a:pt x="1875288" y="6367"/>
                </a:lnTo>
                <a:lnTo>
                  <a:pt x="1876461" y="5039"/>
                </a:lnTo>
                <a:lnTo>
                  <a:pt x="1877242" y="3359"/>
                </a:lnTo>
                <a:lnTo>
                  <a:pt x="1878557" y="2240"/>
                </a:lnTo>
                <a:lnTo>
                  <a:pt x="1880228" y="1493"/>
                </a:lnTo>
                <a:lnTo>
                  <a:pt x="188595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297"/>
          <p:cNvSpPr/>
          <p:nvPr/>
        </p:nvSpPr>
        <p:spPr>
          <a:xfrm>
            <a:off x="6707981" y="1643062"/>
            <a:ext cx="28576" cy="271464"/>
          </a:xfrm>
          <a:custGeom>
            <a:avLst/>
            <a:gdLst/>
            <a:ahLst/>
            <a:cxnLst/>
            <a:rect l="0" t="0" r="0" b="0"/>
            <a:pathLst>
              <a:path w="28576" h="271464">
                <a:moveTo>
                  <a:pt x="0" y="0"/>
                </a:moveTo>
                <a:lnTo>
                  <a:pt x="0" y="27642"/>
                </a:lnTo>
                <a:lnTo>
                  <a:pt x="794" y="31922"/>
                </a:lnTo>
                <a:lnTo>
                  <a:pt x="2117" y="36362"/>
                </a:lnTo>
                <a:lnTo>
                  <a:pt x="3793" y="40910"/>
                </a:lnTo>
                <a:lnTo>
                  <a:pt x="4910" y="45530"/>
                </a:lnTo>
                <a:lnTo>
                  <a:pt x="5654" y="50197"/>
                </a:lnTo>
                <a:lnTo>
                  <a:pt x="6151" y="54896"/>
                </a:lnTo>
                <a:lnTo>
                  <a:pt x="6482" y="59616"/>
                </a:lnTo>
                <a:lnTo>
                  <a:pt x="6702" y="64350"/>
                </a:lnTo>
                <a:lnTo>
                  <a:pt x="6947" y="74638"/>
                </a:lnTo>
                <a:lnTo>
                  <a:pt x="7057" y="87147"/>
                </a:lnTo>
                <a:lnTo>
                  <a:pt x="7879" y="93817"/>
                </a:lnTo>
                <a:lnTo>
                  <a:pt x="9222" y="100645"/>
                </a:lnTo>
                <a:lnTo>
                  <a:pt x="10910" y="107578"/>
                </a:lnTo>
                <a:lnTo>
                  <a:pt x="12036" y="114581"/>
                </a:lnTo>
                <a:lnTo>
                  <a:pt x="12787" y="121631"/>
                </a:lnTo>
                <a:lnTo>
                  <a:pt x="13287" y="128712"/>
                </a:lnTo>
                <a:lnTo>
                  <a:pt x="13620" y="135815"/>
                </a:lnTo>
                <a:lnTo>
                  <a:pt x="13991" y="150056"/>
                </a:lnTo>
                <a:lnTo>
                  <a:pt x="14279" y="210521"/>
                </a:lnTo>
                <a:lnTo>
                  <a:pt x="15076" y="215754"/>
                </a:lnTo>
                <a:lnTo>
                  <a:pt x="16400" y="220830"/>
                </a:lnTo>
                <a:lnTo>
                  <a:pt x="18077" y="225801"/>
                </a:lnTo>
                <a:lnTo>
                  <a:pt x="19195" y="229909"/>
                </a:lnTo>
                <a:lnTo>
                  <a:pt x="19940" y="233441"/>
                </a:lnTo>
                <a:lnTo>
                  <a:pt x="20769" y="239483"/>
                </a:lnTo>
                <a:lnTo>
                  <a:pt x="21136" y="244814"/>
                </a:lnTo>
                <a:lnTo>
                  <a:pt x="22029" y="247347"/>
                </a:lnTo>
                <a:lnTo>
                  <a:pt x="23417" y="249829"/>
                </a:lnTo>
                <a:lnTo>
                  <a:pt x="25136" y="252278"/>
                </a:lnTo>
                <a:lnTo>
                  <a:pt x="26283" y="254704"/>
                </a:lnTo>
                <a:lnTo>
                  <a:pt x="27046" y="257115"/>
                </a:lnTo>
                <a:lnTo>
                  <a:pt x="28273" y="262896"/>
                </a:lnTo>
                <a:lnTo>
                  <a:pt x="28441" y="265803"/>
                </a:lnTo>
                <a:lnTo>
                  <a:pt x="28575" y="27146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298"/>
          <p:cNvSpPr/>
          <p:nvPr/>
        </p:nvSpPr>
        <p:spPr>
          <a:xfrm>
            <a:off x="6786563" y="1650206"/>
            <a:ext cx="157163" cy="114272"/>
          </a:xfrm>
          <a:custGeom>
            <a:avLst/>
            <a:gdLst/>
            <a:ahLst/>
            <a:cxnLst/>
            <a:rect l="0" t="0" r="0" b="0"/>
            <a:pathLst>
              <a:path w="157163" h="114272">
                <a:moveTo>
                  <a:pt x="14287" y="0"/>
                </a:moveTo>
                <a:lnTo>
                  <a:pt x="18079" y="3792"/>
                </a:lnTo>
                <a:lnTo>
                  <a:pt x="19196" y="5703"/>
                </a:lnTo>
                <a:lnTo>
                  <a:pt x="19940" y="7771"/>
                </a:lnTo>
                <a:lnTo>
                  <a:pt x="20437" y="9943"/>
                </a:lnTo>
                <a:lnTo>
                  <a:pt x="20768" y="12185"/>
                </a:lnTo>
                <a:lnTo>
                  <a:pt x="20989" y="14473"/>
                </a:lnTo>
                <a:lnTo>
                  <a:pt x="21136" y="16792"/>
                </a:lnTo>
                <a:lnTo>
                  <a:pt x="21300" y="21486"/>
                </a:lnTo>
                <a:lnTo>
                  <a:pt x="21391" y="30708"/>
                </a:lnTo>
                <a:lnTo>
                  <a:pt x="21428" y="62037"/>
                </a:lnTo>
                <a:lnTo>
                  <a:pt x="20636" y="66758"/>
                </a:lnTo>
                <a:lnTo>
                  <a:pt x="19313" y="71493"/>
                </a:lnTo>
                <a:lnTo>
                  <a:pt x="17637" y="76237"/>
                </a:lnTo>
                <a:lnTo>
                  <a:pt x="15727" y="80193"/>
                </a:lnTo>
                <a:lnTo>
                  <a:pt x="13659" y="83624"/>
                </a:lnTo>
                <a:lnTo>
                  <a:pt x="11487" y="86706"/>
                </a:lnTo>
                <a:lnTo>
                  <a:pt x="9245" y="89554"/>
                </a:lnTo>
                <a:lnTo>
                  <a:pt x="6957" y="92246"/>
                </a:lnTo>
                <a:lnTo>
                  <a:pt x="4637" y="94835"/>
                </a:lnTo>
                <a:lnTo>
                  <a:pt x="3091" y="97354"/>
                </a:lnTo>
                <a:lnTo>
                  <a:pt x="2061" y="99828"/>
                </a:lnTo>
                <a:lnTo>
                  <a:pt x="406" y="105709"/>
                </a:lnTo>
                <a:lnTo>
                  <a:pt x="180" y="108629"/>
                </a:lnTo>
                <a:lnTo>
                  <a:pt x="0" y="114271"/>
                </a:lnTo>
                <a:lnTo>
                  <a:pt x="7584" y="110499"/>
                </a:lnTo>
                <a:lnTo>
                  <a:pt x="10612" y="109385"/>
                </a:lnTo>
                <a:lnTo>
                  <a:pt x="13425" y="108642"/>
                </a:lnTo>
                <a:lnTo>
                  <a:pt x="16093" y="108146"/>
                </a:lnTo>
                <a:lnTo>
                  <a:pt x="18666" y="107023"/>
                </a:lnTo>
                <a:lnTo>
                  <a:pt x="21174" y="105480"/>
                </a:lnTo>
                <a:lnTo>
                  <a:pt x="23642" y="103657"/>
                </a:lnTo>
                <a:lnTo>
                  <a:pt x="28499" y="101632"/>
                </a:lnTo>
                <a:lnTo>
                  <a:pt x="30905" y="101092"/>
                </a:lnTo>
                <a:lnTo>
                  <a:pt x="34097" y="100732"/>
                </a:lnTo>
                <a:lnTo>
                  <a:pt x="37812" y="100492"/>
                </a:lnTo>
                <a:lnTo>
                  <a:pt x="41876" y="100332"/>
                </a:lnTo>
                <a:lnTo>
                  <a:pt x="50626" y="100155"/>
                </a:lnTo>
                <a:lnTo>
                  <a:pt x="108129" y="100013"/>
                </a:lnTo>
                <a:lnTo>
                  <a:pt x="111773" y="100806"/>
                </a:lnTo>
                <a:lnTo>
                  <a:pt x="115790" y="102129"/>
                </a:lnTo>
                <a:lnTo>
                  <a:pt x="120056" y="103805"/>
                </a:lnTo>
                <a:lnTo>
                  <a:pt x="124487" y="104922"/>
                </a:lnTo>
                <a:lnTo>
                  <a:pt x="129028" y="105667"/>
                </a:lnTo>
                <a:lnTo>
                  <a:pt x="140139" y="106862"/>
                </a:lnTo>
                <a:lnTo>
                  <a:pt x="143775" y="107025"/>
                </a:lnTo>
                <a:lnTo>
                  <a:pt x="150285" y="107117"/>
                </a:lnTo>
                <a:lnTo>
                  <a:pt x="157162" y="10715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299"/>
          <p:cNvSpPr/>
          <p:nvPr/>
        </p:nvSpPr>
        <p:spPr>
          <a:xfrm>
            <a:off x="6900862" y="1635918"/>
            <a:ext cx="35720" cy="278608"/>
          </a:xfrm>
          <a:custGeom>
            <a:avLst/>
            <a:gdLst/>
            <a:ahLst/>
            <a:cxnLst/>
            <a:rect l="0" t="0" r="0" b="0"/>
            <a:pathLst>
              <a:path w="35720" h="278608">
                <a:moveTo>
                  <a:pt x="0" y="0"/>
                </a:moveTo>
                <a:lnTo>
                  <a:pt x="6151" y="6151"/>
                </a:lnTo>
                <a:lnTo>
                  <a:pt x="6703" y="8819"/>
                </a:lnTo>
                <a:lnTo>
                  <a:pt x="7014" y="16901"/>
                </a:lnTo>
                <a:lnTo>
                  <a:pt x="7136" y="51571"/>
                </a:lnTo>
                <a:lnTo>
                  <a:pt x="7933" y="58193"/>
                </a:lnTo>
                <a:lnTo>
                  <a:pt x="9257" y="64989"/>
                </a:lnTo>
                <a:lnTo>
                  <a:pt x="10933" y="71901"/>
                </a:lnTo>
                <a:lnTo>
                  <a:pt x="12052" y="79684"/>
                </a:lnTo>
                <a:lnTo>
                  <a:pt x="12797" y="88048"/>
                </a:lnTo>
                <a:lnTo>
                  <a:pt x="13294" y="96799"/>
                </a:lnTo>
                <a:lnTo>
                  <a:pt x="13846" y="112872"/>
                </a:lnTo>
                <a:lnTo>
                  <a:pt x="13993" y="120492"/>
                </a:lnTo>
                <a:lnTo>
                  <a:pt x="14885" y="128747"/>
                </a:lnTo>
                <a:lnTo>
                  <a:pt x="16273" y="137425"/>
                </a:lnTo>
                <a:lnTo>
                  <a:pt x="17993" y="146386"/>
                </a:lnTo>
                <a:lnTo>
                  <a:pt x="19139" y="154740"/>
                </a:lnTo>
                <a:lnTo>
                  <a:pt x="19903" y="162692"/>
                </a:lnTo>
                <a:lnTo>
                  <a:pt x="20413" y="170374"/>
                </a:lnTo>
                <a:lnTo>
                  <a:pt x="21546" y="177876"/>
                </a:lnTo>
                <a:lnTo>
                  <a:pt x="23095" y="185259"/>
                </a:lnTo>
                <a:lnTo>
                  <a:pt x="24922" y="192563"/>
                </a:lnTo>
                <a:lnTo>
                  <a:pt x="26139" y="199019"/>
                </a:lnTo>
                <a:lnTo>
                  <a:pt x="26952" y="204911"/>
                </a:lnTo>
                <a:lnTo>
                  <a:pt x="27493" y="210426"/>
                </a:lnTo>
                <a:lnTo>
                  <a:pt x="27854" y="215690"/>
                </a:lnTo>
                <a:lnTo>
                  <a:pt x="28094" y="220787"/>
                </a:lnTo>
                <a:lnTo>
                  <a:pt x="28361" y="230684"/>
                </a:lnTo>
                <a:lnTo>
                  <a:pt x="28572" y="265176"/>
                </a:lnTo>
                <a:lnTo>
                  <a:pt x="28573" y="267272"/>
                </a:lnTo>
                <a:lnTo>
                  <a:pt x="29367" y="268669"/>
                </a:lnTo>
                <a:lnTo>
                  <a:pt x="30690" y="269600"/>
                </a:lnTo>
                <a:lnTo>
                  <a:pt x="32367" y="270221"/>
                </a:lnTo>
                <a:lnTo>
                  <a:pt x="33484" y="271429"/>
                </a:lnTo>
                <a:lnTo>
                  <a:pt x="34229" y="273028"/>
                </a:lnTo>
                <a:lnTo>
                  <a:pt x="35719" y="27860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300"/>
          <p:cNvSpPr/>
          <p:nvPr/>
        </p:nvSpPr>
        <p:spPr>
          <a:xfrm>
            <a:off x="7050883" y="1628775"/>
            <a:ext cx="185736" cy="121416"/>
          </a:xfrm>
          <a:custGeom>
            <a:avLst/>
            <a:gdLst/>
            <a:ahLst/>
            <a:cxnLst/>
            <a:rect l="0" t="0" r="0" b="0"/>
            <a:pathLst>
              <a:path w="185736" h="121416">
                <a:moveTo>
                  <a:pt x="7142" y="0"/>
                </a:moveTo>
                <a:lnTo>
                  <a:pt x="10934" y="0"/>
                </a:lnTo>
                <a:lnTo>
                  <a:pt x="12051" y="793"/>
                </a:lnTo>
                <a:lnTo>
                  <a:pt x="12795" y="2116"/>
                </a:lnTo>
                <a:lnTo>
                  <a:pt x="13292" y="3792"/>
                </a:lnTo>
                <a:lnTo>
                  <a:pt x="13623" y="6497"/>
                </a:lnTo>
                <a:lnTo>
                  <a:pt x="13844" y="9887"/>
                </a:lnTo>
                <a:lnTo>
                  <a:pt x="14089" y="17094"/>
                </a:lnTo>
                <a:lnTo>
                  <a:pt x="14227" y="26408"/>
                </a:lnTo>
                <a:lnTo>
                  <a:pt x="14283" y="62013"/>
                </a:lnTo>
                <a:lnTo>
                  <a:pt x="13491" y="66742"/>
                </a:lnTo>
                <a:lnTo>
                  <a:pt x="12168" y="71482"/>
                </a:lnTo>
                <a:lnTo>
                  <a:pt x="10492" y="76230"/>
                </a:lnTo>
                <a:lnTo>
                  <a:pt x="9375" y="80188"/>
                </a:lnTo>
                <a:lnTo>
                  <a:pt x="8631" y="83621"/>
                </a:lnTo>
                <a:lnTo>
                  <a:pt x="8134" y="86704"/>
                </a:lnTo>
                <a:lnTo>
                  <a:pt x="7010" y="90346"/>
                </a:lnTo>
                <a:lnTo>
                  <a:pt x="5466" y="94362"/>
                </a:lnTo>
                <a:lnTo>
                  <a:pt x="1078" y="104629"/>
                </a:lnTo>
                <a:lnTo>
                  <a:pt x="478" y="108149"/>
                </a:lnTo>
                <a:lnTo>
                  <a:pt x="92" y="113085"/>
                </a:lnTo>
                <a:lnTo>
                  <a:pt x="40" y="115876"/>
                </a:lnTo>
                <a:lnTo>
                  <a:pt x="0" y="121117"/>
                </a:lnTo>
                <a:lnTo>
                  <a:pt x="5701" y="121379"/>
                </a:lnTo>
                <a:lnTo>
                  <a:pt x="9941" y="121415"/>
                </a:lnTo>
                <a:lnTo>
                  <a:pt x="12183" y="120631"/>
                </a:lnTo>
                <a:lnTo>
                  <a:pt x="16791" y="117643"/>
                </a:lnTo>
                <a:lnTo>
                  <a:pt x="21484" y="115785"/>
                </a:lnTo>
                <a:lnTo>
                  <a:pt x="27009" y="114960"/>
                </a:lnTo>
                <a:lnTo>
                  <a:pt x="30706" y="114740"/>
                </a:lnTo>
                <a:lnTo>
                  <a:pt x="34757" y="114593"/>
                </a:lnTo>
                <a:lnTo>
                  <a:pt x="39046" y="113701"/>
                </a:lnTo>
                <a:lnTo>
                  <a:pt x="43493" y="112313"/>
                </a:lnTo>
                <a:lnTo>
                  <a:pt x="48044" y="110594"/>
                </a:lnTo>
                <a:lnTo>
                  <a:pt x="51872" y="109448"/>
                </a:lnTo>
                <a:lnTo>
                  <a:pt x="55218" y="108684"/>
                </a:lnTo>
                <a:lnTo>
                  <a:pt x="58243" y="108174"/>
                </a:lnTo>
                <a:lnTo>
                  <a:pt x="62640" y="107041"/>
                </a:lnTo>
                <a:lnTo>
                  <a:pt x="67953" y="105492"/>
                </a:lnTo>
                <a:lnTo>
                  <a:pt x="73876" y="103665"/>
                </a:lnTo>
                <a:lnTo>
                  <a:pt x="79413" y="102448"/>
                </a:lnTo>
                <a:lnTo>
                  <a:pt x="84691" y="101636"/>
                </a:lnTo>
                <a:lnTo>
                  <a:pt x="89798" y="101094"/>
                </a:lnTo>
                <a:lnTo>
                  <a:pt x="94790" y="99940"/>
                </a:lnTo>
                <a:lnTo>
                  <a:pt x="99705" y="98376"/>
                </a:lnTo>
                <a:lnTo>
                  <a:pt x="104570" y="96541"/>
                </a:lnTo>
                <a:lnTo>
                  <a:pt x="109400" y="95316"/>
                </a:lnTo>
                <a:lnTo>
                  <a:pt x="114208" y="94500"/>
                </a:lnTo>
                <a:lnTo>
                  <a:pt x="119000" y="93956"/>
                </a:lnTo>
                <a:lnTo>
                  <a:pt x="122989" y="93594"/>
                </a:lnTo>
                <a:lnTo>
                  <a:pt x="126442" y="93352"/>
                </a:lnTo>
                <a:lnTo>
                  <a:pt x="129537" y="93191"/>
                </a:lnTo>
                <a:lnTo>
                  <a:pt x="137210" y="93011"/>
                </a:lnTo>
                <a:lnTo>
                  <a:pt x="151280" y="92897"/>
                </a:lnTo>
                <a:lnTo>
                  <a:pt x="154033" y="93681"/>
                </a:lnTo>
                <a:lnTo>
                  <a:pt x="159211" y="96669"/>
                </a:lnTo>
                <a:lnTo>
                  <a:pt x="164157" y="98526"/>
                </a:lnTo>
                <a:lnTo>
                  <a:pt x="169001" y="99352"/>
                </a:lnTo>
                <a:lnTo>
                  <a:pt x="173800" y="99719"/>
                </a:lnTo>
                <a:lnTo>
                  <a:pt x="176191" y="99023"/>
                </a:lnTo>
                <a:lnTo>
                  <a:pt x="180964" y="96133"/>
                </a:lnTo>
                <a:lnTo>
                  <a:pt x="185735" y="9286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301"/>
          <p:cNvSpPr/>
          <p:nvPr/>
        </p:nvSpPr>
        <p:spPr>
          <a:xfrm>
            <a:off x="7165181" y="1607343"/>
            <a:ext cx="35720" cy="257176"/>
          </a:xfrm>
          <a:custGeom>
            <a:avLst/>
            <a:gdLst/>
            <a:ahLst/>
            <a:cxnLst/>
            <a:rect l="0" t="0" r="0" b="0"/>
            <a:pathLst>
              <a:path w="35720" h="257176">
                <a:moveTo>
                  <a:pt x="0" y="0"/>
                </a:moveTo>
                <a:lnTo>
                  <a:pt x="0" y="3793"/>
                </a:lnTo>
                <a:lnTo>
                  <a:pt x="794" y="5704"/>
                </a:lnTo>
                <a:lnTo>
                  <a:pt x="2117" y="7771"/>
                </a:lnTo>
                <a:lnTo>
                  <a:pt x="3793" y="9943"/>
                </a:lnTo>
                <a:lnTo>
                  <a:pt x="4910" y="12979"/>
                </a:lnTo>
                <a:lnTo>
                  <a:pt x="5654" y="16590"/>
                </a:lnTo>
                <a:lnTo>
                  <a:pt x="6151" y="20585"/>
                </a:lnTo>
                <a:lnTo>
                  <a:pt x="7275" y="24836"/>
                </a:lnTo>
                <a:lnTo>
                  <a:pt x="8819" y="29258"/>
                </a:lnTo>
                <a:lnTo>
                  <a:pt x="10643" y="33793"/>
                </a:lnTo>
                <a:lnTo>
                  <a:pt x="11857" y="39197"/>
                </a:lnTo>
                <a:lnTo>
                  <a:pt x="12667" y="45182"/>
                </a:lnTo>
                <a:lnTo>
                  <a:pt x="13207" y="51552"/>
                </a:lnTo>
                <a:lnTo>
                  <a:pt x="13567" y="58181"/>
                </a:lnTo>
                <a:lnTo>
                  <a:pt x="13967" y="71896"/>
                </a:lnTo>
                <a:lnTo>
                  <a:pt x="14259" y="114340"/>
                </a:lnTo>
                <a:lnTo>
                  <a:pt x="15062" y="121471"/>
                </a:lnTo>
                <a:lnTo>
                  <a:pt x="16392" y="128606"/>
                </a:lnTo>
                <a:lnTo>
                  <a:pt x="18072" y="135744"/>
                </a:lnTo>
                <a:lnTo>
                  <a:pt x="19192" y="142883"/>
                </a:lnTo>
                <a:lnTo>
                  <a:pt x="19938" y="150024"/>
                </a:lnTo>
                <a:lnTo>
                  <a:pt x="20436" y="157166"/>
                </a:lnTo>
                <a:lnTo>
                  <a:pt x="20767" y="164309"/>
                </a:lnTo>
                <a:lnTo>
                  <a:pt x="21136" y="178595"/>
                </a:lnTo>
                <a:lnTo>
                  <a:pt x="21344" y="196233"/>
                </a:lnTo>
                <a:lnTo>
                  <a:pt x="22167" y="201466"/>
                </a:lnTo>
                <a:lnTo>
                  <a:pt x="23509" y="206542"/>
                </a:lnTo>
                <a:lnTo>
                  <a:pt x="25197" y="211514"/>
                </a:lnTo>
                <a:lnTo>
                  <a:pt x="27117" y="216416"/>
                </a:lnTo>
                <a:lnTo>
                  <a:pt x="29190" y="221271"/>
                </a:lnTo>
                <a:lnTo>
                  <a:pt x="31366" y="226095"/>
                </a:lnTo>
                <a:lnTo>
                  <a:pt x="32817" y="230105"/>
                </a:lnTo>
                <a:lnTo>
                  <a:pt x="33785" y="233572"/>
                </a:lnTo>
                <a:lnTo>
                  <a:pt x="34859" y="239541"/>
                </a:lnTo>
                <a:lnTo>
                  <a:pt x="35464" y="246571"/>
                </a:lnTo>
                <a:lnTo>
                  <a:pt x="35685" y="253368"/>
                </a:lnTo>
                <a:lnTo>
                  <a:pt x="35719" y="2571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302"/>
          <p:cNvSpPr/>
          <p:nvPr/>
        </p:nvSpPr>
        <p:spPr>
          <a:xfrm>
            <a:off x="7308056" y="1757362"/>
            <a:ext cx="142876" cy="14289"/>
          </a:xfrm>
          <a:custGeom>
            <a:avLst/>
            <a:gdLst/>
            <a:ahLst/>
            <a:cxnLst/>
            <a:rect l="0" t="0" r="0" b="0"/>
            <a:pathLst>
              <a:path w="142876" h="14289">
                <a:moveTo>
                  <a:pt x="0" y="0"/>
                </a:moveTo>
                <a:lnTo>
                  <a:pt x="3793" y="3792"/>
                </a:lnTo>
                <a:lnTo>
                  <a:pt x="5703" y="4910"/>
                </a:lnTo>
                <a:lnTo>
                  <a:pt x="7771" y="5654"/>
                </a:lnTo>
                <a:lnTo>
                  <a:pt x="13001" y="6850"/>
                </a:lnTo>
                <a:lnTo>
                  <a:pt x="14223" y="7741"/>
                </a:lnTo>
                <a:lnTo>
                  <a:pt x="15831" y="9130"/>
                </a:lnTo>
                <a:lnTo>
                  <a:pt x="17699" y="10849"/>
                </a:lnTo>
                <a:lnTo>
                  <a:pt x="19737" y="11995"/>
                </a:lnTo>
                <a:lnTo>
                  <a:pt x="21889" y="12759"/>
                </a:lnTo>
                <a:lnTo>
                  <a:pt x="24118" y="13269"/>
                </a:lnTo>
                <a:lnTo>
                  <a:pt x="27191" y="13608"/>
                </a:lnTo>
                <a:lnTo>
                  <a:pt x="30827" y="13835"/>
                </a:lnTo>
                <a:lnTo>
                  <a:pt x="38307" y="14086"/>
                </a:lnTo>
                <a:lnTo>
                  <a:pt x="49577" y="14248"/>
                </a:lnTo>
                <a:lnTo>
                  <a:pt x="142875" y="1428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303"/>
          <p:cNvSpPr/>
          <p:nvPr/>
        </p:nvSpPr>
        <p:spPr>
          <a:xfrm>
            <a:off x="7522395" y="1593056"/>
            <a:ext cx="42837" cy="300038"/>
          </a:xfrm>
          <a:custGeom>
            <a:avLst/>
            <a:gdLst/>
            <a:ahLst/>
            <a:cxnLst/>
            <a:rect l="0" t="0" r="0" b="0"/>
            <a:pathLst>
              <a:path w="42837" h="300038">
                <a:moveTo>
                  <a:pt x="7117" y="0"/>
                </a:moveTo>
                <a:lnTo>
                  <a:pt x="60" y="0"/>
                </a:lnTo>
                <a:lnTo>
                  <a:pt x="0" y="3792"/>
                </a:lnTo>
                <a:lnTo>
                  <a:pt x="784" y="4909"/>
                </a:lnTo>
                <a:lnTo>
                  <a:pt x="2102" y="5654"/>
                </a:lnTo>
                <a:lnTo>
                  <a:pt x="3774" y="6150"/>
                </a:lnTo>
                <a:lnTo>
                  <a:pt x="4888" y="7275"/>
                </a:lnTo>
                <a:lnTo>
                  <a:pt x="5631" y="8819"/>
                </a:lnTo>
                <a:lnTo>
                  <a:pt x="6457" y="12651"/>
                </a:lnTo>
                <a:lnTo>
                  <a:pt x="6987" y="21578"/>
                </a:lnTo>
                <a:lnTo>
                  <a:pt x="7091" y="30985"/>
                </a:lnTo>
                <a:lnTo>
                  <a:pt x="7117" y="140409"/>
                </a:lnTo>
                <a:lnTo>
                  <a:pt x="7911" y="145200"/>
                </a:lnTo>
                <a:lnTo>
                  <a:pt x="9233" y="149981"/>
                </a:lnTo>
                <a:lnTo>
                  <a:pt x="10910" y="154756"/>
                </a:lnTo>
                <a:lnTo>
                  <a:pt x="12027" y="159527"/>
                </a:lnTo>
                <a:lnTo>
                  <a:pt x="12771" y="164295"/>
                </a:lnTo>
                <a:lnTo>
                  <a:pt x="13269" y="169061"/>
                </a:lnTo>
                <a:lnTo>
                  <a:pt x="13599" y="174620"/>
                </a:lnTo>
                <a:lnTo>
                  <a:pt x="13967" y="187146"/>
                </a:lnTo>
                <a:lnTo>
                  <a:pt x="14174" y="200001"/>
                </a:lnTo>
                <a:lnTo>
                  <a:pt x="14997" y="203978"/>
                </a:lnTo>
                <a:lnTo>
                  <a:pt x="16339" y="208216"/>
                </a:lnTo>
                <a:lnTo>
                  <a:pt x="18027" y="212630"/>
                </a:lnTo>
                <a:lnTo>
                  <a:pt x="19153" y="217953"/>
                </a:lnTo>
                <a:lnTo>
                  <a:pt x="19904" y="223883"/>
                </a:lnTo>
                <a:lnTo>
                  <a:pt x="20737" y="235235"/>
                </a:lnTo>
                <a:lnTo>
                  <a:pt x="21108" y="242926"/>
                </a:lnTo>
                <a:lnTo>
                  <a:pt x="22001" y="246882"/>
                </a:lnTo>
                <a:lnTo>
                  <a:pt x="23389" y="251107"/>
                </a:lnTo>
                <a:lnTo>
                  <a:pt x="25109" y="255511"/>
                </a:lnTo>
                <a:lnTo>
                  <a:pt x="27049" y="259240"/>
                </a:lnTo>
                <a:lnTo>
                  <a:pt x="29137" y="262521"/>
                </a:lnTo>
                <a:lnTo>
                  <a:pt x="31322" y="265501"/>
                </a:lnTo>
                <a:lnTo>
                  <a:pt x="32778" y="268282"/>
                </a:lnTo>
                <a:lnTo>
                  <a:pt x="33750" y="270930"/>
                </a:lnTo>
                <a:lnTo>
                  <a:pt x="34828" y="275988"/>
                </a:lnTo>
                <a:lnTo>
                  <a:pt x="35579" y="284307"/>
                </a:lnTo>
                <a:lnTo>
                  <a:pt x="35683" y="291774"/>
                </a:lnTo>
                <a:lnTo>
                  <a:pt x="36480" y="292941"/>
                </a:lnTo>
                <a:lnTo>
                  <a:pt x="37804" y="294513"/>
                </a:lnTo>
                <a:lnTo>
                  <a:pt x="42836" y="30003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304"/>
          <p:cNvSpPr/>
          <p:nvPr/>
        </p:nvSpPr>
        <p:spPr>
          <a:xfrm>
            <a:off x="7632854" y="1629076"/>
            <a:ext cx="167987" cy="228288"/>
          </a:xfrm>
          <a:custGeom>
            <a:avLst/>
            <a:gdLst/>
            <a:ahLst/>
            <a:cxnLst/>
            <a:rect l="0" t="0" r="0" b="0"/>
            <a:pathLst>
              <a:path w="167987" h="228288">
                <a:moveTo>
                  <a:pt x="110971" y="13986"/>
                </a:moveTo>
                <a:lnTo>
                  <a:pt x="104820" y="7835"/>
                </a:lnTo>
                <a:lnTo>
                  <a:pt x="102152" y="7284"/>
                </a:lnTo>
                <a:lnTo>
                  <a:pt x="100329" y="7136"/>
                </a:lnTo>
                <a:lnTo>
                  <a:pt x="98320" y="6245"/>
                </a:lnTo>
                <a:lnTo>
                  <a:pt x="93971" y="3137"/>
                </a:lnTo>
                <a:lnTo>
                  <a:pt x="91700" y="1991"/>
                </a:lnTo>
                <a:lnTo>
                  <a:pt x="87060" y="717"/>
                </a:lnTo>
                <a:lnTo>
                  <a:pt x="83778" y="0"/>
                </a:lnTo>
                <a:lnTo>
                  <a:pt x="78776" y="1950"/>
                </a:lnTo>
                <a:lnTo>
                  <a:pt x="75221" y="3580"/>
                </a:lnTo>
                <a:lnTo>
                  <a:pt x="71262" y="4668"/>
                </a:lnTo>
                <a:lnTo>
                  <a:pt x="67035" y="5393"/>
                </a:lnTo>
                <a:lnTo>
                  <a:pt x="62631" y="5876"/>
                </a:lnTo>
                <a:lnTo>
                  <a:pt x="58900" y="6992"/>
                </a:lnTo>
                <a:lnTo>
                  <a:pt x="55620" y="8529"/>
                </a:lnTo>
                <a:lnTo>
                  <a:pt x="52639" y="10348"/>
                </a:lnTo>
                <a:lnTo>
                  <a:pt x="49063" y="12355"/>
                </a:lnTo>
                <a:lnTo>
                  <a:pt x="40859" y="16701"/>
                </a:lnTo>
                <a:lnTo>
                  <a:pt x="36448" y="19765"/>
                </a:lnTo>
                <a:lnTo>
                  <a:pt x="31920" y="23395"/>
                </a:lnTo>
                <a:lnTo>
                  <a:pt x="27314" y="27402"/>
                </a:lnTo>
                <a:lnTo>
                  <a:pt x="20080" y="33972"/>
                </a:lnTo>
                <a:lnTo>
                  <a:pt x="14218" y="39537"/>
                </a:lnTo>
                <a:lnTo>
                  <a:pt x="8967" y="44657"/>
                </a:lnTo>
                <a:lnTo>
                  <a:pt x="7250" y="47133"/>
                </a:lnTo>
                <a:lnTo>
                  <a:pt x="5341" y="52002"/>
                </a:lnTo>
                <a:lnTo>
                  <a:pt x="2376" y="56811"/>
                </a:lnTo>
                <a:lnTo>
                  <a:pt x="474" y="59205"/>
                </a:lnTo>
                <a:lnTo>
                  <a:pt x="0" y="60801"/>
                </a:lnTo>
                <a:lnTo>
                  <a:pt x="478" y="61864"/>
                </a:lnTo>
                <a:lnTo>
                  <a:pt x="1590" y="62574"/>
                </a:lnTo>
                <a:lnTo>
                  <a:pt x="2332" y="63840"/>
                </a:lnTo>
                <a:lnTo>
                  <a:pt x="3156" y="67364"/>
                </a:lnTo>
                <a:lnTo>
                  <a:pt x="3619" y="73811"/>
                </a:lnTo>
                <a:lnTo>
                  <a:pt x="4478" y="75300"/>
                </a:lnTo>
                <a:lnTo>
                  <a:pt x="5844" y="76293"/>
                </a:lnTo>
                <a:lnTo>
                  <a:pt x="9948" y="77887"/>
                </a:lnTo>
                <a:lnTo>
                  <a:pt x="18243" y="81956"/>
                </a:lnTo>
                <a:lnTo>
                  <a:pt x="22164" y="83112"/>
                </a:lnTo>
                <a:lnTo>
                  <a:pt x="26367" y="83882"/>
                </a:lnTo>
                <a:lnTo>
                  <a:pt x="30756" y="84396"/>
                </a:lnTo>
                <a:lnTo>
                  <a:pt x="35269" y="84738"/>
                </a:lnTo>
                <a:lnTo>
                  <a:pt x="39866" y="84967"/>
                </a:lnTo>
                <a:lnTo>
                  <a:pt x="44517" y="85119"/>
                </a:lnTo>
                <a:lnTo>
                  <a:pt x="49205" y="86014"/>
                </a:lnTo>
                <a:lnTo>
                  <a:pt x="53919" y="87405"/>
                </a:lnTo>
                <a:lnTo>
                  <a:pt x="64183" y="91067"/>
                </a:lnTo>
                <a:lnTo>
                  <a:pt x="76682" y="95340"/>
                </a:lnTo>
                <a:lnTo>
                  <a:pt x="82555" y="97591"/>
                </a:lnTo>
                <a:lnTo>
                  <a:pt x="88059" y="99885"/>
                </a:lnTo>
                <a:lnTo>
                  <a:pt x="93315" y="102208"/>
                </a:lnTo>
                <a:lnTo>
                  <a:pt x="99200" y="104551"/>
                </a:lnTo>
                <a:lnTo>
                  <a:pt x="112089" y="109270"/>
                </a:lnTo>
                <a:lnTo>
                  <a:pt x="118066" y="111640"/>
                </a:lnTo>
                <a:lnTo>
                  <a:pt x="123639" y="114014"/>
                </a:lnTo>
                <a:lnTo>
                  <a:pt x="134063" y="118768"/>
                </a:lnTo>
                <a:lnTo>
                  <a:pt x="143989" y="123526"/>
                </a:lnTo>
                <a:lnTo>
                  <a:pt x="148064" y="126700"/>
                </a:lnTo>
                <a:lnTo>
                  <a:pt x="151574" y="130404"/>
                </a:lnTo>
                <a:lnTo>
                  <a:pt x="154709" y="134460"/>
                </a:lnTo>
                <a:lnTo>
                  <a:pt x="157592" y="137959"/>
                </a:lnTo>
                <a:lnTo>
                  <a:pt x="160308" y="141084"/>
                </a:lnTo>
                <a:lnTo>
                  <a:pt x="162912" y="143962"/>
                </a:lnTo>
                <a:lnTo>
                  <a:pt x="164648" y="147468"/>
                </a:lnTo>
                <a:lnTo>
                  <a:pt x="165806" y="151393"/>
                </a:lnTo>
                <a:lnTo>
                  <a:pt x="166578" y="155597"/>
                </a:lnTo>
                <a:lnTo>
                  <a:pt x="167435" y="162385"/>
                </a:lnTo>
                <a:lnTo>
                  <a:pt x="167815" y="168841"/>
                </a:lnTo>
                <a:lnTo>
                  <a:pt x="167986" y="177002"/>
                </a:lnTo>
                <a:lnTo>
                  <a:pt x="167236" y="180607"/>
                </a:lnTo>
                <a:lnTo>
                  <a:pt x="164288" y="186730"/>
                </a:lnTo>
                <a:lnTo>
                  <a:pt x="160333" y="194213"/>
                </a:lnTo>
                <a:lnTo>
                  <a:pt x="158165" y="198431"/>
                </a:lnTo>
                <a:lnTo>
                  <a:pt x="155758" y="205235"/>
                </a:lnTo>
                <a:lnTo>
                  <a:pt x="155117" y="208160"/>
                </a:lnTo>
                <a:lnTo>
                  <a:pt x="152287" y="213527"/>
                </a:lnTo>
                <a:lnTo>
                  <a:pt x="150421" y="216070"/>
                </a:lnTo>
                <a:lnTo>
                  <a:pt x="147589" y="218558"/>
                </a:lnTo>
                <a:lnTo>
                  <a:pt x="144114" y="221012"/>
                </a:lnTo>
                <a:lnTo>
                  <a:pt x="140210" y="223441"/>
                </a:lnTo>
                <a:lnTo>
                  <a:pt x="136813" y="225060"/>
                </a:lnTo>
                <a:lnTo>
                  <a:pt x="133755" y="226139"/>
                </a:lnTo>
                <a:lnTo>
                  <a:pt x="130923" y="226859"/>
                </a:lnTo>
                <a:lnTo>
                  <a:pt x="127447" y="227339"/>
                </a:lnTo>
                <a:lnTo>
                  <a:pt x="123543" y="227659"/>
                </a:lnTo>
                <a:lnTo>
                  <a:pt x="115764" y="228014"/>
                </a:lnTo>
                <a:lnTo>
                  <a:pt x="109661" y="228172"/>
                </a:lnTo>
                <a:lnTo>
                  <a:pt x="88245" y="228287"/>
                </a:lnTo>
                <a:lnTo>
                  <a:pt x="85502" y="227497"/>
                </a:lnTo>
                <a:lnTo>
                  <a:pt x="80337" y="224503"/>
                </a:lnTo>
                <a:lnTo>
                  <a:pt x="77054" y="222593"/>
                </a:lnTo>
                <a:lnTo>
                  <a:pt x="73278" y="220526"/>
                </a:lnTo>
                <a:lnTo>
                  <a:pt x="69174" y="218354"/>
                </a:lnTo>
                <a:lnTo>
                  <a:pt x="65644" y="215319"/>
                </a:lnTo>
                <a:lnTo>
                  <a:pt x="62497" y="211708"/>
                </a:lnTo>
                <a:lnTo>
                  <a:pt x="59604" y="207713"/>
                </a:lnTo>
                <a:lnTo>
                  <a:pt x="56391" y="201158"/>
                </a:lnTo>
                <a:lnTo>
                  <a:pt x="54963" y="194805"/>
                </a:lnTo>
                <a:lnTo>
                  <a:pt x="54582" y="190888"/>
                </a:lnTo>
                <a:lnTo>
                  <a:pt x="54329" y="186690"/>
                </a:lnTo>
                <a:lnTo>
                  <a:pt x="54046" y="177791"/>
                </a:lnTo>
                <a:lnTo>
                  <a:pt x="53865" y="159143"/>
                </a:lnTo>
                <a:lnTo>
                  <a:pt x="54644" y="153620"/>
                </a:lnTo>
                <a:lnTo>
                  <a:pt x="55957" y="147557"/>
                </a:lnTo>
                <a:lnTo>
                  <a:pt x="57626" y="141133"/>
                </a:lnTo>
                <a:lnTo>
                  <a:pt x="59533" y="134469"/>
                </a:lnTo>
                <a:lnTo>
                  <a:pt x="63768" y="120715"/>
                </a:lnTo>
                <a:lnTo>
                  <a:pt x="66802" y="114508"/>
                </a:lnTo>
                <a:lnTo>
                  <a:pt x="70413" y="108782"/>
                </a:lnTo>
                <a:lnTo>
                  <a:pt x="74407" y="103377"/>
                </a:lnTo>
                <a:lnTo>
                  <a:pt x="77863" y="98186"/>
                </a:lnTo>
                <a:lnTo>
                  <a:pt x="80961" y="93138"/>
                </a:lnTo>
                <a:lnTo>
                  <a:pt x="83820" y="88186"/>
                </a:lnTo>
                <a:lnTo>
                  <a:pt x="89114" y="78449"/>
                </a:lnTo>
                <a:lnTo>
                  <a:pt x="91638" y="73630"/>
                </a:lnTo>
                <a:lnTo>
                  <a:pt x="94906" y="68830"/>
                </a:lnTo>
                <a:lnTo>
                  <a:pt x="98674" y="64042"/>
                </a:lnTo>
                <a:lnTo>
                  <a:pt x="102773" y="59263"/>
                </a:lnTo>
                <a:lnTo>
                  <a:pt x="106299" y="54490"/>
                </a:lnTo>
                <a:lnTo>
                  <a:pt x="109443" y="49719"/>
                </a:lnTo>
                <a:lnTo>
                  <a:pt x="112333" y="44952"/>
                </a:lnTo>
                <a:lnTo>
                  <a:pt x="115054" y="40980"/>
                </a:lnTo>
                <a:lnTo>
                  <a:pt x="120194" y="34450"/>
                </a:lnTo>
                <a:lnTo>
                  <a:pt x="123007" y="28902"/>
                </a:lnTo>
                <a:lnTo>
                  <a:pt x="123757" y="26311"/>
                </a:lnTo>
                <a:lnTo>
                  <a:pt x="126708" y="21316"/>
                </a:lnTo>
                <a:lnTo>
                  <a:pt x="128606" y="18873"/>
                </a:lnTo>
                <a:lnTo>
                  <a:pt x="130714" y="14041"/>
                </a:lnTo>
                <a:lnTo>
                  <a:pt x="132068" y="8264"/>
                </a:lnTo>
                <a:lnTo>
                  <a:pt x="131386" y="7790"/>
                </a:lnTo>
                <a:lnTo>
                  <a:pt x="128511" y="7264"/>
                </a:lnTo>
                <a:lnTo>
                  <a:pt x="124587" y="7029"/>
                </a:lnTo>
                <a:lnTo>
                  <a:pt x="118114" y="684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305"/>
          <p:cNvSpPr/>
          <p:nvPr/>
        </p:nvSpPr>
        <p:spPr>
          <a:xfrm>
            <a:off x="7879558" y="1635918"/>
            <a:ext cx="207139" cy="199997"/>
          </a:xfrm>
          <a:custGeom>
            <a:avLst/>
            <a:gdLst/>
            <a:ahLst/>
            <a:cxnLst/>
            <a:rect l="0" t="0" r="0" b="0"/>
            <a:pathLst>
              <a:path w="207139" h="199997">
                <a:moveTo>
                  <a:pt x="35717" y="0"/>
                </a:moveTo>
                <a:lnTo>
                  <a:pt x="35717" y="3793"/>
                </a:lnTo>
                <a:lnTo>
                  <a:pt x="34923" y="5704"/>
                </a:lnTo>
                <a:lnTo>
                  <a:pt x="31924" y="9943"/>
                </a:lnTo>
                <a:lnTo>
                  <a:pt x="30807" y="12979"/>
                </a:lnTo>
                <a:lnTo>
                  <a:pt x="30063" y="16590"/>
                </a:lnTo>
                <a:lnTo>
                  <a:pt x="29566" y="20585"/>
                </a:lnTo>
                <a:lnTo>
                  <a:pt x="28441" y="24042"/>
                </a:lnTo>
                <a:lnTo>
                  <a:pt x="25075" y="30000"/>
                </a:lnTo>
                <a:lnTo>
                  <a:pt x="20933" y="35294"/>
                </a:lnTo>
                <a:lnTo>
                  <a:pt x="18717" y="37817"/>
                </a:lnTo>
                <a:lnTo>
                  <a:pt x="17240" y="41087"/>
                </a:lnTo>
                <a:lnTo>
                  <a:pt x="16255" y="44854"/>
                </a:lnTo>
                <a:lnTo>
                  <a:pt x="15598" y="48952"/>
                </a:lnTo>
                <a:lnTo>
                  <a:pt x="14367" y="53273"/>
                </a:lnTo>
                <a:lnTo>
                  <a:pt x="12752" y="57740"/>
                </a:lnTo>
                <a:lnTo>
                  <a:pt x="10882" y="62306"/>
                </a:lnTo>
                <a:lnTo>
                  <a:pt x="9636" y="66143"/>
                </a:lnTo>
                <a:lnTo>
                  <a:pt x="8803" y="69496"/>
                </a:lnTo>
                <a:lnTo>
                  <a:pt x="8250" y="72524"/>
                </a:lnTo>
                <a:lnTo>
                  <a:pt x="7086" y="76131"/>
                </a:lnTo>
                <a:lnTo>
                  <a:pt x="5518" y="80123"/>
                </a:lnTo>
                <a:lnTo>
                  <a:pt x="3678" y="84372"/>
                </a:lnTo>
                <a:lnTo>
                  <a:pt x="2451" y="88792"/>
                </a:lnTo>
                <a:lnTo>
                  <a:pt x="1633" y="93326"/>
                </a:lnTo>
                <a:lnTo>
                  <a:pt x="1088" y="97936"/>
                </a:lnTo>
                <a:lnTo>
                  <a:pt x="725" y="102597"/>
                </a:lnTo>
                <a:lnTo>
                  <a:pt x="483" y="107292"/>
                </a:lnTo>
                <a:lnTo>
                  <a:pt x="142" y="119367"/>
                </a:lnTo>
                <a:lnTo>
                  <a:pt x="6" y="144142"/>
                </a:lnTo>
                <a:lnTo>
                  <a:pt x="0" y="155862"/>
                </a:lnTo>
                <a:lnTo>
                  <a:pt x="793" y="159471"/>
                </a:lnTo>
                <a:lnTo>
                  <a:pt x="3791" y="165597"/>
                </a:lnTo>
                <a:lnTo>
                  <a:pt x="7769" y="170965"/>
                </a:lnTo>
                <a:lnTo>
                  <a:pt x="12183" y="175997"/>
                </a:lnTo>
                <a:lnTo>
                  <a:pt x="16791" y="180880"/>
                </a:lnTo>
                <a:lnTo>
                  <a:pt x="23847" y="188091"/>
                </a:lnTo>
                <a:lnTo>
                  <a:pt x="26216" y="189688"/>
                </a:lnTo>
                <a:lnTo>
                  <a:pt x="30965" y="191462"/>
                </a:lnTo>
                <a:lnTo>
                  <a:pt x="34137" y="192729"/>
                </a:lnTo>
                <a:lnTo>
                  <a:pt x="37838" y="194367"/>
                </a:lnTo>
                <a:lnTo>
                  <a:pt x="41893" y="196253"/>
                </a:lnTo>
                <a:lnTo>
                  <a:pt x="45391" y="197510"/>
                </a:lnTo>
                <a:lnTo>
                  <a:pt x="51393" y="198908"/>
                </a:lnTo>
                <a:lnTo>
                  <a:pt x="54899" y="199280"/>
                </a:lnTo>
                <a:lnTo>
                  <a:pt x="58824" y="199529"/>
                </a:lnTo>
                <a:lnTo>
                  <a:pt x="63028" y="199694"/>
                </a:lnTo>
                <a:lnTo>
                  <a:pt x="71932" y="199878"/>
                </a:lnTo>
                <a:lnTo>
                  <a:pt x="86791" y="199996"/>
                </a:lnTo>
                <a:lnTo>
                  <a:pt x="90404" y="199212"/>
                </a:lnTo>
                <a:lnTo>
                  <a:pt x="94400" y="197896"/>
                </a:lnTo>
                <a:lnTo>
                  <a:pt x="98651" y="196224"/>
                </a:lnTo>
                <a:lnTo>
                  <a:pt x="102279" y="195110"/>
                </a:lnTo>
                <a:lnTo>
                  <a:pt x="108427" y="193872"/>
                </a:lnTo>
                <a:lnTo>
                  <a:pt x="113805" y="191205"/>
                </a:lnTo>
                <a:lnTo>
                  <a:pt x="119635" y="187374"/>
                </a:lnTo>
                <a:lnTo>
                  <a:pt x="123412" y="185241"/>
                </a:lnTo>
                <a:lnTo>
                  <a:pt x="127518" y="183026"/>
                </a:lnTo>
                <a:lnTo>
                  <a:pt x="131049" y="180755"/>
                </a:lnTo>
                <a:lnTo>
                  <a:pt x="137089" y="176115"/>
                </a:lnTo>
                <a:lnTo>
                  <a:pt x="140605" y="174560"/>
                </a:lnTo>
                <a:lnTo>
                  <a:pt x="144535" y="173523"/>
                </a:lnTo>
                <a:lnTo>
                  <a:pt x="148744" y="172832"/>
                </a:lnTo>
                <a:lnTo>
                  <a:pt x="152343" y="170784"/>
                </a:lnTo>
                <a:lnTo>
                  <a:pt x="155536" y="167831"/>
                </a:lnTo>
                <a:lnTo>
                  <a:pt x="158459" y="164275"/>
                </a:lnTo>
                <a:lnTo>
                  <a:pt x="161995" y="161111"/>
                </a:lnTo>
                <a:lnTo>
                  <a:pt x="165940" y="158207"/>
                </a:lnTo>
                <a:lnTo>
                  <a:pt x="170157" y="155478"/>
                </a:lnTo>
                <a:lnTo>
                  <a:pt x="173762" y="152865"/>
                </a:lnTo>
                <a:lnTo>
                  <a:pt x="179884" y="147844"/>
                </a:lnTo>
                <a:lnTo>
                  <a:pt x="185252" y="142967"/>
                </a:lnTo>
                <a:lnTo>
                  <a:pt x="187794" y="140555"/>
                </a:lnTo>
                <a:lnTo>
                  <a:pt x="190283" y="137360"/>
                </a:lnTo>
                <a:lnTo>
                  <a:pt x="192736" y="133642"/>
                </a:lnTo>
                <a:lnTo>
                  <a:pt x="195165" y="129576"/>
                </a:lnTo>
                <a:lnTo>
                  <a:pt x="196784" y="126072"/>
                </a:lnTo>
                <a:lnTo>
                  <a:pt x="198584" y="120061"/>
                </a:lnTo>
                <a:lnTo>
                  <a:pt x="201500" y="114744"/>
                </a:lnTo>
                <a:lnTo>
                  <a:pt x="203388" y="112215"/>
                </a:lnTo>
                <a:lnTo>
                  <a:pt x="204648" y="108941"/>
                </a:lnTo>
                <a:lnTo>
                  <a:pt x="205488" y="105171"/>
                </a:lnTo>
                <a:lnTo>
                  <a:pt x="206048" y="101070"/>
                </a:lnTo>
                <a:lnTo>
                  <a:pt x="206420" y="97543"/>
                </a:lnTo>
                <a:lnTo>
                  <a:pt x="206835" y="91507"/>
                </a:lnTo>
                <a:lnTo>
                  <a:pt x="207019" y="86178"/>
                </a:lnTo>
                <a:lnTo>
                  <a:pt x="207138" y="76290"/>
                </a:lnTo>
                <a:lnTo>
                  <a:pt x="206354" y="73085"/>
                </a:lnTo>
                <a:lnTo>
                  <a:pt x="205037" y="69361"/>
                </a:lnTo>
                <a:lnTo>
                  <a:pt x="203366" y="65291"/>
                </a:lnTo>
                <a:lnTo>
                  <a:pt x="202252" y="61783"/>
                </a:lnTo>
                <a:lnTo>
                  <a:pt x="201013" y="55770"/>
                </a:lnTo>
                <a:lnTo>
                  <a:pt x="199096" y="53055"/>
                </a:lnTo>
                <a:lnTo>
                  <a:pt x="192732" y="47922"/>
                </a:lnTo>
                <a:lnTo>
                  <a:pt x="186728" y="42995"/>
                </a:lnTo>
                <a:lnTo>
                  <a:pt x="180621" y="38159"/>
                </a:lnTo>
                <a:lnTo>
                  <a:pt x="176769" y="35758"/>
                </a:lnTo>
                <a:lnTo>
                  <a:pt x="172614" y="33364"/>
                </a:lnTo>
                <a:lnTo>
                  <a:pt x="169050" y="30974"/>
                </a:lnTo>
                <a:lnTo>
                  <a:pt x="162974" y="26202"/>
                </a:lnTo>
                <a:lnTo>
                  <a:pt x="159448" y="24612"/>
                </a:lnTo>
                <a:lnTo>
                  <a:pt x="155512" y="23552"/>
                </a:lnTo>
                <a:lnTo>
                  <a:pt x="151299" y="22845"/>
                </a:lnTo>
                <a:lnTo>
                  <a:pt x="146903" y="21580"/>
                </a:lnTo>
                <a:lnTo>
                  <a:pt x="142384" y="19943"/>
                </a:lnTo>
                <a:lnTo>
                  <a:pt x="137785" y="18058"/>
                </a:lnTo>
                <a:lnTo>
                  <a:pt x="133131" y="16801"/>
                </a:lnTo>
                <a:lnTo>
                  <a:pt x="128440" y="15963"/>
                </a:lnTo>
                <a:lnTo>
                  <a:pt x="123727" y="15405"/>
                </a:lnTo>
                <a:lnTo>
                  <a:pt x="118997" y="14239"/>
                </a:lnTo>
                <a:lnTo>
                  <a:pt x="114255" y="12668"/>
                </a:lnTo>
                <a:lnTo>
                  <a:pt x="109507" y="10826"/>
                </a:lnTo>
                <a:lnTo>
                  <a:pt x="105548" y="9599"/>
                </a:lnTo>
                <a:lnTo>
                  <a:pt x="102115" y="8781"/>
                </a:lnTo>
                <a:lnTo>
                  <a:pt x="99032" y="8235"/>
                </a:lnTo>
                <a:lnTo>
                  <a:pt x="95390" y="7871"/>
                </a:lnTo>
                <a:lnTo>
                  <a:pt x="91374" y="7629"/>
                </a:lnTo>
                <a:lnTo>
                  <a:pt x="83472" y="7360"/>
                </a:lnTo>
                <a:lnTo>
                  <a:pt x="77314" y="7240"/>
                </a:lnTo>
                <a:lnTo>
                  <a:pt x="73767" y="8002"/>
                </a:lnTo>
                <a:lnTo>
                  <a:pt x="69815" y="9303"/>
                </a:lnTo>
                <a:lnTo>
                  <a:pt x="65592" y="10965"/>
                </a:lnTo>
                <a:lnTo>
                  <a:pt x="61189" y="12072"/>
                </a:lnTo>
                <a:lnTo>
                  <a:pt x="56667" y="12811"/>
                </a:lnTo>
                <a:lnTo>
                  <a:pt x="52066" y="13303"/>
                </a:lnTo>
                <a:lnTo>
                  <a:pt x="47410" y="14425"/>
                </a:lnTo>
                <a:lnTo>
                  <a:pt x="42718" y="15967"/>
                </a:lnTo>
                <a:lnTo>
                  <a:pt x="38003" y="17789"/>
                </a:lnTo>
                <a:lnTo>
                  <a:pt x="34065" y="19797"/>
                </a:lnTo>
                <a:lnTo>
                  <a:pt x="30647" y="21929"/>
                </a:lnTo>
                <a:lnTo>
                  <a:pt x="21429" y="285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306"/>
          <p:cNvSpPr/>
          <p:nvPr/>
        </p:nvSpPr>
        <p:spPr>
          <a:xfrm>
            <a:off x="5743575" y="1985962"/>
            <a:ext cx="2439576" cy="135645"/>
          </a:xfrm>
          <a:custGeom>
            <a:avLst/>
            <a:gdLst/>
            <a:ahLst/>
            <a:cxnLst/>
            <a:rect l="0" t="0" r="0" b="0"/>
            <a:pathLst>
              <a:path w="2439576" h="135645">
                <a:moveTo>
                  <a:pt x="0" y="128588"/>
                </a:moveTo>
                <a:lnTo>
                  <a:pt x="17000" y="128588"/>
                </a:lnTo>
                <a:lnTo>
                  <a:pt x="19270" y="129381"/>
                </a:lnTo>
                <a:lnTo>
                  <a:pt x="26259" y="133497"/>
                </a:lnTo>
                <a:lnTo>
                  <a:pt x="30985" y="134738"/>
                </a:lnTo>
                <a:lnTo>
                  <a:pt x="49038" y="135644"/>
                </a:lnTo>
                <a:lnTo>
                  <a:pt x="57778" y="133576"/>
                </a:lnTo>
                <a:lnTo>
                  <a:pt x="69507" y="130066"/>
                </a:lnTo>
                <a:lnTo>
                  <a:pt x="93702" y="128782"/>
                </a:lnTo>
                <a:lnTo>
                  <a:pt x="128598" y="127811"/>
                </a:lnTo>
                <a:lnTo>
                  <a:pt x="145347" y="123683"/>
                </a:lnTo>
                <a:lnTo>
                  <a:pt x="171938" y="119769"/>
                </a:lnTo>
                <a:lnTo>
                  <a:pt x="193026" y="115921"/>
                </a:lnTo>
                <a:lnTo>
                  <a:pt x="214355" y="112664"/>
                </a:lnTo>
                <a:lnTo>
                  <a:pt x="235756" y="108788"/>
                </a:lnTo>
                <a:lnTo>
                  <a:pt x="280723" y="105183"/>
                </a:lnTo>
                <a:lnTo>
                  <a:pt x="313332" y="101034"/>
                </a:lnTo>
                <a:lnTo>
                  <a:pt x="363338" y="98030"/>
                </a:lnTo>
                <a:lnTo>
                  <a:pt x="402235" y="93888"/>
                </a:lnTo>
                <a:lnTo>
                  <a:pt x="421394" y="91205"/>
                </a:lnTo>
                <a:lnTo>
                  <a:pt x="452146" y="87349"/>
                </a:lnTo>
                <a:lnTo>
                  <a:pt x="527371" y="85820"/>
                </a:lnTo>
                <a:lnTo>
                  <a:pt x="597791" y="81941"/>
                </a:lnTo>
                <a:lnTo>
                  <a:pt x="669139" y="78876"/>
                </a:lnTo>
                <a:lnTo>
                  <a:pt x="744361" y="74815"/>
                </a:lnTo>
                <a:lnTo>
                  <a:pt x="812456" y="71882"/>
                </a:lnTo>
                <a:lnTo>
                  <a:pt x="879368" y="70702"/>
                </a:lnTo>
                <a:lnTo>
                  <a:pt x="920953" y="66545"/>
                </a:lnTo>
                <a:lnTo>
                  <a:pt x="995895" y="63698"/>
                </a:lnTo>
                <a:lnTo>
                  <a:pt x="1022851" y="60589"/>
                </a:lnTo>
                <a:lnTo>
                  <a:pt x="1087510" y="57603"/>
                </a:lnTo>
                <a:lnTo>
                  <a:pt x="1157506" y="56416"/>
                </a:lnTo>
                <a:lnTo>
                  <a:pt x="1200215" y="52258"/>
                </a:lnTo>
                <a:lnTo>
                  <a:pt x="1271596" y="50303"/>
                </a:lnTo>
                <a:lnTo>
                  <a:pt x="1479749" y="50007"/>
                </a:lnTo>
                <a:lnTo>
                  <a:pt x="1521913" y="46214"/>
                </a:lnTo>
                <a:lnTo>
                  <a:pt x="1583736" y="43525"/>
                </a:lnTo>
                <a:lnTo>
                  <a:pt x="1642632" y="40877"/>
                </a:lnTo>
                <a:lnTo>
                  <a:pt x="1700128" y="36737"/>
                </a:lnTo>
                <a:lnTo>
                  <a:pt x="1762255" y="35126"/>
                </a:lnTo>
                <a:lnTo>
                  <a:pt x="1806701" y="30869"/>
                </a:lnTo>
                <a:lnTo>
                  <a:pt x="1878717" y="28877"/>
                </a:lnTo>
                <a:lnTo>
                  <a:pt x="1944578" y="26498"/>
                </a:lnTo>
                <a:lnTo>
                  <a:pt x="1996749" y="22432"/>
                </a:lnTo>
                <a:lnTo>
                  <a:pt x="2069208" y="21519"/>
                </a:lnTo>
                <a:lnTo>
                  <a:pt x="2140734" y="21439"/>
                </a:lnTo>
                <a:lnTo>
                  <a:pt x="2176459" y="17641"/>
                </a:lnTo>
                <a:lnTo>
                  <a:pt x="2247621" y="14484"/>
                </a:lnTo>
                <a:lnTo>
                  <a:pt x="2285944" y="12210"/>
                </a:lnTo>
                <a:lnTo>
                  <a:pt x="2320296" y="8144"/>
                </a:lnTo>
                <a:lnTo>
                  <a:pt x="2370848" y="6409"/>
                </a:lnTo>
                <a:lnTo>
                  <a:pt x="2387428" y="2252"/>
                </a:lnTo>
                <a:lnTo>
                  <a:pt x="2439575" y="5"/>
                </a:lnTo>
                <a:lnTo>
                  <a:pt x="243601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307"/>
          <p:cNvSpPr/>
          <p:nvPr/>
        </p:nvSpPr>
        <p:spPr>
          <a:xfrm>
            <a:off x="6657977" y="2178843"/>
            <a:ext cx="28574" cy="214314"/>
          </a:xfrm>
          <a:custGeom>
            <a:avLst/>
            <a:gdLst/>
            <a:ahLst/>
            <a:cxnLst/>
            <a:rect l="0" t="0" r="0" b="0"/>
            <a:pathLst>
              <a:path w="28574" h="214314">
                <a:moveTo>
                  <a:pt x="7141" y="0"/>
                </a:moveTo>
                <a:lnTo>
                  <a:pt x="84" y="0"/>
                </a:lnTo>
                <a:lnTo>
                  <a:pt x="15" y="5704"/>
                </a:lnTo>
                <a:lnTo>
                  <a:pt x="0" y="16793"/>
                </a:lnTo>
                <a:lnTo>
                  <a:pt x="794" y="19133"/>
                </a:lnTo>
                <a:lnTo>
                  <a:pt x="2115" y="21487"/>
                </a:lnTo>
                <a:lnTo>
                  <a:pt x="3790" y="23849"/>
                </a:lnTo>
                <a:lnTo>
                  <a:pt x="4907" y="27012"/>
                </a:lnTo>
                <a:lnTo>
                  <a:pt x="5652" y="30708"/>
                </a:lnTo>
                <a:lnTo>
                  <a:pt x="6148" y="34760"/>
                </a:lnTo>
                <a:lnTo>
                  <a:pt x="6479" y="39048"/>
                </a:lnTo>
                <a:lnTo>
                  <a:pt x="6700" y="43495"/>
                </a:lnTo>
                <a:lnTo>
                  <a:pt x="6847" y="48047"/>
                </a:lnTo>
                <a:lnTo>
                  <a:pt x="7739" y="52669"/>
                </a:lnTo>
                <a:lnTo>
                  <a:pt x="9127" y="57337"/>
                </a:lnTo>
                <a:lnTo>
                  <a:pt x="10846" y="62038"/>
                </a:lnTo>
                <a:lnTo>
                  <a:pt x="11993" y="67552"/>
                </a:lnTo>
                <a:lnTo>
                  <a:pt x="12756" y="73610"/>
                </a:lnTo>
                <a:lnTo>
                  <a:pt x="13266" y="80029"/>
                </a:lnTo>
                <a:lnTo>
                  <a:pt x="13606" y="85897"/>
                </a:lnTo>
                <a:lnTo>
                  <a:pt x="13983" y="96650"/>
                </a:lnTo>
                <a:lnTo>
                  <a:pt x="14877" y="101739"/>
                </a:lnTo>
                <a:lnTo>
                  <a:pt x="16268" y="106720"/>
                </a:lnTo>
                <a:lnTo>
                  <a:pt x="17988" y="111628"/>
                </a:lnTo>
                <a:lnTo>
                  <a:pt x="19135" y="116488"/>
                </a:lnTo>
                <a:lnTo>
                  <a:pt x="19899" y="121315"/>
                </a:lnTo>
                <a:lnTo>
                  <a:pt x="20409" y="126120"/>
                </a:lnTo>
                <a:lnTo>
                  <a:pt x="21543" y="130911"/>
                </a:lnTo>
                <a:lnTo>
                  <a:pt x="23092" y="135693"/>
                </a:lnTo>
                <a:lnTo>
                  <a:pt x="24919" y="140468"/>
                </a:lnTo>
                <a:lnTo>
                  <a:pt x="26137" y="145240"/>
                </a:lnTo>
                <a:lnTo>
                  <a:pt x="26949" y="150008"/>
                </a:lnTo>
                <a:lnTo>
                  <a:pt x="27490" y="154774"/>
                </a:lnTo>
                <a:lnTo>
                  <a:pt x="27851" y="158745"/>
                </a:lnTo>
                <a:lnTo>
                  <a:pt x="28252" y="165274"/>
                </a:lnTo>
                <a:lnTo>
                  <a:pt x="28430" y="172939"/>
                </a:lnTo>
                <a:lnTo>
                  <a:pt x="28573" y="21431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308"/>
          <p:cNvSpPr/>
          <p:nvPr/>
        </p:nvSpPr>
        <p:spPr>
          <a:xfrm>
            <a:off x="6736681" y="2164582"/>
            <a:ext cx="156879" cy="221099"/>
          </a:xfrm>
          <a:custGeom>
            <a:avLst/>
            <a:gdLst/>
            <a:ahLst/>
            <a:cxnLst/>
            <a:rect l="0" t="0" r="0" b="0"/>
            <a:pathLst>
              <a:path w="156879" h="221099">
                <a:moveTo>
                  <a:pt x="114175" y="14261"/>
                </a:moveTo>
                <a:lnTo>
                  <a:pt x="114175" y="7412"/>
                </a:lnTo>
                <a:lnTo>
                  <a:pt x="110382" y="3412"/>
                </a:lnTo>
                <a:lnTo>
                  <a:pt x="108024" y="992"/>
                </a:lnTo>
                <a:lnTo>
                  <a:pt x="106899" y="653"/>
                </a:lnTo>
                <a:lnTo>
                  <a:pt x="103534" y="276"/>
                </a:lnTo>
                <a:lnTo>
                  <a:pt x="99391" y="108"/>
                </a:lnTo>
                <a:lnTo>
                  <a:pt x="92596" y="14"/>
                </a:lnTo>
                <a:lnTo>
                  <a:pt x="90265" y="0"/>
                </a:lnTo>
                <a:lnTo>
                  <a:pt x="87122" y="785"/>
                </a:lnTo>
                <a:lnTo>
                  <a:pt x="83439" y="2102"/>
                </a:lnTo>
                <a:lnTo>
                  <a:pt x="79397" y="3774"/>
                </a:lnTo>
                <a:lnTo>
                  <a:pt x="75908" y="5682"/>
                </a:lnTo>
                <a:lnTo>
                  <a:pt x="72789" y="7748"/>
                </a:lnTo>
                <a:lnTo>
                  <a:pt x="69915" y="9919"/>
                </a:lnTo>
                <a:lnTo>
                  <a:pt x="66413" y="12160"/>
                </a:lnTo>
                <a:lnTo>
                  <a:pt x="62490" y="14448"/>
                </a:lnTo>
                <a:lnTo>
                  <a:pt x="58287" y="16767"/>
                </a:lnTo>
                <a:lnTo>
                  <a:pt x="54692" y="19107"/>
                </a:lnTo>
                <a:lnTo>
                  <a:pt x="51500" y="21460"/>
                </a:lnTo>
                <a:lnTo>
                  <a:pt x="48580" y="23823"/>
                </a:lnTo>
                <a:lnTo>
                  <a:pt x="45045" y="26986"/>
                </a:lnTo>
                <a:lnTo>
                  <a:pt x="36883" y="34733"/>
                </a:lnTo>
                <a:lnTo>
                  <a:pt x="16758" y="54547"/>
                </a:lnTo>
                <a:lnTo>
                  <a:pt x="1295" y="69992"/>
                </a:lnTo>
                <a:lnTo>
                  <a:pt x="821" y="71259"/>
                </a:lnTo>
                <a:lnTo>
                  <a:pt x="155" y="76834"/>
                </a:lnTo>
                <a:lnTo>
                  <a:pt x="0" y="81230"/>
                </a:lnTo>
                <a:lnTo>
                  <a:pt x="751" y="82719"/>
                </a:lnTo>
                <a:lnTo>
                  <a:pt x="2047" y="83713"/>
                </a:lnTo>
                <a:lnTo>
                  <a:pt x="3704" y="84375"/>
                </a:lnTo>
                <a:lnTo>
                  <a:pt x="7662" y="87227"/>
                </a:lnTo>
                <a:lnTo>
                  <a:pt x="12878" y="91733"/>
                </a:lnTo>
                <a:lnTo>
                  <a:pt x="14894" y="92897"/>
                </a:lnTo>
                <a:lnTo>
                  <a:pt x="21366" y="96306"/>
                </a:lnTo>
                <a:lnTo>
                  <a:pt x="25315" y="97533"/>
                </a:lnTo>
                <a:lnTo>
                  <a:pt x="29535" y="98351"/>
                </a:lnTo>
                <a:lnTo>
                  <a:pt x="33935" y="98896"/>
                </a:lnTo>
                <a:lnTo>
                  <a:pt x="37663" y="100053"/>
                </a:lnTo>
                <a:lnTo>
                  <a:pt x="40942" y="101618"/>
                </a:lnTo>
                <a:lnTo>
                  <a:pt x="43922" y="103456"/>
                </a:lnTo>
                <a:lnTo>
                  <a:pt x="48290" y="104681"/>
                </a:lnTo>
                <a:lnTo>
                  <a:pt x="53582" y="105497"/>
                </a:lnTo>
                <a:lnTo>
                  <a:pt x="59492" y="106041"/>
                </a:lnTo>
                <a:lnTo>
                  <a:pt x="65020" y="106404"/>
                </a:lnTo>
                <a:lnTo>
                  <a:pt x="70292" y="106646"/>
                </a:lnTo>
                <a:lnTo>
                  <a:pt x="75395" y="106807"/>
                </a:lnTo>
                <a:lnTo>
                  <a:pt x="79590" y="107709"/>
                </a:lnTo>
                <a:lnTo>
                  <a:pt x="83181" y="109104"/>
                </a:lnTo>
                <a:lnTo>
                  <a:pt x="86368" y="110827"/>
                </a:lnTo>
                <a:lnTo>
                  <a:pt x="90875" y="111976"/>
                </a:lnTo>
                <a:lnTo>
                  <a:pt x="96260" y="112742"/>
                </a:lnTo>
                <a:lnTo>
                  <a:pt x="102232" y="113252"/>
                </a:lnTo>
                <a:lnTo>
                  <a:pt x="107006" y="114387"/>
                </a:lnTo>
                <a:lnTo>
                  <a:pt x="110983" y="115936"/>
                </a:lnTo>
                <a:lnTo>
                  <a:pt x="118312" y="119775"/>
                </a:lnTo>
                <a:lnTo>
                  <a:pt x="140600" y="131040"/>
                </a:lnTo>
                <a:lnTo>
                  <a:pt x="144492" y="134182"/>
                </a:lnTo>
                <a:lnTo>
                  <a:pt x="147880" y="137865"/>
                </a:lnTo>
                <a:lnTo>
                  <a:pt x="150932" y="141907"/>
                </a:lnTo>
                <a:lnTo>
                  <a:pt x="154324" y="148516"/>
                </a:lnTo>
                <a:lnTo>
                  <a:pt x="155832" y="154893"/>
                </a:lnTo>
                <a:lnTo>
                  <a:pt x="156233" y="158815"/>
                </a:lnTo>
                <a:lnTo>
                  <a:pt x="156680" y="166614"/>
                </a:lnTo>
                <a:lnTo>
                  <a:pt x="156878" y="172726"/>
                </a:lnTo>
                <a:lnTo>
                  <a:pt x="156138" y="176260"/>
                </a:lnTo>
                <a:lnTo>
                  <a:pt x="154850" y="180205"/>
                </a:lnTo>
                <a:lnTo>
                  <a:pt x="153198" y="184421"/>
                </a:lnTo>
                <a:lnTo>
                  <a:pt x="151362" y="191223"/>
                </a:lnTo>
                <a:lnTo>
                  <a:pt x="150873" y="194149"/>
                </a:lnTo>
                <a:lnTo>
                  <a:pt x="148212" y="199515"/>
                </a:lnTo>
                <a:lnTo>
                  <a:pt x="146391" y="202058"/>
                </a:lnTo>
                <a:lnTo>
                  <a:pt x="143590" y="204547"/>
                </a:lnTo>
                <a:lnTo>
                  <a:pt x="140135" y="206999"/>
                </a:lnTo>
                <a:lnTo>
                  <a:pt x="136245" y="209428"/>
                </a:lnTo>
                <a:lnTo>
                  <a:pt x="132857" y="211048"/>
                </a:lnTo>
                <a:lnTo>
                  <a:pt x="129804" y="212127"/>
                </a:lnTo>
                <a:lnTo>
                  <a:pt x="126976" y="212847"/>
                </a:lnTo>
                <a:lnTo>
                  <a:pt x="124296" y="214120"/>
                </a:lnTo>
                <a:lnTo>
                  <a:pt x="121716" y="215763"/>
                </a:lnTo>
                <a:lnTo>
                  <a:pt x="119202" y="217652"/>
                </a:lnTo>
                <a:lnTo>
                  <a:pt x="116733" y="218911"/>
                </a:lnTo>
                <a:lnTo>
                  <a:pt x="111872" y="220311"/>
                </a:lnTo>
                <a:lnTo>
                  <a:pt x="108671" y="220684"/>
                </a:lnTo>
                <a:lnTo>
                  <a:pt x="104950" y="220933"/>
                </a:lnTo>
                <a:lnTo>
                  <a:pt x="100880" y="221098"/>
                </a:lnTo>
                <a:lnTo>
                  <a:pt x="97374" y="220415"/>
                </a:lnTo>
                <a:lnTo>
                  <a:pt x="94243" y="219166"/>
                </a:lnTo>
                <a:lnTo>
                  <a:pt x="91362" y="217539"/>
                </a:lnTo>
                <a:lnTo>
                  <a:pt x="88648" y="216455"/>
                </a:lnTo>
                <a:lnTo>
                  <a:pt x="86044" y="215732"/>
                </a:lnTo>
                <a:lnTo>
                  <a:pt x="83515" y="215250"/>
                </a:lnTo>
                <a:lnTo>
                  <a:pt x="81035" y="214135"/>
                </a:lnTo>
                <a:lnTo>
                  <a:pt x="76162" y="210779"/>
                </a:lnTo>
                <a:lnTo>
                  <a:pt x="71352" y="204526"/>
                </a:lnTo>
                <a:lnTo>
                  <a:pt x="68957" y="200635"/>
                </a:lnTo>
                <a:lnTo>
                  <a:pt x="66297" y="194196"/>
                </a:lnTo>
                <a:lnTo>
                  <a:pt x="65115" y="187895"/>
                </a:lnTo>
                <a:lnTo>
                  <a:pt x="64799" y="183992"/>
                </a:lnTo>
                <a:lnTo>
                  <a:pt x="64589" y="179803"/>
                </a:lnTo>
                <a:lnTo>
                  <a:pt x="64355" y="170914"/>
                </a:lnTo>
                <a:lnTo>
                  <a:pt x="64293" y="166322"/>
                </a:lnTo>
                <a:lnTo>
                  <a:pt x="65045" y="161672"/>
                </a:lnTo>
                <a:lnTo>
                  <a:pt x="66340" y="156985"/>
                </a:lnTo>
                <a:lnTo>
                  <a:pt x="74122" y="134264"/>
                </a:lnTo>
                <a:lnTo>
                  <a:pt x="77155" y="128394"/>
                </a:lnTo>
                <a:lnTo>
                  <a:pt x="80764" y="122894"/>
                </a:lnTo>
                <a:lnTo>
                  <a:pt x="84757" y="117639"/>
                </a:lnTo>
                <a:lnTo>
                  <a:pt x="88213" y="112549"/>
                </a:lnTo>
                <a:lnTo>
                  <a:pt x="91311" y="107568"/>
                </a:lnTo>
                <a:lnTo>
                  <a:pt x="94169" y="102659"/>
                </a:lnTo>
                <a:lnTo>
                  <a:pt x="97663" y="97799"/>
                </a:lnTo>
                <a:lnTo>
                  <a:pt x="101579" y="92972"/>
                </a:lnTo>
                <a:lnTo>
                  <a:pt x="105778" y="88166"/>
                </a:lnTo>
                <a:lnTo>
                  <a:pt x="109370" y="83375"/>
                </a:lnTo>
                <a:lnTo>
                  <a:pt x="112559" y="78593"/>
                </a:lnTo>
                <a:lnTo>
                  <a:pt x="115479" y="73818"/>
                </a:lnTo>
                <a:lnTo>
                  <a:pt x="117426" y="69047"/>
                </a:lnTo>
                <a:lnTo>
                  <a:pt x="118723" y="64279"/>
                </a:lnTo>
                <a:lnTo>
                  <a:pt x="119588" y="59513"/>
                </a:lnTo>
                <a:lnTo>
                  <a:pt x="120959" y="55541"/>
                </a:lnTo>
                <a:lnTo>
                  <a:pt x="124598" y="49012"/>
                </a:lnTo>
                <a:lnTo>
                  <a:pt x="126745" y="43464"/>
                </a:lnTo>
                <a:lnTo>
                  <a:pt x="127700" y="38353"/>
                </a:lnTo>
                <a:lnTo>
                  <a:pt x="128124" y="33435"/>
                </a:lnTo>
                <a:lnTo>
                  <a:pt x="127442" y="31013"/>
                </a:lnTo>
                <a:lnTo>
                  <a:pt x="123486" y="24604"/>
                </a:lnTo>
                <a:lnTo>
                  <a:pt x="122282" y="22827"/>
                </a:lnTo>
                <a:lnTo>
                  <a:pt x="121167" y="22353"/>
                </a:lnTo>
                <a:lnTo>
                  <a:pt x="117812" y="21826"/>
                </a:lnTo>
                <a:lnTo>
                  <a:pt x="115012" y="21686"/>
                </a:lnTo>
                <a:lnTo>
                  <a:pt x="107667" y="21530"/>
                </a:lnTo>
                <a:lnTo>
                  <a:pt x="94608" y="21442"/>
                </a:lnTo>
                <a:lnTo>
                  <a:pt x="90018" y="22223"/>
                </a:lnTo>
                <a:lnTo>
                  <a:pt x="85370" y="23538"/>
                </a:lnTo>
                <a:lnTo>
                  <a:pt x="71312" y="2854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309"/>
          <p:cNvSpPr/>
          <p:nvPr/>
        </p:nvSpPr>
        <p:spPr>
          <a:xfrm>
            <a:off x="5507831" y="2836068"/>
            <a:ext cx="250032" cy="28576"/>
          </a:xfrm>
          <a:custGeom>
            <a:avLst/>
            <a:gdLst/>
            <a:ahLst/>
            <a:cxnLst/>
            <a:rect l="0" t="0" r="0" b="0"/>
            <a:pathLst>
              <a:path w="250032" h="28576">
                <a:moveTo>
                  <a:pt x="0" y="28575"/>
                </a:moveTo>
                <a:lnTo>
                  <a:pt x="0" y="21457"/>
                </a:lnTo>
                <a:lnTo>
                  <a:pt x="34759" y="21432"/>
                </a:lnTo>
                <a:lnTo>
                  <a:pt x="39842" y="20638"/>
                </a:lnTo>
                <a:lnTo>
                  <a:pt x="45611" y="19315"/>
                </a:lnTo>
                <a:lnTo>
                  <a:pt x="51838" y="17639"/>
                </a:lnTo>
                <a:lnTo>
                  <a:pt x="56784" y="16522"/>
                </a:lnTo>
                <a:lnTo>
                  <a:pt x="60875" y="15777"/>
                </a:lnTo>
                <a:lnTo>
                  <a:pt x="64395" y="15281"/>
                </a:lnTo>
                <a:lnTo>
                  <a:pt x="69124" y="14950"/>
                </a:lnTo>
                <a:lnTo>
                  <a:pt x="74658" y="14729"/>
                </a:lnTo>
                <a:lnTo>
                  <a:pt x="80728" y="14582"/>
                </a:lnTo>
                <a:lnTo>
                  <a:pt x="87156" y="13690"/>
                </a:lnTo>
                <a:lnTo>
                  <a:pt x="93823" y="12302"/>
                </a:lnTo>
                <a:lnTo>
                  <a:pt x="100648" y="10583"/>
                </a:lnTo>
                <a:lnTo>
                  <a:pt x="106786" y="9436"/>
                </a:lnTo>
                <a:lnTo>
                  <a:pt x="112466" y="8672"/>
                </a:lnTo>
                <a:lnTo>
                  <a:pt x="117840" y="8163"/>
                </a:lnTo>
                <a:lnTo>
                  <a:pt x="123010" y="7823"/>
                </a:lnTo>
                <a:lnTo>
                  <a:pt x="128044" y="7597"/>
                </a:lnTo>
                <a:lnTo>
                  <a:pt x="138665" y="7345"/>
                </a:lnTo>
                <a:lnTo>
                  <a:pt x="208112" y="7145"/>
                </a:lnTo>
                <a:lnTo>
                  <a:pt x="210973" y="6351"/>
                </a:lnTo>
                <a:lnTo>
                  <a:pt x="213674" y="5027"/>
                </a:lnTo>
                <a:lnTo>
                  <a:pt x="216268" y="3352"/>
                </a:lnTo>
                <a:lnTo>
                  <a:pt x="219585" y="2235"/>
                </a:lnTo>
                <a:lnTo>
                  <a:pt x="223384" y="1490"/>
                </a:lnTo>
                <a:lnTo>
                  <a:pt x="231044" y="662"/>
                </a:lnTo>
                <a:lnTo>
                  <a:pt x="237094" y="295"/>
                </a:lnTo>
                <a:lnTo>
                  <a:pt x="244241" y="39"/>
                </a:lnTo>
                <a:lnTo>
                  <a:pt x="25003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310"/>
          <p:cNvSpPr/>
          <p:nvPr/>
        </p:nvSpPr>
        <p:spPr>
          <a:xfrm>
            <a:off x="5572125" y="2878931"/>
            <a:ext cx="250032" cy="35720"/>
          </a:xfrm>
          <a:custGeom>
            <a:avLst/>
            <a:gdLst/>
            <a:ahLst/>
            <a:cxnLst/>
            <a:rect l="0" t="0" r="0" b="0"/>
            <a:pathLst>
              <a:path w="250032" h="35720">
                <a:moveTo>
                  <a:pt x="0" y="35719"/>
                </a:moveTo>
                <a:lnTo>
                  <a:pt x="0" y="31603"/>
                </a:lnTo>
                <a:lnTo>
                  <a:pt x="0" y="35020"/>
                </a:lnTo>
                <a:lnTo>
                  <a:pt x="794" y="35253"/>
                </a:lnTo>
                <a:lnTo>
                  <a:pt x="7770" y="35626"/>
                </a:lnTo>
                <a:lnTo>
                  <a:pt x="16792" y="35700"/>
                </a:lnTo>
                <a:lnTo>
                  <a:pt x="19926" y="34913"/>
                </a:lnTo>
                <a:lnTo>
                  <a:pt x="23603" y="33594"/>
                </a:lnTo>
                <a:lnTo>
                  <a:pt x="27641" y="31921"/>
                </a:lnTo>
                <a:lnTo>
                  <a:pt x="31127" y="30805"/>
                </a:lnTo>
                <a:lnTo>
                  <a:pt x="34245" y="30062"/>
                </a:lnTo>
                <a:lnTo>
                  <a:pt x="40620" y="29236"/>
                </a:lnTo>
                <a:lnTo>
                  <a:pt x="44543" y="29015"/>
                </a:lnTo>
                <a:lnTo>
                  <a:pt x="48745" y="28869"/>
                </a:lnTo>
                <a:lnTo>
                  <a:pt x="53927" y="27977"/>
                </a:lnTo>
                <a:lnTo>
                  <a:pt x="59764" y="26589"/>
                </a:lnTo>
                <a:lnTo>
                  <a:pt x="66037" y="24870"/>
                </a:lnTo>
                <a:lnTo>
                  <a:pt x="79356" y="20843"/>
                </a:lnTo>
                <a:lnTo>
                  <a:pt x="86241" y="18658"/>
                </a:lnTo>
                <a:lnTo>
                  <a:pt x="92419" y="17201"/>
                </a:lnTo>
                <a:lnTo>
                  <a:pt x="98125" y="16230"/>
                </a:lnTo>
                <a:lnTo>
                  <a:pt x="103516" y="15582"/>
                </a:lnTo>
                <a:lnTo>
                  <a:pt x="109492" y="14357"/>
                </a:lnTo>
                <a:lnTo>
                  <a:pt x="115857" y="12746"/>
                </a:lnTo>
                <a:lnTo>
                  <a:pt x="122482" y="10879"/>
                </a:lnTo>
                <a:lnTo>
                  <a:pt x="128485" y="9634"/>
                </a:lnTo>
                <a:lnTo>
                  <a:pt x="134076" y="8804"/>
                </a:lnTo>
                <a:lnTo>
                  <a:pt x="139390" y="8250"/>
                </a:lnTo>
                <a:lnTo>
                  <a:pt x="145314" y="7087"/>
                </a:lnTo>
                <a:lnTo>
                  <a:pt x="151645" y="5519"/>
                </a:lnTo>
                <a:lnTo>
                  <a:pt x="158246" y="3679"/>
                </a:lnTo>
                <a:lnTo>
                  <a:pt x="164235" y="2453"/>
                </a:lnTo>
                <a:lnTo>
                  <a:pt x="169815" y="1635"/>
                </a:lnTo>
                <a:lnTo>
                  <a:pt x="175122" y="1090"/>
                </a:lnTo>
                <a:lnTo>
                  <a:pt x="180248" y="727"/>
                </a:lnTo>
                <a:lnTo>
                  <a:pt x="185253" y="484"/>
                </a:lnTo>
                <a:lnTo>
                  <a:pt x="195047" y="215"/>
                </a:lnTo>
                <a:lnTo>
                  <a:pt x="227203" y="8"/>
                </a:lnTo>
                <a:lnTo>
                  <a:pt x="25003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311"/>
          <p:cNvSpPr/>
          <p:nvPr/>
        </p:nvSpPr>
        <p:spPr>
          <a:xfrm>
            <a:off x="5965031" y="2736056"/>
            <a:ext cx="64295" cy="207170"/>
          </a:xfrm>
          <a:custGeom>
            <a:avLst/>
            <a:gdLst/>
            <a:ahLst/>
            <a:cxnLst/>
            <a:rect l="0" t="0" r="0" b="0"/>
            <a:pathLst>
              <a:path w="64295" h="207170">
                <a:moveTo>
                  <a:pt x="0" y="0"/>
                </a:moveTo>
                <a:lnTo>
                  <a:pt x="0" y="16999"/>
                </a:lnTo>
                <a:lnTo>
                  <a:pt x="794" y="20064"/>
                </a:lnTo>
                <a:lnTo>
                  <a:pt x="2117" y="23695"/>
                </a:lnTo>
                <a:lnTo>
                  <a:pt x="3792" y="27703"/>
                </a:lnTo>
                <a:lnTo>
                  <a:pt x="4910" y="31962"/>
                </a:lnTo>
                <a:lnTo>
                  <a:pt x="5654" y="36389"/>
                </a:lnTo>
                <a:lnTo>
                  <a:pt x="6151" y="40928"/>
                </a:lnTo>
                <a:lnTo>
                  <a:pt x="6482" y="45542"/>
                </a:lnTo>
                <a:lnTo>
                  <a:pt x="6702" y="50205"/>
                </a:lnTo>
                <a:lnTo>
                  <a:pt x="6849" y="54901"/>
                </a:lnTo>
                <a:lnTo>
                  <a:pt x="7741" y="58826"/>
                </a:lnTo>
                <a:lnTo>
                  <a:pt x="9129" y="62236"/>
                </a:lnTo>
                <a:lnTo>
                  <a:pt x="10849" y="65303"/>
                </a:lnTo>
                <a:lnTo>
                  <a:pt x="11995" y="68935"/>
                </a:lnTo>
                <a:lnTo>
                  <a:pt x="12759" y="72944"/>
                </a:lnTo>
                <a:lnTo>
                  <a:pt x="13269" y="77204"/>
                </a:lnTo>
                <a:lnTo>
                  <a:pt x="14402" y="81632"/>
                </a:lnTo>
                <a:lnTo>
                  <a:pt x="15951" y="86171"/>
                </a:lnTo>
                <a:lnTo>
                  <a:pt x="17778" y="90785"/>
                </a:lnTo>
                <a:lnTo>
                  <a:pt x="19789" y="95448"/>
                </a:lnTo>
                <a:lnTo>
                  <a:pt x="24141" y="104863"/>
                </a:lnTo>
                <a:lnTo>
                  <a:pt x="31054" y="119088"/>
                </a:lnTo>
                <a:lnTo>
                  <a:pt x="32608" y="123048"/>
                </a:lnTo>
                <a:lnTo>
                  <a:pt x="33645" y="126482"/>
                </a:lnTo>
                <a:lnTo>
                  <a:pt x="34336" y="129565"/>
                </a:lnTo>
                <a:lnTo>
                  <a:pt x="35591" y="133208"/>
                </a:lnTo>
                <a:lnTo>
                  <a:pt x="37221" y="137224"/>
                </a:lnTo>
                <a:lnTo>
                  <a:pt x="39101" y="141489"/>
                </a:lnTo>
                <a:lnTo>
                  <a:pt x="40355" y="145920"/>
                </a:lnTo>
                <a:lnTo>
                  <a:pt x="41191" y="150461"/>
                </a:lnTo>
                <a:lnTo>
                  <a:pt x="41748" y="155076"/>
                </a:lnTo>
                <a:lnTo>
                  <a:pt x="42119" y="158946"/>
                </a:lnTo>
                <a:lnTo>
                  <a:pt x="42532" y="165363"/>
                </a:lnTo>
                <a:lnTo>
                  <a:pt x="43436" y="168186"/>
                </a:lnTo>
                <a:lnTo>
                  <a:pt x="44832" y="170862"/>
                </a:lnTo>
                <a:lnTo>
                  <a:pt x="46557" y="173439"/>
                </a:lnTo>
                <a:lnTo>
                  <a:pt x="47707" y="176745"/>
                </a:lnTo>
                <a:lnTo>
                  <a:pt x="48473" y="180536"/>
                </a:lnTo>
                <a:lnTo>
                  <a:pt x="48984" y="184651"/>
                </a:lnTo>
                <a:lnTo>
                  <a:pt x="50118" y="187394"/>
                </a:lnTo>
                <a:lnTo>
                  <a:pt x="51669" y="189223"/>
                </a:lnTo>
                <a:lnTo>
                  <a:pt x="53496" y="190443"/>
                </a:lnTo>
                <a:lnTo>
                  <a:pt x="54714" y="192049"/>
                </a:lnTo>
                <a:lnTo>
                  <a:pt x="55526" y="193914"/>
                </a:lnTo>
                <a:lnTo>
                  <a:pt x="56067" y="195951"/>
                </a:lnTo>
                <a:lnTo>
                  <a:pt x="57222" y="197309"/>
                </a:lnTo>
                <a:lnTo>
                  <a:pt x="58785" y="198214"/>
                </a:lnTo>
                <a:lnTo>
                  <a:pt x="60621" y="198818"/>
                </a:lnTo>
                <a:lnTo>
                  <a:pt x="61845" y="200014"/>
                </a:lnTo>
                <a:lnTo>
                  <a:pt x="62661" y="201605"/>
                </a:lnTo>
                <a:lnTo>
                  <a:pt x="64294" y="20716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312"/>
          <p:cNvSpPr/>
          <p:nvPr/>
        </p:nvSpPr>
        <p:spPr>
          <a:xfrm>
            <a:off x="6100762" y="2721797"/>
            <a:ext cx="207170" cy="239546"/>
          </a:xfrm>
          <a:custGeom>
            <a:avLst/>
            <a:gdLst/>
            <a:ahLst/>
            <a:cxnLst/>
            <a:rect l="0" t="0" r="0" b="0"/>
            <a:pathLst>
              <a:path w="207170" h="239546">
                <a:moveTo>
                  <a:pt x="0" y="28546"/>
                </a:moveTo>
                <a:lnTo>
                  <a:pt x="0" y="24754"/>
                </a:lnTo>
                <a:lnTo>
                  <a:pt x="794" y="23637"/>
                </a:lnTo>
                <a:lnTo>
                  <a:pt x="2117" y="22892"/>
                </a:lnTo>
                <a:lnTo>
                  <a:pt x="6151" y="21697"/>
                </a:lnTo>
                <a:lnTo>
                  <a:pt x="6482" y="20805"/>
                </a:lnTo>
                <a:lnTo>
                  <a:pt x="6850" y="17697"/>
                </a:lnTo>
                <a:lnTo>
                  <a:pt x="7741" y="15757"/>
                </a:lnTo>
                <a:lnTo>
                  <a:pt x="10849" y="11485"/>
                </a:lnTo>
                <a:lnTo>
                  <a:pt x="12789" y="10028"/>
                </a:lnTo>
                <a:lnTo>
                  <a:pt x="14876" y="9058"/>
                </a:lnTo>
                <a:lnTo>
                  <a:pt x="20105" y="7185"/>
                </a:lnTo>
                <a:lnTo>
                  <a:pt x="23723" y="5574"/>
                </a:lnTo>
                <a:lnTo>
                  <a:pt x="27721" y="3706"/>
                </a:lnTo>
                <a:lnTo>
                  <a:pt x="31975" y="2461"/>
                </a:lnTo>
                <a:lnTo>
                  <a:pt x="36398" y="1631"/>
                </a:lnTo>
                <a:lnTo>
                  <a:pt x="40934" y="1078"/>
                </a:lnTo>
                <a:lnTo>
                  <a:pt x="44752" y="709"/>
                </a:lnTo>
                <a:lnTo>
                  <a:pt x="51111" y="299"/>
                </a:lnTo>
                <a:lnTo>
                  <a:pt x="60816" y="117"/>
                </a:lnTo>
                <a:lnTo>
                  <a:pt x="78865" y="0"/>
                </a:lnTo>
                <a:lnTo>
                  <a:pt x="82739" y="784"/>
                </a:lnTo>
                <a:lnTo>
                  <a:pt x="86909" y="2101"/>
                </a:lnTo>
                <a:lnTo>
                  <a:pt x="91277" y="3772"/>
                </a:lnTo>
                <a:lnTo>
                  <a:pt x="95777" y="5680"/>
                </a:lnTo>
                <a:lnTo>
                  <a:pt x="105009" y="9917"/>
                </a:lnTo>
                <a:lnTo>
                  <a:pt x="108900" y="12158"/>
                </a:lnTo>
                <a:lnTo>
                  <a:pt x="115339" y="16765"/>
                </a:lnTo>
                <a:lnTo>
                  <a:pt x="118962" y="19104"/>
                </a:lnTo>
                <a:lnTo>
                  <a:pt x="122964" y="21458"/>
                </a:lnTo>
                <a:lnTo>
                  <a:pt x="127220" y="23821"/>
                </a:lnTo>
                <a:lnTo>
                  <a:pt x="130851" y="26983"/>
                </a:lnTo>
                <a:lnTo>
                  <a:pt x="134065" y="30679"/>
                </a:lnTo>
                <a:lnTo>
                  <a:pt x="137002" y="34731"/>
                </a:lnTo>
                <a:lnTo>
                  <a:pt x="139753" y="39019"/>
                </a:lnTo>
                <a:lnTo>
                  <a:pt x="142381" y="43466"/>
                </a:lnTo>
                <a:lnTo>
                  <a:pt x="144927" y="48018"/>
                </a:lnTo>
                <a:lnTo>
                  <a:pt x="146624" y="52640"/>
                </a:lnTo>
                <a:lnTo>
                  <a:pt x="147756" y="57308"/>
                </a:lnTo>
                <a:lnTo>
                  <a:pt x="148510" y="62009"/>
                </a:lnTo>
                <a:lnTo>
                  <a:pt x="149013" y="67523"/>
                </a:lnTo>
                <a:lnTo>
                  <a:pt x="149348" y="73581"/>
                </a:lnTo>
                <a:lnTo>
                  <a:pt x="149721" y="85868"/>
                </a:lnTo>
                <a:lnTo>
                  <a:pt x="149960" y="108808"/>
                </a:lnTo>
                <a:lnTo>
                  <a:pt x="149980" y="115391"/>
                </a:lnTo>
                <a:lnTo>
                  <a:pt x="148405" y="122162"/>
                </a:lnTo>
                <a:lnTo>
                  <a:pt x="145768" y="129057"/>
                </a:lnTo>
                <a:lnTo>
                  <a:pt x="142422" y="136034"/>
                </a:lnTo>
                <a:lnTo>
                  <a:pt x="139398" y="143068"/>
                </a:lnTo>
                <a:lnTo>
                  <a:pt x="136589" y="150138"/>
                </a:lnTo>
                <a:lnTo>
                  <a:pt x="133922" y="157232"/>
                </a:lnTo>
                <a:lnTo>
                  <a:pt x="131350" y="163549"/>
                </a:lnTo>
                <a:lnTo>
                  <a:pt x="128842" y="169349"/>
                </a:lnTo>
                <a:lnTo>
                  <a:pt x="126376" y="174802"/>
                </a:lnTo>
                <a:lnTo>
                  <a:pt x="123144" y="180025"/>
                </a:lnTo>
                <a:lnTo>
                  <a:pt x="119402" y="185095"/>
                </a:lnTo>
                <a:lnTo>
                  <a:pt x="115320" y="190062"/>
                </a:lnTo>
                <a:lnTo>
                  <a:pt x="111011" y="194961"/>
                </a:lnTo>
                <a:lnTo>
                  <a:pt x="106552" y="199814"/>
                </a:lnTo>
                <a:lnTo>
                  <a:pt x="94807" y="212113"/>
                </a:lnTo>
                <a:lnTo>
                  <a:pt x="83726" y="223380"/>
                </a:lnTo>
                <a:lnTo>
                  <a:pt x="80424" y="225904"/>
                </a:lnTo>
                <a:lnTo>
                  <a:pt x="76635" y="228381"/>
                </a:lnTo>
                <a:lnTo>
                  <a:pt x="72521" y="230825"/>
                </a:lnTo>
                <a:lnTo>
                  <a:pt x="68985" y="232455"/>
                </a:lnTo>
                <a:lnTo>
                  <a:pt x="62939" y="234266"/>
                </a:lnTo>
                <a:lnTo>
                  <a:pt x="57607" y="237188"/>
                </a:lnTo>
                <a:lnTo>
                  <a:pt x="55073" y="239078"/>
                </a:lnTo>
                <a:lnTo>
                  <a:pt x="52590" y="239545"/>
                </a:lnTo>
                <a:lnTo>
                  <a:pt x="50142" y="239062"/>
                </a:lnTo>
                <a:lnTo>
                  <a:pt x="44300" y="236376"/>
                </a:lnTo>
                <a:lnTo>
                  <a:pt x="39496" y="235911"/>
                </a:lnTo>
                <a:lnTo>
                  <a:pt x="38237" y="235052"/>
                </a:lnTo>
                <a:lnTo>
                  <a:pt x="37398" y="233685"/>
                </a:lnTo>
                <a:lnTo>
                  <a:pt x="36051" y="229581"/>
                </a:lnTo>
                <a:lnTo>
                  <a:pt x="37983" y="226904"/>
                </a:lnTo>
                <a:lnTo>
                  <a:pt x="39609" y="225078"/>
                </a:lnTo>
                <a:lnTo>
                  <a:pt x="40694" y="223068"/>
                </a:lnTo>
                <a:lnTo>
                  <a:pt x="43014" y="216445"/>
                </a:lnTo>
                <a:lnTo>
                  <a:pt x="48375" y="209456"/>
                </a:lnTo>
                <a:lnTo>
                  <a:pt x="52721" y="204730"/>
                </a:lnTo>
                <a:lnTo>
                  <a:pt x="55785" y="202358"/>
                </a:lnTo>
                <a:lnTo>
                  <a:pt x="59415" y="199983"/>
                </a:lnTo>
                <a:lnTo>
                  <a:pt x="63422" y="197606"/>
                </a:lnTo>
                <a:lnTo>
                  <a:pt x="66888" y="195228"/>
                </a:lnTo>
                <a:lnTo>
                  <a:pt x="72855" y="190469"/>
                </a:lnTo>
                <a:lnTo>
                  <a:pt x="78153" y="187824"/>
                </a:lnTo>
                <a:lnTo>
                  <a:pt x="83947" y="186649"/>
                </a:lnTo>
                <a:lnTo>
                  <a:pt x="87715" y="186335"/>
                </a:lnTo>
                <a:lnTo>
                  <a:pt x="91814" y="186127"/>
                </a:lnTo>
                <a:lnTo>
                  <a:pt x="100602" y="185894"/>
                </a:lnTo>
                <a:lnTo>
                  <a:pt x="141497" y="185712"/>
                </a:lnTo>
                <a:lnTo>
                  <a:pt x="145131" y="186505"/>
                </a:lnTo>
                <a:lnTo>
                  <a:pt x="151286" y="189502"/>
                </a:lnTo>
                <a:lnTo>
                  <a:pt x="158784" y="193480"/>
                </a:lnTo>
                <a:lnTo>
                  <a:pt x="163006" y="195652"/>
                </a:lnTo>
                <a:lnTo>
                  <a:pt x="167408" y="197100"/>
                </a:lnTo>
                <a:lnTo>
                  <a:pt x="171931" y="198066"/>
                </a:lnTo>
                <a:lnTo>
                  <a:pt x="176533" y="198709"/>
                </a:lnTo>
                <a:lnTo>
                  <a:pt x="180395" y="199932"/>
                </a:lnTo>
                <a:lnTo>
                  <a:pt x="186803" y="203407"/>
                </a:lnTo>
                <a:lnTo>
                  <a:pt x="190416" y="204652"/>
                </a:lnTo>
                <a:lnTo>
                  <a:pt x="194413" y="205481"/>
                </a:lnTo>
                <a:lnTo>
                  <a:pt x="207169" y="20714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313"/>
          <p:cNvSpPr/>
          <p:nvPr/>
        </p:nvSpPr>
        <p:spPr>
          <a:xfrm>
            <a:off x="6479381" y="2743200"/>
            <a:ext cx="50007" cy="142876"/>
          </a:xfrm>
          <a:custGeom>
            <a:avLst/>
            <a:gdLst/>
            <a:ahLst/>
            <a:cxnLst/>
            <a:rect l="0" t="0" r="0" b="0"/>
            <a:pathLst>
              <a:path w="50007" h="142876">
                <a:moveTo>
                  <a:pt x="0" y="0"/>
                </a:moveTo>
                <a:lnTo>
                  <a:pt x="6151" y="6150"/>
                </a:lnTo>
                <a:lnTo>
                  <a:pt x="6702" y="8819"/>
                </a:lnTo>
                <a:lnTo>
                  <a:pt x="6849" y="10641"/>
                </a:lnTo>
                <a:lnTo>
                  <a:pt x="7741" y="13444"/>
                </a:lnTo>
                <a:lnTo>
                  <a:pt x="9129" y="16900"/>
                </a:lnTo>
                <a:lnTo>
                  <a:pt x="10849" y="20792"/>
                </a:lnTo>
                <a:lnTo>
                  <a:pt x="11995" y="24180"/>
                </a:lnTo>
                <a:lnTo>
                  <a:pt x="12759" y="27232"/>
                </a:lnTo>
                <a:lnTo>
                  <a:pt x="13269" y="30061"/>
                </a:lnTo>
                <a:lnTo>
                  <a:pt x="13608" y="33534"/>
                </a:lnTo>
                <a:lnTo>
                  <a:pt x="13835" y="37437"/>
                </a:lnTo>
                <a:lnTo>
                  <a:pt x="13986" y="41627"/>
                </a:lnTo>
                <a:lnTo>
                  <a:pt x="14880" y="45213"/>
                </a:lnTo>
                <a:lnTo>
                  <a:pt x="16270" y="48398"/>
                </a:lnTo>
                <a:lnTo>
                  <a:pt x="17991" y="51316"/>
                </a:lnTo>
                <a:lnTo>
                  <a:pt x="19931" y="54848"/>
                </a:lnTo>
                <a:lnTo>
                  <a:pt x="24204" y="63006"/>
                </a:lnTo>
                <a:lnTo>
                  <a:pt x="25661" y="67404"/>
                </a:lnTo>
                <a:lnTo>
                  <a:pt x="26632" y="71923"/>
                </a:lnTo>
                <a:lnTo>
                  <a:pt x="27279" y="76524"/>
                </a:lnTo>
                <a:lnTo>
                  <a:pt x="28506" y="81178"/>
                </a:lnTo>
                <a:lnTo>
                  <a:pt x="30116" y="85869"/>
                </a:lnTo>
                <a:lnTo>
                  <a:pt x="31984" y="90583"/>
                </a:lnTo>
                <a:lnTo>
                  <a:pt x="33229" y="94520"/>
                </a:lnTo>
                <a:lnTo>
                  <a:pt x="34059" y="97938"/>
                </a:lnTo>
                <a:lnTo>
                  <a:pt x="34612" y="101011"/>
                </a:lnTo>
                <a:lnTo>
                  <a:pt x="34981" y="103853"/>
                </a:lnTo>
                <a:lnTo>
                  <a:pt x="35227" y="106541"/>
                </a:lnTo>
                <a:lnTo>
                  <a:pt x="35391" y="109127"/>
                </a:lnTo>
                <a:lnTo>
                  <a:pt x="36294" y="111645"/>
                </a:lnTo>
                <a:lnTo>
                  <a:pt x="37689" y="114118"/>
                </a:lnTo>
                <a:lnTo>
                  <a:pt x="39414" y="116559"/>
                </a:lnTo>
                <a:lnTo>
                  <a:pt x="40563" y="118981"/>
                </a:lnTo>
                <a:lnTo>
                  <a:pt x="41330" y="121389"/>
                </a:lnTo>
                <a:lnTo>
                  <a:pt x="41841" y="123789"/>
                </a:lnTo>
                <a:lnTo>
                  <a:pt x="42181" y="126182"/>
                </a:lnTo>
                <a:lnTo>
                  <a:pt x="42408" y="128571"/>
                </a:lnTo>
                <a:lnTo>
                  <a:pt x="42560" y="130958"/>
                </a:lnTo>
                <a:lnTo>
                  <a:pt x="43454" y="133343"/>
                </a:lnTo>
                <a:lnTo>
                  <a:pt x="44844" y="135726"/>
                </a:lnTo>
                <a:lnTo>
                  <a:pt x="50006" y="1428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314"/>
          <p:cNvSpPr/>
          <p:nvPr/>
        </p:nvSpPr>
        <p:spPr>
          <a:xfrm>
            <a:off x="6415087" y="2771775"/>
            <a:ext cx="228601" cy="14288"/>
          </a:xfrm>
          <a:custGeom>
            <a:avLst/>
            <a:gdLst/>
            <a:ahLst/>
            <a:cxnLst/>
            <a:rect l="0" t="0" r="0" b="0"/>
            <a:pathLst>
              <a:path w="228601" h="14288">
                <a:moveTo>
                  <a:pt x="0" y="14287"/>
                </a:moveTo>
                <a:lnTo>
                  <a:pt x="47061" y="14287"/>
                </a:lnTo>
                <a:lnTo>
                  <a:pt x="52012" y="13493"/>
                </a:lnTo>
                <a:lnTo>
                  <a:pt x="56899" y="12170"/>
                </a:lnTo>
                <a:lnTo>
                  <a:pt x="61745" y="10495"/>
                </a:lnTo>
                <a:lnTo>
                  <a:pt x="67357" y="9377"/>
                </a:lnTo>
                <a:lnTo>
                  <a:pt x="73480" y="8633"/>
                </a:lnTo>
                <a:lnTo>
                  <a:pt x="79943" y="8136"/>
                </a:lnTo>
                <a:lnTo>
                  <a:pt x="85839" y="7805"/>
                </a:lnTo>
                <a:lnTo>
                  <a:pt x="96624" y="7437"/>
                </a:lnTo>
                <a:lnTo>
                  <a:pt x="102515" y="6546"/>
                </a:lnTo>
                <a:lnTo>
                  <a:pt x="108825" y="5157"/>
                </a:lnTo>
                <a:lnTo>
                  <a:pt x="115413" y="3438"/>
                </a:lnTo>
                <a:lnTo>
                  <a:pt x="121392" y="2292"/>
                </a:lnTo>
                <a:lnTo>
                  <a:pt x="126966" y="1528"/>
                </a:lnTo>
                <a:lnTo>
                  <a:pt x="132269" y="1018"/>
                </a:lnTo>
                <a:lnTo>
                  <a:pt x="137392" y="679"/>
                </a:lnTo>
                <a:lnTo>
                  <a:pt x="142394" y="452"/>
                </a:lnTo>
                <a:lnTo>
                  <a:pt x="152980" y="201"/>
                </a:lnTo>
                <a:lnTo>
                  <a:pt x="22860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315"/>
          <p:cNvSpPr/>
          <p:nvPr/>
        </p:nvSpPr>
        <p:spPr>
          <a:xfrm>
            <a:off x="6372225" y="2914650"/>
            <a:ext cx="250032" cy="28576"/>
          </a:xfrm>
          <a:custGeom>
            <a:avLst/>
            <a:gdLst/>
            <a:ahLst/>
            <a:cxnLst/>
            <a:rect l="0" t="0" r="0" b="0"/>
            <a:pathLst>
              <a:path w="250032" h="28576">
                <a:moveTo>
                  <a:pt x="0" y="28575"/>
                </a:moveTo>
                <a:lnTo>
                  <a:pt x="6150" y="28575"/>
                </a:lnTo>
                <a:lnTo>
                  <a:pt x="7275" y="27781"/>
                </a:lnTo>
                <a:lnTo>
                  <a:pt x="8819" y="26458"/>
                </a:lnTo>
                <a:lnTo>
                  <a:pt x="10641" y="24782"/>
                </a:lnTo>
                <a:lnTo>
                  <a:pt x="13444" y="23665"/>
                </a:lnTo>
                <a:lnTo>
                  <a:pt x="16900" y="22920"/>
                </a:lnTo>
                <a:lnTo>
                  <a:pt x="20792" y="22424"/>
                </a:lnTo>
                <a:lnTo>
                  <a:pt x="24974" y="21299"/>
                </a:lnTo>
                <a:lnTo>
                  <a:pt x="29349" y="19755"/>
                </a:lnTo>
                <a:lnTo>
                  <a:pt x="33853" y="17933"/>
                </a:lnTo>
                <a:lnTo>
                  <a:pt x="38444" y="16717"/>
                </a:lnTo>
                <a:lnTo>
                  <a:pt x="43091" y="15907"/>
                </a:lnTo>
                <a:lnTo>
                  <a:pt x="47778" y="15367"/>
                </a:lnTo>
                <a:lnTo>
                  <a:pt x="53283" y="15007"/>
                </a:lnTo>
                <a:lnTo>
                  <a:pt x="59334" y="14767"/>
                </a:lnTo>
                <a:lnTo>
                  <a:pt x="65750" y="14607"/>
                </a:lnTo>
                <a:lnTo>
                  <a:pt x="71615" y="13707"/>
                </a:lnTo>
                <a:lnTo>
                  <a:pt x="77111" y="12313"/>
                </a:lnTo>
                <a:lnTo>
                  <a:pt x="82363" y="10590"/>
                </a:lnTo>
                <a:lnTo>
                  <a:pt x="88246" y="9441"/>
                </a:lnTo>
                <a:lnTo>
                  <a:pt x="94550" y="8675"/>
                </a:lnTo>
                <a:lnTo>
                  <a:pt x="101133" y="8165"/>
                </a:lnTo>
                <a:lnTo>
                  <a:pt x="107109" y="7030"/>
                </a:lnTo>
                <a:lnTo>
                  <a:pt x="112681" y="5481"/>
                </a:lnTo>
                <a:lnTo>
                  <a:pt x="117983" y="3653"/>
                </a:lnTo>
                <a:lnTo>
                  <a:pt x="123105" y="2436"/>
                </a:lnTo>
                <a:lnTo>
                  <a:pt x="128107" y="1623"/>
                </a:lnTo>
                <a:lnTo>
                  <a:pt x="133030" y="1082"/>
                </a:lnTo>
                <a:lnTo>
                  <a:pt x="137899" y="721"/>
                </a:lnTo>
                <a:lnTo>
                  <a:pt x="142733" y="481"/>
                </a:lnTo>
                <a:lnTo>
                  <a:pt x="152337" y="213"/>
                </a:lnTo>
                <a:lnTo>
                  <a:pt x="190497" y="8"/>
                </a:lnTo>
                <a:lnTo>
                  <a:pt x="223419" y="0"/>
                </a:lnTo>
                <a:lnTo>
                  <a:pt x="226733" y="793"/>
                </a:lnTo>
                <a:lnTo>
                  <a:pt x="230530" y="2116"/>
                </a:lnTo>
                <a:lnTo>
                  <a:pt x="234650" y="3792"/>
                </a:lnTo>
                <a:lnTo>
                  <a:pt x="238189" y="4909"/>
                </a:lnTo>
                <a:lnTo>
                  <a:pt x="241343" y="5654"/>
                </a:lnTo>
                <a:lnTo>
                  <a:pt x="250031" y="714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316"/>
          <p:cNvSpPr/>
          <p:nvPr/>
        </p:nvSpPr>
        <p:spPr>
          <a:xfrm>
            <a:off x="6693693" y="2507456"/>
            <a:ext cx="1543051" cy="407165"/>
          </a:xfrm>
          <a:custGeom>
            <a:avLst/>
            <a:gdLst/>
            <a:ahLst/>
            <a:cxnLst/>
            <a:rect l="0" t="0" r="0" b="0"/>
            <a:pathLst>
              <a:path w="1543051" h="407165">
                <a:moveTo>
                  <a:pt x="0" y="314325"/>
                </a:moveTo>
                <a:lnTo>
                  <a:pt x="0" y="318117"/>
                </a:lnTo>
                <a:lnTo>
                  <a:pt x="794" y="319234"/>
                </a:lnTo>
                <a:lnTo>
                  <a:pt x="2117" y="319979"/>
                </a:lnTo>
                <a:lnTo>
                  <a:pt x="3793" y="320476"/>
                </a:lnTo>
                <a:lnTo>
                  <a:pt x="7771" y="323144"/>
                </a:lnTo>
                <a:lnTo>
                  <a:pt x="19132" y="333595"/>
                </a:lnTo>
                <a:lnTo>
                  <a:pt x="38103" y="352433"/>
                </a:lnTo>
                <a:lnTo>
                  <a:pt x="55661" y="364332"/>
                </a:lnTo>
                <a:lnTo>
                  <a:pt x="68860" y="376237"/>
                </a:lnTo>
                <a:lnTo>
                  <a:pt x="88099" y="395287"/>
                </a:lnTo>
                <a:lnTo>
                  <a:pt x="90482" y="396875"/>
                </a:lnTo>
                <a:lnTo>
                  <a:pt x="97630" y="399903"/>
                </a:lnTo>
                <a:lnTo>
                  <a:pt x="107120" y="407164"/>
                </a:lnTo>
                <a:lnTo>
                  <a:pt x="107154" y="395007"/>
                </a:lnTo>
                <a:lnTo>
                  <a:pt x="107156" y="390400"/>
                </a:lnTo>
                <a:lnTo>
                  <a:pt x="106362" y="388061"/>
                </a:lnTo>
                <a:lnTo>
                  <a:pt x="103364" y="383344"/>
                </a:lnTo>
                <a:lnTo>
                  <a:pt x="101503" y="376485"/>
                </a:lnTo>
                <a:lnTo>
                  <a:pt x="100675" y="368145"/>
                </a:lnTo>
                <a:lnTo>
                  <a:pt x="100307" y="359147"/>
                </a:lnTo>
                <a:lnTo>
                  <a:pt x="98027" y="349856"/>
                </a:lnTo>
                <a:lnTo>
                  <a:pt x="95162" y="339642"/>
                </a:lnTo>
                <a:lnTo>
                  <a:pt x="93888" y="327164"/>
                </a:lnTo>
                <a:lnTo>
                  <a:pt x="91206" y="315798"/>
                </a:lnTo>
                <a:lnTo>
                  <a:pt x="88161" y="304661"/>
                </a:lnTo>
                <a:lnTo>
                  <a:pt x="87349" y="298357"/>
                </a:lnTo>
                <a:lnTo>
                  <a:pt x="86808" y="291773"/>
                </a:lnTo>
                <a:lnTo>
                  <a:pt x="86447" y="285003"/>
                </a:lnTo>
                <a:lnTo>
                  <a:pt x="86046" y="271130"/>
                </a:lnTo>
                <a:lnTo>
                  <a:pt x="83752" y="259144"/>
                </a:lnTo>
                <a:lnTo>
                  <a:pt x="80879" y="247731"/>
                </a:lnTo>
                <a:lnTo>
                  <a:pt x="80113" y="241354"/>
                </a:lnTo>
                <a:lnTo>
                  <a:pt x="78468" y="228712"/>
                </a:lnTo>
                <a:lnTo>
                  <a:pt x="75092" y="217802"/>
                </a:lnTo>
                <a:lnTo>
                  <a:pt x="73062" y="205544"/>
                </a:lnTo>
                <a:lnTo>
                  <a:pt x="72159" y="192953"/>
                </a:lnTo>
                <a:lnTo>
                  <a:pt x="71759" y="182065"/>
                </a:lnTo>
                <a:lnTo>
                  <a:pt x="71501" y="162934"/>
                </a:lnTo>
                <a:lnTo>
                  <a:pt x="71438" y="104891"/>
                </a:lnTo>
                <a:lnTo>
                  <a:pt x="72232" y="102471"/>
                </a:lnTo>
                <a:lnTo>
                  <a:pt x="77589" y="94290"/>
                </a:lnTo>
                <a:lnTo>
                  <a:pt x="82081" y="89497"/>
                </a:lnTo>
                <a:lnTo>
                  <a:pt x="92230" y="83050"/>
                </a:lnTo>
                <a:lnTo>
                  <a:pt x="98670" y="80567"/>
                </a:lnTo>
                <a:lnTo>
                  <a:pt x="104972" y="78670"/>
                </a:lnTo>
                <a:lnTo>
                  <a:pt x="131989" y="67267"/>
                </a:lnTo>
                <a:lnTo>
                  <a:pt x="171022" y="64468"/>
                </a:lnTo>
                <a:lnTo>
                  <a:pt x="175927" y="64409"/>
                </a:lnTo>
                <a:lnTo>
                  <a:pt x="179992" y="63577"/>
                </a:lnTo>
                <a:lnTo>
                  <a:pt x="190297" y="59407"/>
                </a:lnTo>
                <a:lnTo>
                  <a:pt x="209716" y="57596"/>
                </a:lnTo>
                <a:lnTo>
                  <a:pt x="243223" y="56415"/>
                </a:lnTo>
                <a:lnTo>
                  <a:pt x="286574" y="50673"/>
                </a:lnTo>
                <a:lnTo>
                  <a:pt x="327624" y="50094"/>
                </a:lnTo>
                <a:lnTo>
                  <a:pt x="403523" y="50008"/>
                </a:lnTo>
                <a:lnTo>
                  <a:pt x="441541" y="45097"/>
                </a:lnTo>
                <a:lnTo>
                  <a:pt x="486445" y="43304"/>
                </a:lnTo>
                <a:lnTo>
                  <a:pt x="608641" y="42870"/>
                </a:lnTo>
                <a:lnTo>
                  <a:pt x="654295" y="39072"/>
                </a:lnTo>
                <a:lnTo>
                  <a:pt x="699220" y="36712"/>
                </a:lnTo>
                <a:lnTo>
                  <a:pt x="742693" y="36013"/>
                </a:lnTo>
                <a:lnTo>
                  <a:pt x="822124" y="30103"/>
                </a:lnTo>
                <a:lnTo>
                  <a:pt x="855133" y="28460"/>
                </a:lnTo>
                <a:lnTo>
                  <a:pt x="888324" y="25084"/>
                </a:lnTo>
                <a:lnTo>
                  <a:pt x="923713" y="23055"/>
                </a:lnTo>
                <a:lnTo>
                  <a:pt x="959815" y="21359"/>
                </a:lnTo>
                <a:lnTo>
                  <a:pt x="994380" y="17960"/>
                </a:lnTo>
                <a:lnTo>
                  <a:pt x="1048870" y="11583"/>
                </a:lnTo>
                <a:lnTo>
                  <a:pt x="1084232" y="9117"/>
                </a:lnTo>
                <a:lnTo>
                  <a:pt x="1119261" y="7227"/>
                </a:lnTo>
                <a:lnTo>
                  <a:pt x="1155998" y="3741"/>
                </a:lnTo>
                <a:lnTo>
                  <a:pt x="1191375" y="1662"/>
                </a:lnTo>
                <a:lnTo>
                  <a:pt x="1225619" y="739"/>
                </a:lnTo>
                <a:lnTo>
                  <a:pt x="1370775" y="13"/>
                </a:lnTo>
                <a:lnTo>
                  <a:pt x="1522417" y="0"/>
                </a:lnTo>
                <a:lnTo>
                  <a:pt x="1530177" y="2116"/>
                </a:lnTo>
                <a:lnTo>
                  <a:pt x="1543050" y="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317"/>
          <p:cNvSpPr/>
          <p:nvPr/>
        </p:nvSpPr>
        <p:spPr>
          <a:xfrm>
            <a:off x="6900862" y="2714625"/>
            <a:ext cx="171451" cy="28573"/>
          </a:xfrm>
          <a:custGeom>
            <a:avLst/>
            <a:gdLst/>
            <a:ahLst/>
            <a:cxnLst/>
            <a:rect l="0" t="0" r="0" b="0"/>
            <a:pathLst>
              <a:path w="171451" h="28573">
                <a:moveTo>
                  <a:pt x="0" y="21431"/>
                </a:moveTo>
                <a:lnTo>
                  <a:pt x="0" y="27582"/>
                </a:lnTo>
                <a:lnTo>
                  <a:pt x="794" y="27913"/>
                </a:lnTo>
                <a:lnTo>
                  <a:pt x="6151" y="28487"/>
                </a:lnTo>
                <a:lnTo>
                  <a:pt x="10643" y="28549"/>
                </a:lnTo>
                <a:lnTo>
                  <a:pt x="30062" y="28572"/>
                </a:lnTo>
                <a:lnTo>
                  <a:pt x="32741" y="27779"/>
                </a:lnTo>
                <a:lnTo>
                  <a:pt x="35321" y="26457"/>
                </a:lnTo>
                <a:lnTo>
                  <a:pt x="37835" y="24782"/>
                </a:lnTo>
                <a:lnTo>
                  <a:pt x="41098" y="23665"/>
                </a:lnTo>
                <a:lnTo>
                  <a:pt x="44862" y="22920"/>
                </a:lnTo>
                <a:lnTo>
                  <a:pt x="48957" y="22424"/>
                </a:lnTo>
                <a:lnTo>
                  <a:pt x="52482" y="22093"/>
                </a:lnTo>
                <a:lnTo>
                  <a:pt x="55626" y="21872"/>
                </a:lnTo>
                <a:lnTo>
                  <a:pt x="58515" y="21725"/>
                </a:lnTo>
                <a:lnTo>
                  <a:pt x="62029" y="20833"/>
                </a:lnTo>
                <a:lnTo>
                  <a:pt x="65959" y="19445"/>
                </a:lnTo>
                <a:lnTo>
                  <a:pt x="70166" y="17726"/>
                </a:lnTo>
                <a:lnTo>
                  <a:pt x="74559" y="16579"/>
                </a:lnTo>
                <a:lnTo>
                  <a:pt x="79075" y="15815"/>
                </a:lnTo>
                <a:lnTo>
                  <a:pt x="83673" y="15306"/>
                </a:lnTo>
                <a:lnTo>
                  <a:pt x="87532" y="14966"/>
                </a:lnTo>
                <a:lnTo>
                  <a:pt x="90898" y="14740"/>
                </a:lnTo>
                <a:lnTo>
                  <a:pt x="93937" y="14589"/>
                </a:lnTo>
                <a:lnTo>
                  <a:pt x="97549" y="13694"/>
                </a:lnTo>
                <a:lnTo>
                  <a:pt x="101546" y="12305"/>
                </a:lnTo>
                <a:lnTo>
                  <a:pt x="105797" y="10584"/>
                </a:lnTo>
                <a:lnTo>
                  <a:pt x="109425" y="9437"/>
                </a:lnTo>
                <a:lnTo>
                  <a:pt x="112638" y="8673"/>
                </a:lnTo>
                <a:lnTo>
                  <a:pt x="115573" y="8163"/>
                </a:lnTo>
                <a:lnTo>
                  <a:pt x="119117" y="7823"/>
                </a:lnTo>
                <a:lnTo>
                  <a:pt x="123068" y="7597"/>
                </a:lnTo>
                <a:lnTo>
                  <a:pt x="133230" y="7233"/>
                </a:lnTo>
                <a:lnTo>
                  <a:pt x="134858" y="6409"/>
                </a:lnTo>
                <a:lnTo>
                  <a:pt x="136737" y="5066"/>
                </a:lnTo>
                <a:lnTo>
                  <a:pt x="138782" y="3378"/>
                </a:lnTo>
                <a:lnTo>
                  <a:pt x="141734" y="2251"/>
                </a:lnTo>
                <a:lnTo>
                  <a:pt x="145290" y="1501"/>
                </a:lnTo>
                <a:lnTo>
                  <a:pt x="154818" y="296"/>
                </a:lnTo>
                <a:lnTo>
                  <a:pt x="158237" y="131"/>
                </a:lnTo>
                <a:lnTo>
                  <a:pt x="163951" y="7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318"/>
          <p:cNvSpPr/>
          <p:nvPr/>
        </p:nvSpPr>
        <p:spPr>
          <a:xfrm>
            <a:off x="7158037" y="2650331"/>
            <a:ext cx="163189" cy="214213"/>
          </a:xfrm>
          <a:custGeom>
            <a:avLst/>
            <a:gdLst/>
            <a:ahLst/>
            <a:cxnLst/>
            <a:rect l="0" t="0" r="0" b="0"/>
            <a:pathLst>
              <a:path w="163189" h="214213">
                <a:moveTo>
                  <a:pt x="0" y="7144"/>
                </a:moveTo>
                <a:lnTo>
                  <a:pt x="3793" y="7144"/>
                </a:lnTo>
                <a:lnTo>
                  <a:pt x="4910" y="6350"/>
                </a:lnTo>
                <a:lnTo>
                  <a:pt x="5654" y="5027"/>
                </a:lnTo>
                <a:lnTo>
                  <a:pt x="6151" y="3351"/>
                </a:lnTo>
                <a:lnTo>
                  <a:pt x="7276" y="2234"/>
                </a:lnTo>
                <a:lnTo>
                  <a:pt x="8820" y="1489"/>
                </a:lnTo>
                <a:lnTo>
                  <a:pt x="12651" y="662"/>
                </a:lnTo>
                <a:lnTo>
                  <a:pt x="17000" y="294"/>
                </a:lnTo>
                <a:lnTo>
                  <a:pt x="21579" y="131"/>
                </a:lnTo>
                <a:lnTo>
                  <a:pt x="30986" y="26"/>
                </a:lnTo>
                <a:lnTo>
                  <a:pt x="70380" y="0"/>
                </a:lnTo>
                <a:lnTo>
                  <a:pt x="73908" y="794"/>
                </a:lnTo>
                <a:lnTo>
                  <a:pt x="77053" y="2117"/>
                </a:lnTo>
                <a:lnTo>
                  <a:pt x="79944" y="3792"/>
                </a:lnTo>
                <a:lnTo>
                  <a:pt x="82665" y="4909"/>
                </a:lnTo>
                <a:lnTo>
                  <a:pt x="85272" y="5654"/>
                </a:lnTo>
                <a:lnTo>
                  <a:pt x="87805" y="6151"/>
                </a:lnTo>
                <a:lnTo>
                  <a:pt x="92735" y="8819"/>
                </a:lnTo>
                <a:lnTo>
                  <a:pt x="95160" y="10642"/>
                </a:lnTo>
                <a:lnTo>
                  <a:pt x="96778" y="12651"/>
                </a:lnTo>
                <a:lnTo>
                  <a:pt x="97856" y="14784"/>
                </a:lnTo>
                <a:lnTo>
                  <a:pt x="98575" y="16999"/>
                </a:lnTo>
                <a:lnTo>
                  <a:pt x="99847" y="18477"/>
                </a:lnTo>
                <a:lnTo>
                  <a:pt x="101490" y="19462"/>
                </a:lnTo>
                <a:lnTo>
                  <a:pt x="103378" y="20118"/>
                </a:lnTo>
                <a:lnTo>
                  <a:pt x="104638" y="21349"/>
                </a:lnTo>
                <a:lnTo>
                  <a:pt x="105477" y="22964"/>
                </a:lnTo>
                <a:lnTo>
                  <a:pt x="106411" y="26875"/>
                </a:lnTo>
                <a:lnTo>
                  <a:pt x="106824" y="31259"/>
                </a:lnTo>
                <a:lnTo>
                  <a:pt x="106141" y="33539"/>
                </a:lnTo>
                <a:lnTo>
                  <a:pt x="103266" y="38190"/>
                </a:lnTo>
                <a:lnTo>
                  <a:pt x="99342" y="42902"/>
                </a:lnTo>
                <a:lnTo>
                  <a:pt x="97185" y="45270"/>
                </a:lnTo>
                <a:lnTo>
                  <a:pt x="95745" y="47643"/>
                </a:lnTo>
                <a:lnTo>
                  <a:pt x="94147" y="52395"/>
                </a:lnTo>
                <a:lnTo>
                  <a:pt x="92134" y="55567"/>
                </a:lnTo>
                <a:lnTo>
                  <a:pt x="89204" y="59270"/>
                </a:lnTo>
                <a:lnTo>
                  <a:pt x="85663" y="63326"/>
                </a:lnTo>
                <a:lnTo>
                  <a:pt x="79612" y="69949"/>
                </a:lnTo>
                <a:lnTo>
                  <a:pt x="76888" y="72826"/>
                </a:lnTo>
                <a:lnTo>
                  <a:pt x="73483" y="75538"/>
                </a:lnTo>
                <a:lnTo>
                  <a:pt x="69626" y="78140"/>
                </a:lnTo>
                <a:lnTo>
                  <a:pt x="65467" y="80668"/>
                </a:lnTo>
                <a:lnTo>
                  <a:pt x="62695" y="83147"/>
                </a:lnTo>
                <a:lnTo>
                  <a:pt x="60847" y="85594"/>
                </a:lnTo>
                <a:lnTo>
                  <a:pt x="59614" y="88019"/>
                </a:lnTo>
                <a:lnTo>
                  <a:pt x="57205" y="89635"/>
                </a:lnTo>
                <a:lnTo>
                  <a:pt x="54012" y="90713"/>
                </a:lnTo>
                <a:lnTo>
                  <a:pt x="45065" y="92443"/>
                </a:lnTo>
                <a:lnTo>
                  <a:pt x="41725" y="94796"/>
                </a:lnTo>
                <a:lnTo>
                  <a:pt x="36070" y="99707"/>
                </a:lnTo>
                <a:lnTo>
                  <a:pt x="35728" y="93155"/>
                </a:lnTo>
                <a:lnTo>
                  <a:pt x="39514" y="89161"/>
                </a:lnTo>
                <a:lnTo>
                  <a:pt x="41424" y="88016"/>
                </a:lnTo>
                <a:lnTo>
                  <a:pt x="45663" y="86743"/>
                </a:lnTo>
                <a:lnTo>
                  <a:pt x="50192" y="86177"/>
                </a:lnTo>
                <a:lnTo>
                  <a:pt x="52512" y="86026"/>
                </a:lnTo>
                <a:lnTo>
                  <a:pt x="55645" y="85132"/>
                </a:lnTo>
                <a:lnTo>
                  <a:pt x="59322" y="83742"/>
                </a:lnTo>
                <a:lnTo>
                  <a:pt x="63360" y="82022"/>
                </a:lnTo>
                <a:lnTo>
                  <a:pt x="67640" y="80875"/>
                </a:lnTo>
                <a:lnTo>
                  <a:pt x="72081" y="80110"/>
                </a:lnTo>
                <a:lnTo>
                  <a:pt x="76629" y="79600"/>
                </a:lnTo>
                <a:lnTo>
                  <a:pt x="80455" y="79261"/>
                </a:lnTo>
                <a:lnTo>
                  <a:pt x="83799" y="79034"/>
                </a:lnTo>
                <a:lnTo>
                  <a:pt x="86822" y="78883"/>
                </a:lnTo>
                <a:lnTo>
                  <a:pt x="96531" y="78715"/>
                </a:lnTo>
                <a:lnTo>
                  <a:pt x="114582" y="78608"/>
                </a:lnTo>
                <a:lnTo>
                  <a:pt x="118457" y="79392"/>
                </a:lnTo>
                <a:lnTo>
                  <a:pt x="122628" y="80709"/>
                </a:lnTo>
                <a:lnTo>
                  <a:pt x="126995" y="82381"/>
                </a:lnTo>
                <a:lnTo>
                  <a:pt x="130701" y="84290"/>
                </a:lnTo>
                <a:lnTo>
                  <a:pt x="133965" y="86356"/>
                </a:lnTo>
                <a:lnTo>
                  <a:pt x="136936" y="88527"/>
                </a:lnTo>
                <a:lnTo>
                  <a:pt x="139709" y="90767"/>
                </a:lnTo>
                <a:lnTo>
                  <a:pt x="142352" y="93055"/>
                </a:lnTo>
                <a:lnTo>
                  <a:pt x="147405" y="97714"/>
                </a:lnTo>
                <a:lnTo>
                  <a:pt x="152296" y="102430"/>
                </a:lnTo>
                <a:lnTo>
                  <a:pt x="153919" y="104799"/>
                </a:lnTo>
                <a:lnTo>
                  <a:pt x="155721" y="109548"/>
                </a:lnTo>
                <a:lnTo>
                  <a:pt x="158639" y="114305"/>
                </a:lnTo>
                <a:lnTo>
                  <a:pt x="160527" y="116684"/>
                </a:lnTo>
                <a:lnTo>
                  <a:pt x="161787" y="119064"/>
                </a:lnTo>
                <a:lnTo>
                  <a:pt x="163188" y="123826"/>
                </a:lnTo>
                <a:lnTo>
                  <a:pt x="162766" y="127000"/>
                </a:lnTo>
                <a:lnTo>
                  <a:pt x="161692" y="130704"/>
                </a:lnTo>
                <a:lnTo>
                  <a:pt x="160182" y="134761"/>
                </a:lnTo>
                <a:lnTo>
                  <a:pt x="156388" y="141385"/>
                </a:lnTo>
                <a:lnTo>
                  <a:pt x="152056" y="146975"/>
                </a:lnTo>
                <a:lnTo>
                  <a:pt x="147485" y="152106"/>
                </a:lnTo>
                <a:lnTo>
                  <a:pt x="145155" y="155379"/>
                </a:lnTo>
                <a:lnTo>
                  <a:pt x="142807" y="159148"/>
                </a:lnTo>
                <a:lnTo>
                  <a:pt x="140448" y="163249"/>
                </a:lnTo>
                <a:lnTo>
                  <a:pt x="137289" y="166776"/>
                </a:lnTo>
                <a:lnTo>
                  <a:pt x="133594" y="169922"/>
                </a:lnTo>
                <a:lnTo>
                  <a:pt x="129544" y="172812"/>
                </a:lnTo>
                <a:lnTo>
                  <a:pt x="126050" y="175533"/>
                </a:lnTo>
                <a:lnTo>
                  <a:pt x="122927" y="178141"/>
                </a:lnTo>
                <a:lnTo>
                  <a:pt x="120052" y="180673"/>
                </a:lnTo>
                <a:lnTo>
                  <a:pt x="112623" y="187720"/>
                </a:lnTo>
                <a:lnTo>
                  <a:pt x="98712" y="201387"/>
                </a:lnTo>
                <a:lnTo>
                  <a:pt x="95176" y="203314"/>
                </a:lnTo>
                <a:lnTo>
                  <a:pt x="91232" y="204599"/>
                </a:lnTo>
                <a:lnTo>
                  <a:pt x="87016" y="205455"/>
                </a:lnTo>
                <a:lnTo>
                  <a:pt x="83410" y="206820"/>
                </a:lnTo>
                <a:lnTo>
                  <a:pt x="80213" y="208524"/>
                </a:lnTo>
                <a:lnTo>
                  <a:pt x="77288" y="210453"/>
                </a:lnTo>
                <a:lnTo>
                  <a:pt x="74544" y="211740"/>
                </a:lnTo>
                <a:lnTo>
                  <a:pt x="71921" y="212597"/>
                </a:lnTo>
                <a:lnTo>
                  <a:pt x="66890" y="213550"/>
                </a:lnTo>
                <a:lnTo>
                  <a:pt x="62008" y="213974"/>
                </a:lnTo>
                <a:lnTo>
                  <a:pt x="57193" y="214162"/>
                </a:lnTo>
                <a:lnTo>
                  <a:pt x="54797" y="214212"/>
                </a:lnTo>
                <a:lnTo>
                  <a:pt x="52407" y="213451"/>
                </a:lnTo>
                <a:lnTo>
                  <a:pt x="47634" y="210490"/>
                </a:lnTo>
                <a:lnTo>
                  <a:pt x="42866" y="208645"/>
                </a:lnTo>
                <a:lnTo>
                  <a:pt x="37130" y="207460"/>
                </a:lnTo>
                <a:lnTo>
                  <a:pt x="36660" y="206569"/>
                </a:lnTo>
                <a:lnTo>
                  <a:pt x="35755" y="200326"/>
                </a:lnTo>
                <a:lnTo>
                  <a:pt x="35719" y="19288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319"/>
          <p:cNvSpPr/>
          <p:nvPr/>
        </p:nvSpPr>
        <p:spPr>
          <a:xfrm>
            <a:off x="7358063" y="2664618"/>
            <a:ext cx="157038" cy="221458"/>
          </a:xfrm>
          <a:custGeom>
            <a:avLst/>
            <a:gdLst/>
            <a:ahLst/>
            <a:cxnLst/>
            <a:rect l="0" t="0" r="0" b="0"/>
            <a:pathLst>
              <a:path w="157038" h="221458">
                <a:moveTo>
                  <a:pt x="57149" y="0"/>
                </a:moveTo>
                <a:lnTo>
                  <a:pt x="50998" y="0"/>
                </a:lnTo>
                <a:lnTo>
                  <a:pt x="46508" y="3793"/>
                </a:lnTo>
                <a:lnTo>
                  <a:pt x="42365" y="7771"/>
                </a:lnTo>
                <a:lnTo>
                  <a:pt x="40149" y="9943"/>
                </a:lnTo>
                <a:lnTo>
                  <a:pt x="38673" y="12185"/>
                </a:lnTo>
                <a:lnTo>
                  <a:pt x="37031" y="16793"/>
                </a:lnTo>
                <a:lnTo>
                  <a:pt x="34185" y="21487"/>
                </a:lnTo>
                <a:lnTo>
                  <a:pt x="30274" y="26219"/>
                </a:lnTo>
                <a:lnTo>
                  <a:pt x="25890" y="30968"/>
                </a:lnTo>
                <a:lnTo>
                  <a:pt x="24403" y="34139"/>
                </a:lnTo>
                <a:lnTo>
                  <a:pt x="23412" y="37840"/>
                </a:lnTo>
                <a:lnTo>
                  <a:pt x="22751" y="41896"/>
                </a:lnTo>
                <a:lnTo>
                  <a:pt x="19901" y="48519"/>
                </a:lnTo>
                <a:lnTo>
                  <a:pt x="15988" y="54108"/>
                </a:lnTo>
                <a:lnTo>
                  <a:pt x="11603" y="59238"/>
                </a:lnTo>
                <a:lnTo>
                  <a:pt x="9322" y="62511"/>
                </a:lnTo>
                <a:lnTo>
                  <a:pt x="7009" y="66280"/>
                </a:lnTo>
                <a:lnTo>
                  <a:pt x="4672" y="70381"/>
                </a:lnTo>
                <a:lnTo>
                  <a:pt x="2076" y="77053"/>
                </a:lnTo>
                <a:lnTo>
                  <a:pt x="921" y="83459"/>
                </a:lnTo>
                <a:lnTo>
                  <a:pt x="614" y="87389"/>
                </a:lnTo>
                <a:lnTo>
                  <a:pt x="410" y="91597"/>
                </a:lnTo>
                <a:lnTo>
                  <a:pt x="181" y="100506"/>
                </a:lnTo>
                <a:lnTo>
                  <a:pt x="0" y="151286"/>
                </a:lnTo>
                <a:lnTo>
                  <a:pt x="794" y="154039"/>
                </a:lnTo>
                <a:lnTo>
                  <a:pt x="3792" y="159214"/>
                </a:lnTo>
                <a:lnTo>
                  <a:pt x="4909" y="162499"/>
                </a:lnTo>
                <a:lnTo>
                  <a:pt x="5653" y="166277"/>
                </a:lnTo>
                <a:lnTo>
                  <a:pt x="6849" y="176161"/>
                </a:lnTo>
                <a:lnTo>
                  <a:pt x="8535" y="177766"/>
                </a:lnTo>
                <a:lnTo>
                  <a:pt x="11246" y="179629"/>
                </a:lnTo>
                <a:lnTo>
                  <a:pt x="14641" y="181666"/>
                </a:lnTo>
                <a:lnTo>
                  <a:pt x="17698" y="183817"/>
                </a:lnTo>
                <a:lnTo>
                  <a:pt x="20530" y="186045"/>
                </a:lnTo>
                <a:lnTo>
                  <a:pt x="23211" y="188324"/>
                </a:lnTo>
                <a:lnTo>
                  <a:pt x="25792" y="189843"/>
                </a:lnTo>
                <a:lnTo>
                  <a:pt x="28307" y="190856"/>
                </a:lnTo>
                <a:lnTo>
                  <a:pt x="30778" y="191531"/>
                </a:lnTo>
                <a:lnTo>
                  <a:pt x="35639" y="192281"/>
                </a:lnTo>
                <a:lnTo>
                  <a:pt x="38046" y="192482"/>
                </a:lnTo>
                <a:lnTo>
                  <a:pt x="41238" y="192615"/>
                </a:lnTo>
                <a:lnTo>
                  <a:pt x="49020" y="192763"/>
                </a:lnTo>
                <a:lnTo>
                  <a:pt x="72529" y="192871"/>
                </a:lnTo>
                <a:lnTo>
                  <a:pt x="76133" y="192081"/>
                </a:lnTo>
                <a:lnTo>
                  <a:pt x="80124" y="190760"/>
                </a:lnTo>
                <a:lnTo>
                  <a:pt x="84372" y="189086"/>
                </a:lnTo>
                <a:lnTo>
                  <a:pt x="88792" y="187970"/>
                </a:lnTo>
                <a:lnTo>
                  <a:pt x="93326" y="187226"/>
                </a:lnTo>
                <a:lnTo>
                  <a:pt x="97935" y="186730"/>
                </a:lnTo>
                <a:lnTo>
                  <a:pt x="101803" y="185605"/>
                </a:lnTo>
                <a:lnTo>
                  <a:pt x="105174" y="184062"/>
                </a:lnTo>
                <a:lnTo>
                  <a:pt x="108216" y="182239"/>
                </a:lnTo>
                <a:lnTo>
                  <a:pt x="111831" y="180231"/>
                </a:lnTo>
                <a:lnTo>
                  <a:pt x="120082" y="175882"/>
                </a:lnTo>
                <a:lnTo>
                  <a:pt x="123710" y="174405"/>
                </a:lnTo>
                <a:lnTo>
                  <a:pt x="126924" y="173420"/>
                </a:lnTo>
                <a:lnTo>
                  <a:pt x="129859" y="172763"/>
                </a:lnTo>
                <a:lnTo>
                  <a:pt x="132610" y="171532"/>
                </a:lnTo>
                <a:lnTo>
                  <a:pt x="135237" y="169917"/>
                </a:lnTo>
                <a:lnTo>
                  <a:pt x="137783" y="168047"/>
                </a:lnTo>
                <a:lnTo>
                  <a:pt x="140273" y="166006"/>
                </a:lnTo>
                <a:lnTo>
                  <a:pt x="145158" y="161622"/>
                </a:lnTo>
                <a:lnTo>
                  <a:pt x="149975" y="157028"/>
                </a:lnTo>
                <a:lnTo>
                  <a:pt x="152370" y="154692"/>
                </a:lnTo>
                <a:lnTo>
                  <a:pt x="153967" y="152341"/>
                </a:lnTo>
                <a:lnTo>
                  <a:pt x="156215" y="146032"/>
                </a:lnTo>
                <a:lnTo>
                  <a:pt x="156741" y="144279"/>
                </a:lnTo>
                <a:lnTo>
                  <a:pt x="157037" y="139499"/>
                </a:lnTo>
                <a:lnTo>
                  <a:pt x="156285" y="137449"/>
                </a:lnTo>
                <a:lnTo>
                  <a:pt x="153332" y="133056"/>
                </a:lnTo>
                <a:lnTo>
                  <a:pt x="151434" y="131566"/>
                </a:lnTo>
                <a:lnTo>
                  <a:pt x="149374" y="130573"/>
                </a:lnTo>
                <a:lnTo>
                  <a:pt x="147208" y="129912"/>
                </a:lnTo>
                <a:lnTo>
                  <a:pt x="145763" y="128677"/>
                </a:lnTo>
                <a:lnTo>
                  <a:pt x="144800" y="127060"/>
                </a:lnTo>
                <a:lnTo>
                  <a:pt x="144158" y="125188"/>
                </a:lnTo>
                <a:lnTo>
                  <a:pt x="142937" y="123940"/>
                </a:lnTo>
                <a:lnTo>
                  <a:pt x="141328" y="123108"/>
                </a:lnTo>
                <a:lnTo>
                  <a:pt x="139463" y="122553"/>
                </a:lnTo>
                <a:lnTo>
                  <a:pt x="136631" y="122183"/>
                </a:lnTo>
                <a:lnTo>
                  <a:pt x="133156" y="121937"/>
                </a:lnTo>
                <a:lnTo>
                  <a:pt x="125855" y="121663"/>
                </a:lnTo>
                <a:lnTo>
                  <a:pt x="119965" y="121541"/>
                </a:lnTo>
                <a:lnTo>
                  <a:pt x="117283" y="122303"/>
                </a:lnTo>
                <a:lnTo>
                  <a:pt x="114701" y="123604"/>
                </a:lnTo>
                <a:lnTo>
                  <a:pt x="112185" y="125265"/>
                </a:lnTo>
                <a:lnTo>
                  <a:pt x="108921" y="127167"/>
                </a:lnTo>
                <a:lnTo>
                  <a:pt x="105158" y="129228"/>
                </a:lnTo>
                <a:lnTo>
                  <a:pt x="101061" y="131396"/>
                </a:lnTo>
                <a:lnTo>
                  <a:pt x="97536" y="133635"/>
                </a:lnTo>
                <a:lnTo>
                  <a:pt x="94393" y="135921"/>
                </a:lnTo>
                <a:lnTo>
                  <a:pt x="91503" y="138239"/>
                </a:lnTo>
                <a:lnTo>
                  <a:pt x="87990" y="140578"/>
                </a:lnTo>
                <a:lnTo>
                  <a:pt x="84059" y="142931"/>
                </a:lnTo>
                <a:lnTo>
                  <a:pt x="79851" y="145294"/>
                </a:lnTo>
                <a:lnTo>
                  <a:pt x="76252" y="147663"/>
                </a:lnTo>
                <a:lnTo>
                  <a:pt x="73060" y="150036"/>
                </a:lnTo>
                <a:lnTo>
                  <a:pt x="70137" y="152411"/>
                </a:lnTo>
                <a:lnTo>
                  <a:pt x="66602" y="155583"/>
                </a:lnTo>
                <a:lnTo>
                  <a:pt x="58440" y="163340"/>
                </a:lnTo>
                <a:lnTo>
                  <a:pt x="40803" y="180681"/>
                </a:lnTo>
                <a:lnTo>
                  <a:pt x="38314" y="183955"/>
                </a:lnTo>
                <a:lnTo>
                  <a:pt x="35860" y="187724"/>
                </a:lnTo>
                <a:lnTo>
                  <a:pt x="33432" y="191824"/>
                </a:lnTo>
                <a:lnTo>
                  <a:pt x="28617" y="198497"/>
                </a:lnTo>
                <a:lnTo>
                  <a:pt x="23830" y="204109"/>
                </a:lnTo>
                <a:lnTo>
                  <a:pt x="19058" y="209248"/>
                </a:lnTo>
                <a:lnTo>
                  <a:pt x="16673" y="210937"/>
                </a:lnTo>
                <a:lnTo>
                  <a:pt x="11908" y="212812"/>
                </a:lnTo>
                <a:lnTo>
                  <a:pt x="10319" y="214106"/>
                </a:lnTo>
                <a:lnTo>
                  <a:pt x="9261" y="215762"/>
                </a:lnTo>
                <a:lnTo>
                  <a:pt x="7143" y="22145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320"/>
          <p:cNvSpPr/>
          <p:nvPr/>
        </p:nvSpPr>
        <p:spPr>
          <a:xfrm>
            <a:off x="5836443" y="3007518"/>
            <a:ext cx="1671639" cy="57151"/>
          </a:xfrm>
          <a:custGeom>
            <a:avLst/>
            <a:gdLst/>
            <a:ahLst/>
            <a:cxnLst/>
            <a:rect l="0" t="0" r="0" b="0"/>
            <a:pathLst>
              <a:path w="1671639" h="57151">
                <a:moveTo>
                  <a:pt x="0" y="57150"/>
                </a:moveTo>
                <a:lnTo>
                  <a:pt x="27910" y="57150"/>
                </a:lnTo>
                <a:lnTo>
                  <a:pt x="31307" y="56357"/>
                </a:lnTo>
                <a:lnTo>
                  <a:pt x="34365" y="55034"/>
                </a:lnTo>
                <a:lnTo>
                  <a:pt x="37198" y="53358"/>
                </a:lnTo>
                <a:lnTo>
                  <a:pt x="40673" y="52241"/>
                </a:lnTo>
                <a:lnTo>
                  <a:pt x="52357" y="50669"/>
                </a:lnTo>
                <a:lnTo>
                  <a:pt x="101520" y="50014"/>
                </a:lnTo>
                <a:lnTo>
                  <a:pt x="128885" y="49214"/>
                </a:lnTo>
                <a:lnTo>
                  <a:pt x="135930" y="47891"/>
                </a:lnTo>
                <a:lnTo>
                  <a:pt x="143008" y="46215"/>
                </a:lnTo>
                <a:lnTo>
                  <a:pt x="149314" y="45097"/>
                </a:lnTo>
                <a:lnTo>
                  <a:pt x="167361" y="43525"/>
                </a:lnTo>
                <a:lnTo>
                  <a:pt x="213849" y="42921"/>
                </a:lnTo>
                <a:lnTo>
                  <a:pt x="281388" y="42865"/>
                </a:lnTo>
                <a:lnTo>
                  <a:pt x="290779" y="42071"/>
                </a:lnTo>
                <a:lnTo>
                  <a:pt x="300216" y="40747"/>
                </a:lnTo>
                <a:lnTo>
                  <a:pt x="309681" y="39071"/>
                </a:lnTo>
                <a:lnTo>
                  <a:pt x="319167" y="37954"/>
                </a:lnTo>
                <a:lnTo>
                  <a:pt x="347686" y="36381"/>
                </a:lnTo>
                <a:lnTo>
                  <a:pt x="395291" y="35806"/>
                </a:lnTo>
                <a:lnTo>
                  <a:pt x="439091" y="34942"/>
                </a:lnTo>
                <a:lnTo>
                  <a:pt x="450684" y="33614"/>
                </a:lnTo>
                <a:lnTo>
                  <a:pt x="462381" y="31934"/>
                </a:lnTo>
                <a:lnTo>
                  <a:pt x="474148" y="30815"/>
                </a:lnTo>
                <a:lnTo>
                  <a:pt x="508877" y="29239"/>
                </a:lnTo>
                <a:lnTo>
                  <a:pt x="551575" y="28706"/>
                </a:lnTo>
                <a:lnTo>
                  <a:pt x="597992" y="28601"/>
                </a:lnTo>
                <a:lnTo>
                  <a:pt x="609799" y="27799"/>
                </a:lnTo>
                <a:lnTo>
                  <a:pt x="621639" y="26470"/>
                </a:lnTo>
                <a:lnTo>
                  <a:pt x="633501" y="24791"/>
                </a:lnTo>
                <a:lnTo>
                  <a:pt x="645378" y="23671"/>
                </a:lnTo>
                <a:lnTo>
                  <a:pt x="669158" y="22427"/>
                </a:lnTo>
                <a:lnTo>
                  <a:pt x="681055" y="21301"/>
                </a:lnTo>
                <a:lnTo>
                  <a:pt x="692956" y="19757"/>
                </a:lnTo>
                <a:lnTo>
                  <a:pt x="704858" y="17934"/>
                </a:lnTo>
                <a:lnTo>
                  <a:pt x="716762" y="16719"/>
                </a:lnTo>
                <a:lnTo>
                  <a:pt x="753271" y="15008"/>
                </a:lnTo>
                <a:lnTo>
                  <a:pt x="793104" y="13707"/>
                </a:lnTo>
                <a:lnTo>
                  <a:pt x="805755" y="12313"/>
                </a:lnTo>
                <a:lnTo>
                  <a:pt x="818157" y="10590"/>
                </a:lnTo>
                <a:lnTo>
                  <a:pt x="830395" y="9442"/>
                </a:lnTo>
                <a:lnTo>
                  <a:pt x="866579" y="7825"/>
                </a:lnTo>
                <a:lnTo>
                  <a:pt x="916478" y="7278"/>
                </a:lnTo>
                <a:lnTo>
                  <a:pt x="943105" y="6410"/>
                </a:lnTo>
                <a:lnTo>
                  <a:pt x="955762" y="5067"/>
                </a:lnTo>
                <a:lnTo>
                  <a:pt x="968168" y="3378"/>
                </a:lnTo>
                <a:lnTo>
                  <a:pt x="980409" y="2252"/>
                </a:lnTo>
                <a:lnTo>
                  <a:pt x="1017390" y="668"/>
                </a:lnTo>
                <a:lnTo>
                  <a:pt x="1082450" y="88"/>
                </a:lnTo>
                <a:lnTo>
                  <a:pt x="1516766" y="0"/>
                </a:lnTo>
                <a:lnTo>
                  <a:pt x="1525527" y="794"/>
                </a:lnTo>
                <a:lnTo>
                  <a:pt x="1533750" y="2117"/>
                </a:lnTo>
                <a:lnTo>
                  <a:pt x="1541612" y="3792"/>
                </a:lnTo>
                <a:lnTo>
                  <a:pt x="1549236" y="4910"/>
                </a:lnTo>
                <a:lnTo>
                  <a:pt x="1570548" y="6482"/>
                </a:lnTo>
                <a:lnTo>
                  <a:pt x="1607187" y="7880"/>
                </a:lnTo>
                <a:lnTo>
                  <a:pt x="1612796" y="9222"/>
                </a:lnTo>
                <a:lnTo>
                  <a:pt x="1618122" y="10911"/>
                </a:lnTo>
                <a:lnTo>
                  <a:pt x="1622467" y="12036"/>
                </a:lnTo>
                <a:lnTo>
                  <a:pt x="1629412" y="13287"/>
                </a:lnTo>
                <a:lnTo>
                  <a:pt x="1633168" y="14414"/>
                </a:lnTo>
                <a:lnTo>
                  <a:pt x="1637260" y="15960"/>
                </a:lnTo>
                <a:lnTo>
                  <a:pt x="1641576" y="17784"/>
                </a:lnTo>
                <a:lnTo>
                  <a:pt x="1645246" y="19000"/>
                </a:lnTo>
                <a:lnTo>
                  <a:pt x="1654205" y="20711"/>
                </a:lnTo>
                <a:lnTo>
                  <a:pt x="1662982" y="21337"/>
                </a:lnTo>
                <a:lnTo>
                  <a:pt x="1663487" y="22162"/>
                </a:lnTo>
                <a:lnTo>
                  <a:pt x="1663823" y="23506"/>
                </a:lnTo>
                <a:lnTo>
                  <a:pt x="1664046" y="25196"/>
                </a:lnTo>
                <a:lnTo>
                  <a:pt x="1664989" y="26322"/>
                </a:lnTo>
                <a:lnTo>
                  <a:pt x="1666412" y="27073"/>
                </a:lnTo>
                <a:lnTo>
                  <a:pt x="1671638" y="285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321"/>
          <p:cNvSpPr/>
          <p:nvPr/>
        </p:nvSpPr>
        <p:spPr>
          <a:xfrm>
            <a:off x="6372225" y="3171825"/>
            <a:ext cx="50007" cy="221457"/>
          </a:xfrm>
          <a:custGeom>
            <a:avLst/>
            <a:gdLst/>
            <a:ahLst/>
            <a:cxnLst/>
            <a:rect l="0" t="0" r="0" b="0"/>
            <a:pathLst>
              <a:path w="50007" h="221457">
                <a:moveTo>
                  <a:pt x="0" y="0"/>
                </a:moveTo>
                <a:lnTo>
                  <a:pt x="0" y="13207"/>
                </a:lnTo>
                <a:lnTo>
                  <a:pt x="794" y="14361"/>
                </a:lnTo>
                <a:lnTo>
                  <a:pt x="2116" y="15924"/>
                </a:lnTo>
                <a:lnTo>
                  <a:pt x="3792" y="17759"/>
                </a:lnTo>
                <a:lnTo>
                  <a:pt x="4909" y="19777"/>
                </a:lnTo>
                <a:lnTo>
                  <a:pt x="6150" y="24135"/>
                </a:lnTo>
                <a:lnTo>
                  <a:pt x="7275" y="27202"/>
                </a:lnTo>
                <a:lnTo>
                  <a:pt x="8819" y="30835"/>
                </a:lnTo>
                <a:lnTo>
                  <a:pt x="10641" y="34844"/>
                </a:lnTo>
                <a:lnTo>
                  <a:pt x="11857" y="38310"/>
                </a:lnTo>
                <a:lnTo>
                  <a:pt x="13207" y="44279"/>
                </a:lnTo>
                <a:lnTo>
                  <a:pt x="14361" y="46982"/>
                </a:lnTo>
                <a:lnTo>
                  <a:pt x="15924" y="49577"/>
                </a:lnTo>
                <a:lnTo>
                  <a:pt x="17760" y="52101"/>
                </a:lnTo>
                <a:lnTo>
                  <a:pt x="18983" y="55371"/>
                </a:lnTo>
                <a:lnTo>
                  <a:pt x="19799" y="59139"/>
                </a:lnTo>
                <a:lnTo>
                  <a:pt x="20343" y="63238"/>
                </a:lnTo>
                <a:lnTo>
                  <a:pt x="21499" y="67559"/>
                </a:lnTo>
                <a:lnTo>
                  <a:pt x="23064" y="72027"/>
                </a:lnTo>
                <a:lnTo>
                  <a:pt x="24901" y="76592"/>
                </a:lnTo>
                <a:lnTo>
                  <a:pt x="26125" y="80430"/>
                </a:lnTo>
                <a:lnTo>
                  <a:pt x="27486" y="86811"/>
                </a:lnTo>
                <a:lnTo>
                  <a:pt x="27849" y="90418"/>
                </a:lnTo>
                <a:lnTo>
                  <a:pt x="28091" y="94410"/>
                </a:lnTo>
                <a:lnTo>
                  <a:pt x="28252" y="98658"/>
                </a:lnTo>
                <a:lnTo>
                  <a:pt x="29154" y="102285"/>
                </a:lnTo>
                <a:lnTo>
                  <a:pt x="30548" y="105496"/>
                </a:lnTo>
                <a:lnTo>
                  <a:pt x="32272" y="108430"/>
                </a:lnTo>
                <a:lnTo>
                  <a:pt x="33420" y="111974"/>
                </a:lnTo>
                <a:lnTo>
                  <a:pt x="34187" y="115924"/>
                </a:lnTo>
                <a:lnTo>
                  <a:pt x="34697" y="120145"/>
                </a:lnTo>
                <a:lnTo>
                  <a:pt x="35831" y="124547"/>
                </a:lnTo>
                <a:lnTo>
                  <a:pt x="37381" y="129068"/>
                </a:lnTo>
                <a:lnTo>
                  <a:pt x="39208" y="133670"/>
                </a:lnTo>
                <a:lnTo>
                  <a:pt x="40426" y="138326"/>
                </a:lnTo>
                <a:lnTo>
                  <a:pt x="41238" y="143017"/>
                </a:lnTo>
                <a:lnTo>
                  <a:pt x="41780" y="147732"/>
                </a:lnTo>
                <a:lnTo>
                  <a:pt x="42140" y="152463"/>
                </a:lnTo>
                <a:lnTo>
                  <a:pt x="42381" y="157204"/>
                </a:lnTo>
                <a:lnTo>
                  <a:pt x="42541" y="161953"/>
                </a:lnTo>
                <a:lnTo>
                  <a:pt x="43442" y="165912"/>
                </a:lnTo>
                <a:lnTo>
                  <a:pt x="44836" y="169345"/>
                </a:lnTo>
                <a:lnTo>
                  <a:pt x="46559" y="172428"/>
                </a:lnTo>
                <a:lnTo>
                  <a:pt x="47708" y="176071"/>
                </a:lnTo>
                <a:lnTo>
                  <a:pt x="48474" y="180087"/>
                </a:lnTo>
                <a:lnTo>
                  <a:pt x="48984" y="184351"/>
                </a:lnTo>
                <a:lnTo>
                  <a:pt x="49552" y="191207"/>
                </a:lnTo>
                <a:lnTo>
                  <a:pt x="49804" y="196899"/>
                </a:lnTo>
                <a:lnTo>
                  <a:pt x="49946" y="204566"/>
                </a:lnTo>
                <a:lnTo>
                  <a:pt x="50006" y="22145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322"/>
          <p:cNvSpPr/>
          <p:nvPr/>
        </p:nvSpPr>
        <p:spPr>
          <a:xfrm>
            <a:off x="6493678" y="3132053"/>
            <a:ext cx="134605" cy="225507"/>
          </a:xfrm>
          <a:custGeom>
            <a:avLst/>
            <a:gdLst/>
            <a:ahLst/>
            <a:cxnLst/>
            <a:rect l="0" t="0" r="0" b="0"/>
            <a:pathLst>
              <a:path w="134605" h="225507">
                <a:moveTo>
                  <a:pt x="78572" y="18340"/>
                </a:moveTo>
                <a:lnTo>
                  <a:pt x="78572" y="7698"/>
                </a:lnTo>
                <a:lnTo>
                  <a:pt x="77778" y="6483"/>
                </a:lnTo>
                <a:lnTo>
                  <a:pt x="76455" y="5673"/>
                </a:lnTo>
                <a:lnTo>
                  <a:pt x="72421" y="4373"/>
                </a:lnTo>
                <a:lnTo>
                  <a:pt x="69753" y="2078"/>
                </a:lnTo>
                <a:lnTo>
                  <a:pt x="67930" y="355"/>
                </a:lnTo>
                <a:lnTo>
                  <a:pt x="65921" y="0"/>
                </a:lnTo>
                <a:lnTo>
                  <a:pt x="63788" y="557"/>
                </a:lnTo>
                <a:lnTo>
                  <a:pt x="61572" y="1722"/>
                </a:lnTo>
                <a:lnTo>
                  <a:pt x="59301" y="2499"/>
                </a:lnTo>
                <a:lnTo>
                  <a:pt x="56993" y="3017"/>
                </a:lnTo>
                <a:lnTo>
                  <a:pt x="54661" y="3362"/>
                </a:lnTo>
                <a:lnTo>
                  <a:pt x="52312" y="4386"/>
                </a:lnTo>
                <a:lnTo>
                  <a:pt x="49953" y="5863"/>
                </a:lnTo>
                <a:lnTo>
                  <a:pt x="47586" y="7641"/>
                </a:lnTo>
                <a:lnTo>
                  <a:pt x="45215" y="9620"/>
                </a:lnTo>
                <a:lnTo>
                  <a:pt x="42840" y="11733"/>
                </a:lnTo>
                <a:lnTo>
                  <a:pt x="40463" y="13935"/>
                </a:lnTo>
                <a:lnTo>
                  <a:pt x="38084" y="15404"/>
                </a:lnTo>
                <a:lnTo>
                  <a:pt x="35705" y="16383"/>
                </a:lnTo>
                <a:lnTo>
                  <a:pt x="33325" y="17035"/>
                </a:lnTo>
                <a:lnTo>
                  <a:pt x="30945" y="19058"/>
                </a:lnTo>
                <a:lnTo>
                  <a:pt x="28564" y="21994"/>
                </a:lnTo>
                <a:lnTo>
                  <a:pt x="26184" y="25538"/>
                </a:lnTo>
                <a:lnTo>
                  <a:pt x="23009" y="28695"/>
                </a:lnTo>
                <a:lnTo>
                  <a:pt x="19305" y="31594"/>
                </a:lnTo>
                <a:lnTo>
                  <a:pt x="15248" y="34320"/>
                </a:lnTo>
                <a:lnTo>
                  <a:pt x="12543" y="36931"/>
                </a:lnTo>
                <a:lnTo>
                  <a:pt x="10740" y="39465"/>
                </a:lnTo>
                <a:lnTo>
                  <a:pt x="4054" y="53028"/>
                </a:lnTo>
                <a:lnTo>
                  <a:pt x="2700" y="57341"/>
                </a:lnTo>
                <a:lnTo>
                  <a:pt x="1797" y="61803"/>
                </a:lnTo>
                <a:lnTo>
                  <a:pt x="1194" y="66365"/>
                </a:lnTo>
                <a:lnTo>
                  <a:pt x="793" y="70201"/>
                </a:lnTo>
                <a:lnTo>
                  <a:pt x="347" y="76579"/>
                </a:lnTo>
                <a:lnTo>
                  <a:pt x="149" y="82060"/>
                </a:lnTo>
                <a:lnTo>
                  <a:pt x="38" y="89608"/>
                </a:lnTo>
                <a:lnTo>
                  <a:pt x="0" y="103061"/>
                </a:lnTo>
                <a:lnTo>
                  <a:pt x="790" y="106571"/>
                </a:lnTo>
                <a:lnTo>
                  <a:pt x="3785" y="112587"/>
                </a:lnTo>
                <a:lnTo>
                  <a:pt x="5696" y="114509"/>
                </a:lnTo>
                <a:lnTo>
                  <a:pt x="7762" y="115790"/>
                </a:lnTo>
                <a:lnTo>
                  <a:pt x="9934" y="116645"/>
                </a:lnTo>
                <a:lnTo>
                  <a:pt x="12176" y="118008"/>
                </a:lnTo>
                <a:lnTo>
                  <a:pt x="14464" y="119710"/>
                </a:lnTo>
                <a:lnTo>
                  <a:pt x="16783" y="121639"/>
                </a:lnTo>
                <a:lnTo>
                  <a:pt x="19122" y="123719"/>
                </a:lnTo>
                <a:lnTo>
                  <a:pt x="23840" y="128146"/>
                </a:lnTo>
                <a:lnTo>
                  <a:pt x="26209" y="129644"/>
                </a:lnTo>
                <a:lnTo>
                  <a:pt x="28582" y="130643"/>
                </a:lnTo>
                <a:lnTo>
                  <a:pt x="30957" y="131309"/>
                </a:lnTo>
                <a:lnTo>
                  <a:pt x="34129" y="131753"/>
                </a:lnTo>
                <a:lnTo>
                  <a:pt x="37831" y="132048"/>
                </a:lnTo>
                <a:lnTo>
                  <a:pt x="41886" y="132246"/>
                </a:lnTo>
                <a:lnTo>
                  <a:pt x="45384" y="133171"/>
                </a:lnTo>
                <a:lnTo>
                  <a:pt x="48508" y="134582"/>
                </a:lnTo>
                <a:lnTo>
                  <a:pt x="51386" y="136316"/>
                </a:lnTo>
                <a:lnTo>
                  <a:pt x="54892" y="137472"/>
                </a:lnTo>
                <a:lnTo>
                  <a:pt x="58816" y="138243"/>
                </a:lnTo>
                <a:lnTo>
                  <a:pt x="63020" y="138757"/>
                </a:lnTo>
                <a:lnTo>
                  <a:pt x="67410" y="139893"/>
                </a:lnTo>
                <a:lnTo>
                  <a:pt x="71925" y="141444"/>
                </a:lnTo>
                <a:lnTo>
                  <a:pt x="76521" y="143272"/>
                </a:lnTo>
                <a:lnTo>
                  <a:pt x="81174" y="145284"/>
                </a:lnTo>
                <a:lnTo>
                  <a:pt x="90576" y="149637"/>
                </a:lnTo>
                <a:lnTo>
                  <a:pt x="94512" y="151115"/>
                </a:lnTo>
                <a:lnTo>
                  <a:pt x="97930" y="152101"/>
                </a:lnTo>
                <a:lnTo>
                  <a:pt x="101002" y="152758"/>
                </a:lnTo>
                <a:lnTo>
                  <a:pt x="103844" y="153989"/>
                </a:lnTo>
                <a:lnTo>
                  <a:pt x="106533" y="155604"/>
                </a:lnTo>
                <a:lnTo>
                  <a:pt x="109118" y="157475"/>
                </a:lnTo>
                <a:lnTo>
                  <a:pt x="111636" y="159515"/>
                </a:lnTo>
                <a:lnTo>
                  <a:pt x="114108" y="161669"/>
                </a:lnTo>
                <a:lnTo>
                  <a:pt x="116550" y="163900"/>
                </a:lnTo>
                <a:lnTo>
                  <a:pt x="121380" y="168494"/>
                </a:lnTo>
                <a:lnTo>
                  <a:pt x="123779" y="170830"/>
                </a:lnTo>
                <a:lnTo>
                  <a:pt x="125379" y="173181"/>
                </a:lnTo>
                <a:lnTo>
                  <a:pt x="127156" y="177911"/>
                </a:lnTo>
                <a:lnTo>
                  <a:pt x="130063" y="182659"/>
                </a:lnTo>
                <a:lnTo>
                  <a:pt x="131949" y="185036"/>
                </a:lnTo>
                <a:lnTo>
                  <a:pt x="133207" y="187414"/>
                </a:lnTo>
                <a:lnTo>
                  <a:pt x="134604" y="192174"/>
                </a:lnTo>
                <a:lnTo>
                  <a:pt x="134183" y="194554"/>
                </a:lnTo>
                <a:lnTo>
                  <a:pt x="131598" y="199316"/>
                </a:lnTo>
                <a:lnTo>
                  <a:pt x="129920" y="204078"/>
                </a:lnTo>
                <a:lnTo>
                  <a:pt x="129175" y="208840"/>
                </a:lnTo>
                <a:lnTo>
                  <a:pt x="128843" y="213603"/>
                </a:lnTo>
                <a:lnTo>
                  <a:pt x="127961" y="215984"/>
                </a:lnTo>
                <a:lnTo>
                  <a:pt x="124864" y="220747"/>
                </a:lnTo>
                <a:lnTo>
                  <a:pt x="122927" y="222334"/>
                </a:lnTo>
                <a:lnTo>
                  <a:pt x="120842" y="223392"/>
                </a:lnTo>
                <a:lnTo>
                  <a:pt x="118658" y="224098"/>
                </a:lnTo>
                <a:lnTo>
                  <a:pt x="116409" y="224568"/>
                </a:lnTo>
                <a:lnTo>
                  <a:pt x="114115" y="224882"/>
                </a:lnTo>
                <a:lnTo>
                  <a:pt x="111792" y="225091"/>
                </a:lnTo>
                <a:lnTo>
                  <a:pt x="109450" y="225230"/>
                </a:lnTo>
                <a:lnTo>
                  <a:pt x="104730" y="225385"/>
                </a:lnTo>
                <a:lnTo>
                  <a:pt x="92854" y="225493"/>
                </a:lnTo>
                <a:lnTo>
                  <a:pt x="83332" y="225506"/>
                </a:lnTo>
                <a:lnTo>
                  <a:pt x="80952" y="224713"/>
                </a:lnTo>
                <a:lnTo>
                  <a:pt x="78571" y="223391"/>
                </a:lnTo>
                <a:lnTo>
                  <a:pt x="76190" y="221715"/>
                </a:lnTo>
                <a:lnTo>
                  <a:pt x="74603" y="219805"/>
                </a:lnTo>
                <a:lnTo>
                  <a:pt x="73544" y="217738"/>
                </a:lnTo>
                <a:lnTo>
                  <a:pt x="72839" y="215566"/>
                </a:lnTo>
                <a:lnTo>
                  <a:pt x="71575" y="214117"/>
                </a:lnTo>
                <a:lnTo>
                  <a:pt x="69938" y="213152"/>
                </a:lnTo>
                <a:lnTo>
                  <a:pt x="68054" y="212509"/>
                </a:lnTo>
                <a:lnTo>
                  <a:pt x="66003" y="211286"/>
                </a:lnTo>
                <a:lnTo>
                  <a:pt x="63843" y="209677"/>
                </a:lnTo>
                <a:lnTo>
                  <a:pt x="61608" y="207810"/>
                </a:lnTo>
                <a:lnTo>
                  <a:pt x="59325" y="205773"/>
                </a:lnTo>
                <a:lnTo>
                  <a:pt x="54671" y="201391"/>
                </a:lnTo>
                <a:lnTo>
                  <a:pt x="53113" y="198318"/>
                </a:lnTo>
                <a:lnTo>
                  <a:pt x="52075" y="194682"/>
                </a:lnTo>
                <a:lnTo>
                  <a:pt x="51382" y="190670"/>
                </a:lnTo>
                <a:lnTo>
                  <a:pt x="50612" y="184096"/>
                </a:lnTo>
                <a:lnTo>
                  <a:pt x="50270" y="177734"/>
                </a:lnTo>
                <a:lnTo>
                  <a:pt x="50118" y="169616"/>
                </a:lnTo>
                <a:lnTo>
                  <a:pt x="50871" y="166022"/>
                </a:lnTo>
                <a:lnTo>
                  <a:pt x="53825" y="159912"/>
                </a:lnTo>
                <a:lnTo>
                  <a:pt x="54930" y="155584"/>
                </a:lnTo>
                <a:lnTo>
                  <a:pt x="55667" y="150317"/>
                </a:lnTo>
                <a:lnTo>
                  <a:pt x="56158" y="144425"/>
                </a:lnTo>
                <a:lnTo>
                  <a:pt x="57279" y="138909"/>
                </a:lnTo>
                <a:lnTo>
                  <a:pt x="58820" y="133644"/>
                </a:lnTo>
                <a:lnTo>
                  <a:pt x="60642" y="128547"/>
                </a:lnTo>
                <a:lnTo>
                  <a:pt x="62649" y="123562"/>
                </a:lnTo>
                <a:lnTo>
                  <a:pt x="64782" y="118650"/>
                </a:lnTo>
                <a:lnTo>
                  <a:pt x="66997" y="113789"/>
                </a:lnTo>
                <a:lnTo>
                  <a:pt x="69267" y="109754"/>
                </a:lnTo>
                <a:lnTo>
                  <a:pt x="71575" y="106270"/>
                </a:lnTo>
                <a:lnTo>
                  <a:pt x="73907" y="103154"/>
                </a:lnTo>
                <a:lnTo>
                  <a:pt x="76256" y="99489"/>
                </a:lnTo>
                <a:lnTo>
                  <a:pt x="78615" y="95458"/>
                </a:lnTo>
                <a:lnTo>
                  <a:pt x="80982" y="91183"/>
                </a:lnTo>
                <a:lnTo>
                  <a:pt x="83353" y="87540"/>
                </a:lnTo>
                <a:lnTo>
                  <a:pt x="85728" y="84317"/>
                </a:lnTo>
                <a:lnTo>
                  <a:pt x="88106" y="81375"/>
                </a:lnTo>
                <a:lnTo>
                  <a:pt x="90484" y="77826"/>
                </a:lnTo>
                <a:lnTo>
                  <a:pt x="92863" y="73872"/>
                </a:lnTo>
                <a:lnTo>
                  <a:pt x="95243" y="69649"/>
                </a:lnTo>
                <a:lnTo>
                  <a:pt x="97623" y="66040"/>
                </a:lnTo>
                <a:lnTo>
                  <a:pt x="100004" y="62840"/>
                </a:lnTo>
                <a:lnTo>
                  <a:pt x="102386" y="59913"/>
                </a:lnTo>
                <a:lnTo>
                  <a:pt x="105030" y="54544"/>
                </a:lnTo>
                <a:lnTo>
                  <a:pt x="106206" y="49512"/>
                </a:lnTo>
                <a:lnTo>
                  <a:pt x="106729" y="44630"/>
                </a:lnTo>
                <a:lnTo>
                  <a:pt x="106960" y="39814"/>
                </a:lnTo>
                <a:lnTo>
                  <a:pt x="107110" y="34047"/>
                </a:lnTo>
                <a:lnTo>
                  <a:pt x="105013" y="31142"/>
                </a:lnTo>
                <a:lnTo>
                  <a:pt x="100003" y="2548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323"/>
          <p:cNvSpPr/>
          <p:nvPr/>
        </p:nvSpPr>
        <p:spPr>
          <a:xfrm>
            <a:off x="5572125" y="3736181"/>
            <a:ext cx="185738" cy="7145"/>
          </a:xfrm>
          <a:custGeom>
            <a:avLst/>
            <a:gdLst/>
            <a:ahLst/>
            <a:cxnLst/>
            <a:rect l="0" t="0" r="0" b="0"/>
            <a:pathLst>
              <a:path w="185738" h="7145">
                <a:moveTo>
                  <a:pt x="0" y="7144"/>
                </a:moveTo>
                <a:lnTo>
                  <a:pt x="83380" y="7144"/>
                </a:lnTo>
                <a:lnTo>
                  <a:pt x="88131" y="6350"/>
                </a:lnTo>
                <a:lnTo>
                  <a:pt x="92885" y="5027"/>
                </a:lnTo>
                <a:lnTo>
                  <a:pt x="97642" y="3351"/>
                </a:lnTo>
                <a:lnTo>
                  <a:pt x="102401" y="2234"/>
                </a:lnTo>
                <a:lnTo>
                  <a:pt x="107160" y="1489"/>
                </a:lnTo>
                <a:lnTo>
                  <a:pt x="111921" y="993"/>
                </a:lnTo>
                <a:lnTo>
                  <a:pt x="116683" y="662"/>
                </a:lnTo>
                <a:lnTo>
                  <a:pt x="121445" y="441"/>
                </a:lnTo>
                <a:lnTo>
                  <a:pt x="130969" y="196"/>
                </a:lnTo>
                <a:lnTo>
                  <a:pt x="18573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324"/>
          <p:cNvSpPr/>
          <p:nvPr/>
        </p:nvSpPr>
        <p:spPr>
          <a:xfrm>
            <a:off x="5757862" y="3736181"/>
            <a:ext cx="2118" cy="1"/>
          </a:xfrm>
          <a:custGeom>
            <a:avLst/>
            <a:gdLst/>
            <a:ahLst/>
            <a:cxnLst/>
            <a:rect l="0" t="0" r="0" b="0"/>
            <a:pathLst>
              <a:path w="2118" h="1">
                <a:moveTo>
                  <a:pt x="0" y="0"/>
                </a:moveTo>
                <a:lnTo>
                  <a:pt x="2117" y="0"/>
                </a:lnTo>
                <a:close/>
              </a:path>
            </a:pathLst>
          </a:custGeom>
          <a:ln w="38100"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325"/>
          <p:cNvSpPr/>
          <p:nvPr/>
        </p:nvSpPr>
        <p:spPr>
          <a:xfrm>
            <a:off x="5586412" y="3779052"/>
            <a:ext cx="185739" cy="35711"/>
          </a:xfrm>
          <a:custGeom>
            <a:avLst/>
            <a:gdLst/>
            <a:ahLst/>
            <a:cxnLst/>
            <a:rect l="0" t="0" r="0" b="0"/>
            <a:pathLst>
              <a:path w="185739" h="35711">
                <a:moveTo>
                  <a:pt x="0" y="35710"/>
                </a:moveTo>
                <a:lnTo>
                  <a:pt x="30967" y="35710"/>
                </a:lnTo>
                <a:lnTo>
                  <a:pt x="34139" y="34916"/>
                </a:lnTo>
                <a:lnTo>
                  <a:pt x="37840" y="33593"/>
                </a:lnTo>
                <a:lnTo>
                  <a:pt x="41896" y="31918"/>
                </a:lnTo>
                <a:lnTo>
                  <a:pt x="45393" y="30800"/>
                </a:lnTo>
                <a:lnTo>
                  <a:pt x="48518" y="30056"/>
                </a:lnTo>
                <a:lnTo>
                  <a:pt x="51395" y="29559"/>
                </a:lnTo>
                <a:lnTo>
                  <a:pt x="54901" y="28434"/>
                </a:lnTo>
                <a:lnTo>
                  <a:pt x="58826" y="26891"/>
                </a:lnTo>
                <a:lnTo>
                  <a:pt x="63030" y="25068"/>
                </a:lnTo>
                <a:lnTo>
                  <a:pt x="71934" y="20926"/>
                </a:lnTo>
                <a:lnTo>
                  <a:pt x="76531" y="18710"/>
                </a:lnTo>
                <a:lnTo>
                  <a:pt x="81183" y="17233"/>
                </a:lnTo>
                <a:lnTo>
                  <a:pt x="85872" y="16248"/>
                </a:lnTo>
                <a:lnTo>
                  <a:pt x="90586" y="15592"/>
                </a:lnTo>
                <a:lnTo>
                  <a:pt x="95316" y="14360"/>
                </a:lnTo>
                <a:lnTo>
                  <a:pt x="100056" y="12746"/>
                </a:lnTo>
                <a:lnTo>
                  <a:pt x="104804" y="10875"/>
                </a:lnTo>
                <a:lnTo>
                  <a:pt x="109557" y="9629"/>
                </a:lnTo>
                <a:lnTo>
                  <a:pt x="114313" y="8798"/>
                </a:lnTo>
                <a:lnTo>
                  <a:pt x="119071" y="8243"/>
                </a:lnTo>
                <a:lnTo>
                  <a:pt x="123831" y="7080"/>
                </a:lnTo>
                <a:lnTo>
                  <a:pt x="128591" y="5511"/>
                </a:lnTo>
                <a:lnTo>
                  <a:pt x="133353" y="3671"/>
                </a:lnTo>
                <a:lnTo>
                  <a:pt x="137321" y="2445"/>
                </a:lnTo>
                <a:lnTo>
                  <a:pt x="140760" y="1627"/>
                </a:lnTo>
                <a:lnTo>
                  <a:pt x="143846" y="1082"/>
                </a:lnTo>
                <a:lnTo>
                  <a:pt x="147491" y="718"/>
                </a:lnTo>
                <a:lnTo>
                  <a:pt x="151509" y="476"/>
                </a:lnTo>
                <a:lnTo>
                  <a:pt x="159412" y="207"/>
                </a:lnTo>
                <a:lnTo>
                  <a:pt x="168324" y="55"/>
                </a:lnTo>
                <a:lnTo>
                  <a:pt x="180877" y="0"/>
                </a:lnTo>
                <a:lnTo>
                  <a:pt x="182497" y="791"/>
                </a:lnTo>
                <a:lnTo>
                  <a:pt x="183578" y="2112"/>
                </a:lnTo>
                <a:lnTo>
                  <a:pt x="185738" y="713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326"/>
          <p:cNvSpPr/>
          <p:nvPr/>
        </p:nvSpPr>
        <p:spPr>
          <a:xfrm>
            <a:off x="5951037" y="3643312"/>
            <a:ext cx="21139" cy="235745"/>
          </a:xfrm>
          <a:custGeom>
            <a:avLst/>
            <a:gdLst/>
            <a:ahLst/>
            <a:cxnLst/>
            <a:rect l="0" t="0" r="0" b="0"/>
            <a:pathLst>
              <a:path w="21139" h="235745">
                <a:moveTo>
                  <a:pt x="6850" y="0"/>
                </a:moveTo>
                <a:lnTo>
                  <a:pt x="6850" y="3792"/>
                </a:lnTo>
                <a:lnTo>
                  <a:pt x="6056" y="4910"/>
                </a:lnTo>
                <a:lnTo>
                  <a:pt x="4733" y="5654"/>
                </a:lnTo>
                <a:lnTo>
                  <a:pt x="3058" y="6151"/>
                </a:lnTo>
                <a:lnTo>
                  <a:pt x="1940" y="7276"/>
                </a:lnTo>
                <a:lnTo>
                  <a:pt x="1196" y="8819"/>
                </a:lnTo>
                <a:lnTo>
                  <a:pt x="699" y="10642"/>
                </a:lnTo>
                <a:lnTo>
                  <a:pt x="147" y="14784"/>
                </a:lnTo>
                <a:lnTo>
                  <a:pt x="0" y="17000"/>
                </a:lnTo>
                <a:lnTo>
                  <a:pt x="696" y="20064"/>
                </a:lnTo>
                <a:lnTo>
                  <a:pt x="1954" y="23695"/>
                </a:lnTo>
                <a:lnTo>
                  <a:pt x="3586" y="27703"/>
                </a:lnTo>
                <a:lnTo>
                  <a:pt x="4674" y="31962"/>
                </a:lnTo>
                <a:lnTo>
                  <a:pt x="5399" y="36390"/>
                </a:lnTo>
                <a:lnTo>
                  <a:pt x="5883" y="40929"/>
                </a:lnTo>
                <a:lnTo>
                  <a:pt x="6205" y="45542"/>
                </a:lnTo>
                <a:lnTo>
                  <a:pt x="6420" y="50205"/>
                </a:lnTo>
                <a:lnTo>
                  <a:pt x="6659" y="59620"/>
                </a:lnTo>
                <a:lnTo>
                  <a:pt x="6850" y="136848"/>
                </a:lnTo>
                <a:lnTo>
                  <a:pt x="7644" y="142826"/>
                </a:lnTo>
                <a:lnTo>
                  <a:pt x="8967" y="148399"/>
                </a:lnTo>
                <a:lnTo>
                  <a:pt x="10642" y="153701"/>
                </a:lnTo>
                <a:lnTo>
                  <a:pt x="11760" y="158824"/>
                </a:lnTo>
                <a:lnTo>
                  <a:pt x="12504" y="163826"/>
                </a:lnTo>
                <a:lnTo>
                  <a:pt x="13001" y="168749"/>
                </a:lnTo>
                <a:lnTo>
                  <a:pt x="13332" y="173618"/>
                </a:lnTo>
                <a:lnTo>
                  <a:pt x="13553" y="178452"/>
                </a:lnTo>
                <a:lnTo>
                  <a:pt x="13798" y="188055"/>
                </a:lnTo>
                <a:lnTo>
                  <a:pt x="13907" y="197615"/>
                </a:lnTo>
                <a:lnTo>
                  <a:pt x="14729" y="201594"/>
                </a:lnTo>
                <a:lnTo>
                  <a:pt x="16072" y="205040"/>
                </a:lnTo>
                <a:lnTo>
                  <a:pt x="17761" y="208131"/>
                </a:lnTo>
                <a:lnTo>
                  <a:pt x="18886" y="210985"/>
                </a:lnTo>
                <a:lnTo>
                  <a:pt x="19637" y="213682"/>
                </a:lnTo>
                <a:lnTo>
                  <a:pt x="20137" y="216273"/>
                </a:lnTo>
                <a:lnTo>
                  <a:pt x="20693" y="221269"/>
                </a:lnTo>
                <a:lnTo>
                  <a:pt x="21079" y="228429"/>
                </a:lnTo>
                <a:lnTo>
                  <a:pt x="21138" y="2357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327"/>
          <p:cNvSpPr/>
          <p:nvPr/>
        </p:nvSpPr>
        <p:spPr>
          <a:xfrm>
            <a:off x="6057900" y="3614861"/>
            <a:ext cx="214313" cy="207046"/>
          </a:xfrm>
          <a:custGeom>
            <a:avLst/>
            <a:gdLst/>
            <a:ahLst/>
            <a:cxnLst/>
            <a:rect l="0" t="0" r="0" b="0"/>
            <a:pathLst>
              <a:path w="214313" h="207046">
                <a:moveTo>
                  <a:pt x="0" y="64170"/>
                </a:moveTo>
                <a:lnTo>
                  <a:pt x="0" y="60378"/>
                </a:lnTo>
                <a:lnTo>
                  <a:pt x="794" y="58467"/>
                </a:lnTo>
                <a:lnTo>
                  <a:pt x="4909" y="52779"/>
                </a:lnTo>
                <a:lnTo>
                  <a:pt x="10641" y="46471"/>
                </a:lnTo>
                <a:lnTo>
                  <a:pt x="11857" y="44433"/>
                </a:lnTo>
                <a:lnTo>
                  <a:pt x="13207" y="40052"/>
                </a:lnTo>
                <a:lnTo>
                  <a:pt x="15924" y="35459"/>
                </a:lnTo>
                <a:lnTo>
                  <a:pt x="17760" y="33123"/>
                </a:lnTo>
                <a:lnTo>
                  <a:pt x="24033" y="28411"/>
                </a:lnTo>
                <a:lnTo>
                  <a:pt x="27928" y="26043"/>
                </a:lnTo>
                <a:lnTo>
                  <a:pt x="34373" y="21296"/>
                </a:lnTo>
                <a:lnTo>
                  <a:pt x="40677" y="16539"/>
                </a:lnTo>
                <a:lnTo>
                  <a:pt x="44580" y="14160"/>
                </a:lnTo>
                <a:lnTo>
                  <a:pt x="48770" y="11780"/>
                </a:lnTo>
                <a:lnTo>
                  <a:pt x="52357" y="9399"/>
                </a:lnTo>
                <a:lnTo>
                  <a:pt x="58459" y="4638"/>
                </a:lnTo>
                <a:lnTo>
                  <a:pt x="61991" y="3051"/>
                </a:lnTo>
                <a:lnTo>
                  <a:pt x="65933" y="1993"/>
                </a:lnTo>
                <a:lnTo>
                  <a:pt x="70149" y="1287"/>
                </a:lnTo>
                <a:lnTo>
                  <a:pt x="74547" y="817"/>
                </a:lnTo>
                <a:lnTo>
                  <a:pt x="79067" y="503"/>
                </a:lnTo>
                <a:lnTo>
                  <a:pt x="83667" y="294"/>
                </a:lnTo>
                <a:lnTo>
                  <a:pt x="93012" y="62"/>
                </a:lnTo>
                <a:lnTo>
                  <a:pt x="97727" y="0"/>
                </a:lnTo>
                <a:lnTo>
                  <a:pt x="101664" y="752"/>
                </a:lnTo>
                <a:lnTo>
                  <a:pt x="108154" y="3705"/>
                </a:lnTo>
                <a:lnTo>
                  <a:pt x="113685" y="7663"/>
                </a:lnTo>
                <a:lnTo>
                  <a:pt x="118789" y="12068"/>
                </a:lnTo>
                <a:lnTo>
                  <a:pt x="123703" y="16672"/>
                </a:lnTo>
                <a:lnTo>
                  <a:pt x="135715" y="28468"/>
                </a:lnTo>
                <a:lnTo>
                  <a:pt x="145253" y="37979"/>
                </a:lnTo>
                <a:lnTo>
                  <a:pt x="147635" y="41153"/>
                </a:lnTo>
                <a:lnTo>
                  <a:pt x="150017" y="44857"/>
                </a:lnTo>
                <a:lnTo>
                  <a:pt x="152399" y="48913"/>
                </a:lnTo>
                <a:lnTo>
                  <a:pt x="153987" y="53205"/>
                </a:lnTo>
                <a:lnTo>
                  <a:pt x="155045" y="57653"/>
                </a:lnTo>
                <a:lnTo>
                  <a:pt x="155750" y="62207"/>
                </a:lnTo>
                <a:lnTo>
                  <a:pt x="156221" y="66830"/>
                </a:lnTo>
                <a:lnTo>
                  <a:pt x="156535" y="71500"/>
                </a:lnTo>
                <a:lnTo>
                  <a:pt x="156744" y="76200"/>
                </a:lnTo>
                <a:lnTo>
                  <a:pt x="156089" y="80128"/>
                </a:lnTo>
                <a:lnTo>
                  <a:pt x="154860" y="83539"/>
                </a:lnTo>
                <a:lnTo>
                  <a:pt x="153246" y="86608"/>
                </a:lnTo>
                <a:lnTo>
                  <a:pt x="152170" y="90241"/>
                </a:lnTo>
                <a:lnTo>
                  <a:pt x="151453" y="94251"/>
                </a:lnTo>
                <a:lnTo>
                  <a:pt x="150974" y="98511"/>
                </a:lnTo>
                <a:lnTo>
                  <a:pt x="149862" y="102939"/>
                </a:lnTo>
                <a:lnTo>
                  <a:pt x="148326" y="107478"/>
                </a:lnTo>
                <a:lnTo>
                  <a:pt x="146509" y="112092"/>
                </a:lnTo>
                <a:lnTo>
                  <a:pt x="144504" y="116756"/>
                </a:lnTo>
                <a:lnTo>
                  <a:pt x="140160" y="126171"/>
                </a:lnTo>
                <a:lnTo>
                  <a:pt x="128543" y="149906"/>
                </a:lnTo>
                <a:lnTo>
                  <a:pt x="126177" y="154665"/>
                </a:lnTo>
                <a:lnTo>
                  <a:pt x="123805" y="158631"/>
                </a:lnTo>
                <a:lnTo>
                  <a:pt x="121430" y="162069"/>
                </a:lnTo>
                <a:lnTo>
                  <a:pt x="119053" y="165155"/>
                </a:lnTo>
                <a:lnTo>
                  <a:pt x="115882" y="168006"/>
                </a:lnTo>
                <a:lnTo>
                  <a:pt x="112179" y="170700"/>
                </a:lnTo>
                <a:lnTo>
                  <a:pt x="108123" y="173290"/>
                </a:lnTo>
                <a:lnTo>
                  <a:pt x="103832" y="175811"/>
                </a:lnTo>
                <a:lnTo>
                  <a:pt x="99384" y="178284"/>
                </a:lnTo>
                <a:lnTo>
                  <a:pt x="94831" y="180727"/>
                </a:lnTo>
                <a:lnTo>
                  <a:pt x="91002" y="183150"/>
                </a:lnTo>
                <a:lnTo>
                  <a:pt x="84630" y="187958"/>
                </a:lnTo>
                <a:lnTo>
                  <a:pt x="79153" y="192741"/>
                </a:lnTo>
                <a:lnTo>
                  <a:pt x="76581" y="195128"/>
                </a:lnTo>
                <a:lnTo>
                  <a:pt x="74073" y="196719"/>
                </a:lnTo>
                <a:lnTo>
                  <a:pt x="69169" y="198486"/>
                </a:lnTo>
                <a:lnTo>
                  <a:pt x="65956" y="198958"/>
                </a:lnTo>
                <a:lnTo>
                  <a:pt x="62227" y="199272"/>
                </a:lnTo>
                <a:lnTo>
                  <a:pt x="52420" y="199777"/>
                </a:lnTo>
                <a:lnTo>
                  <a:pt x="46929" y="199865"/>
                </a:lnTo>
                <a:lnTo>
                  <a:pt x="42863" y="199901"/>
                </a:lnTo>
                <a:lnTo>
                  <a:pt x="137004" y="199901"/>
                </a:lnTo>
                <a:lnTo>
                  <a:pt x="139755" y="200695"/>
                </a:lnTo>
                <a:lnTo>
                  <a:pt x="144927" y="203693"/>
                </a:lnTo>
                <a:lnTo>
                  <a:pt x="148212" y="204811"/>
                </a:lnTo>
                <a:lnTo>
                  <a:pt x="151989" y="205555"/>
                </a:lnTo>
                <a:lnTo>
                  <a:pt x="156095" y="206052"/>
                </a:lnTo>
                <a:lnTo>
                  <a:pt x="160419" y="206383"/>
                </a:lnTo>
                <a:lnTo>
                  <a:pt x="164889" y="206604"/>
                </a:lnTo>
                <a:lnTo>
                  <a:pt x="174090" y="206849"/>
                </a:lnTo>
                <a:lnTo>
                  <a:pt x="214312" y="20704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328"/>
          <p:cNvSpPr/>
          <p:nvPr/>
        </p:nvSpPr>
        <p:spPr>
          <a:xfrm>
            <a:off x="6457950" y="3600450"/>
            <a:ext cx="35719" cy="157163"/>
          </a:xfrm>
          <a:custGeom>
            <a:avLst/>
            <a:gdLst/>
            <a:ahLst/>
            <a:cxnLst/>
            <a:rect l="0" t="0" r="0" b="0"/>
            <a:pathLst>
              <a:path w="35719" h="157163">
                <a:moveTo>
                  <a:pt x="0" y="0"/>
                </a:moveTo>
                <a:lnTo>
                  <a:pt x="6849" y="0"/>
                </a:lnTo>
                <a:lnTo>
                  <a:pt x="7056" y="3792"/>
                </a:lnTo>
                <a:lnTo>
                  <a:pt x="7879" y="5703"/>
                </a:lnTo>
                <a:lnTo>
                  <a:pt x="9221" y="7770"/>
                </a:lnTo>
                <a:lnTo>
                  <a:pt x="13287" y="13000"/>
                </a:lnTo>
                <a:lnTo>
                  <a:pt x="13620" y="15016"/>
                </a:lnTo>
                <a:lnTo>
                  <a:pt x="13842" y="17948"/>
                </a:lnTo>
                <a:lnTo>
                  <a:pt x="13991" y="21490"/>
                </a:lnTo>
                <a:lnTo>
                  <a:pt x="14883" y="24646"/>
                </a:lnTo>
                <a:lnTo>
                  <a:pt x="16272" y="27543"/>
                </a:lnTo>
                <a:lnTo>
                  <a:pt x="17992" y="30268"/>
                </a:lnTo>
                <a:lnTo>
                  <a:pt x="19138" y="32879"/>
                </a:lnTo>
                <a:lnTo>
                  <a:pt x="19903" y="35412"/>
                </a:lnTo>
                <a:lnTo>
                  <a:pt x="20412" y="37896"/>
                </a:lnTo>
                <a:lnTo>
                  <a:pt x="21545" y="41138"/>
                </a:lnTo>
                <a:lnTo>
                  <a:pt x="23095" y="44888"/>
                </a:lnTo>
                <a:lnTo>
                  <a:pt x="24921" y="48976"/>
                </a:lnTo>
                <a:lnTo>
                  <a:pt x="26139" y="53288"/>
                </a:lnTo>
                <a:lnTo>
                  <a:pt x="26951" y="57750"/>
                </a:lnTo>
                <a:lnTo>
                  <a:pt x="27492" y="62312"/>
                </a:lnTo>
                <a:lnTo>
                  <a:pt x="28647" y="66941"/>
                </a:lnTo>
                <a:lnTo>
                  <a:pt x="30210" y="71615"/>
                </a:lnTo>
                <a:lnTo>
                  <a:pt x="32046" y="76318"/>
                </a:lnTo>
                <a:lnTo>
                  <a:pt x="33270" y="81041"/>
                </a:lnTo>
                <a:lnTo>
                  <a:pt x="34086" y="85777"/>
                </a:lnTo>
                <a:lnTo>
                  <a:pt x="34630" y="90522"/>
                </a:lnTo>
                <a:lnTo>
                  <a:pt x="34993" y="95273"/>
                </a:lnTo>
                <a:lnTo>
                  <a:pt x="35235" y="100028"/>
                </a:lnTo>
                <a:lnTo>
                  <a:pt x="35503" y="109544"/>
                </a:lnTo>
                <a:lnTo>
                  <a:pt x="35710" y="141487"/>
                </a:lnTo>
                <a:lnTo>
                  <a:pt x="35718" y="15716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329"/>
          <p:cNvSpPr/>
          <p:nvPr/>
        </p:nvSpPr>
        <p:spPr>
          <a:xfrm>
            <a:off x="6350793" y="3643312"/>
            <a:ext cx="257176" cy="14289"/>
          </a:xfrm>
          <a:custGeom>
            <a:avLst/>
            <a:gdLst/>
            <a:ahLst/>
            <a:cxnLst/>
            <a:rect l="0" t="0" r="0" b="0"/>
            <a:pathLst>
              <a:path w="257176" h="14289">
                <a:moveTo>
                  <a:pt x="0" y="7144"/>
                </a:moveTo>
                <a:lnTo>
                  <a:pt x="10642" y="7144"/>
                </a:lnTo>
                <a:lnTo>
                  <a:pt x="12651" y="6350"/>
                </a:lnTo>
                <a:lnTo>
                  <a:pt x="14784" y="5027"/>
                </a:lnTo>
                <a:lnTo>
                  <a:pt x="17000" y="3352"/>
                </a:lnTo>
                <a:lnTo>
                  <a:pt x="19271" y="2234"/>
                </a:lnTo>
                <a:lnTo>
                  <a:pt x="21579" y="1489"/>
                </a:lnTo>
                <a:lnTo>
                  <a:pt x="23911" y="993"/>
                </a:lnTo>
                <a:lnTo>
                  <a:pt x="26259" y="662"/>
                </a:lnTo>
                <a:lnTo>
                  <a:pt x="30986" y="294"/>
                </a:lnTo>
                <a:lnTo>
                  <a:pt x="38109" y="87"/>
                </a:lnTo>
                <a:lnTo>
                  <a:pt x="190199" y="0"/>
                </a:lnTo>
                <a:lnTo>
                  <a:pt x="195061" y="794"/>
                </a:lnTo>
                <a:lnTo>
                  <a:pt x="199891" y="2117"/>
                </a:lnTo>
                <a:lnTo>
                  <a:pt x="204699" y="3792"/>
                </a:lnTo>
                <a:lnTo>
                  <a:pt x="208697" y="4910"/>
                </a:lnTo>
                <a:lnTo>
                  <a:pt x="212156" y="5654"/>
                </a:lnTo>
                <a:lnTo>
                  <a:pt x="215256" y="6151"/>
                </a:lnTo>
                <a:lnTo>
                  <a:pt x="218911" y="6482"/>
                </a:lnTo>
                <a:lnTo>
                  <a:pt x="222934" y="6703"/>
                </a:lnTo>
                <a:lnTo>
                  <a:pt x="227204" y="6850"/>
                </a:lnTo>
                <a:lnTo>
                  <a:pt x="231638" y="7741"/>
                </a:lnTo>
                <a:lnTo>
                  <a:pt x="236182" y="9130"/>
                </a:lnTo>
                <a:lnTo>
                  <a:pt x="240798" y="10849"/>
                </a:lnTo>
                <a:lnTo>
                  <a:pt x="244670" y="11995"/>
                </a:lnTo>
                <a:lnTo>
                  <a:pt x="248045" y="12759"/>
                </a:lnTo>
                <a:lnTo>
                  <a:pt x="257175" y="1428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330"/>
          <p:cNvSpPr/>
          <p:nvPr/>
        </p:nvSpPr>
        <p:spPr>
          <a:xfrm>
            <a:off x="6329396" y="3779043"/>
            <a:ext cx="271430" cy="7145"/>
          </a:xfrm>
          <a:custGeom>
            <a:avLst/>
            <a:gdLst/>
            <a:ahLst/>
            <a:cxnLst/>
            <a:rect l="0" t="0" r="0" b="0"/>
            <a:pathLst>
              <a:path w="271430" h="7145">
                <a:moveTo>
                  <a:pt x="14254" y="0"/>
                </a:moveTo>
                <a:lnTo>
                  <a:pt x="0" y="0"/>
                </a:lnTo>
                <a:lnTo>
                  <a:pt x="9912" y="0"/>
                </a:lnTo>
                <a:lnTo>
                  <a:pt x="11359" y="794"/>
                </a:lnTo>
                <a:lnTo>
                  <a:pt x="12324" y="2117"/>
                </a:lnTo>
                <a:lnTo>
                  <a:pt x="12967" y="3793"/>
                </a:lnTo>
                <a:lnTo>
                  <a:pt x="14190" y="4910"/>
                </a:lnTo>
                <a:lnTo>
                  <a:pt x="15799" y="5655"/>
                </a:lnTo>
                <a:lnTo>
                  <a:pt x="17665" y="6151"/>
                </a:lnTo>
                <a:lnTo>
                  <a:pt x="19702" y="6482"/>
                </a:lnTo>
                <a:lnTo>
                  <a:pt x="21855" y="6703"/>
                </a:lnTo>
                <a:lnTo>
                  <a:pt x="24084" y="6850"/>
                </a:lnTo>
                <a:lnTo>
                  <a:pt x="30794" y="7013"/>
                </a:lnTo>
                <a:lnTo>
                  <a:pt x="48036" y="7118"/>
                </a:lnTo>
                <a:lnTo>
                  <a:pt x="51856" y="6333"/>
                </a:lnTo>
                <a:lnTo>
                  <a:pt x="55197" y="5016"/>
                </a:lnTo>
                <a:lnTo>
                  <a:pt x="58218" y="3344"/>
                </a:lnTo>
                <a:lnTo>
                  <a:pt x="62613" y="2230"/>
                </a:lnTo>
                <a:lnTo>
                  <a:pt x="67925" y="1486"/>
                </a:lnTo>
                <a:lnTo>
                  <a:pt x="73847" y="991"/>
                </a:lnTo>
                <a:lnTo>
                  <a:pt x="79382" y="661"/>
                </a:lnTo>
                <a:lnTo>
                  <a:pt x="89766" y="294"/>
                </a:lnTo>
                <a:lnTo>
                  <a:pt x="108330" y="87"/>
                </a:lnTo>
                <a:lnTo>
                  <a:pt x="114277" y="852"/>
                </a:lnTo>
                <a:lnTo>
                  <a:pt x="119830" y="2156"/>
                </a:lnTo>
                <a:lnTo>
                  <a:pt x="125119" y="3819"/>
                </a:lnTo>
                <a:lnTo>
                  <a:pt x="130232" y="4927"/>
                </a:lnTo>
                <a:lnTo>
                  <a:pt x="135229" y="5666"/>
                </a:lnTo>
                <a:lnTo>
                  <a:pt x="140148" y="6159"/>
                </a:lnTo>
                <a:lnTo>
                  <a:pt x="145808" y="6487"/>
                </a:lnTo>
                <a:lnTo>
                  <a:pt x="158447" y="6852"/>
                </a:lnTo>
                <a:lnTo>
                  <a:pt x="176145" y="7087"/>
                </a:lnTo>
                <a:lnTo>
                  <a:pt x="271429" y="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331"/>
          <p:cNvSpPr/>
          <p:nvPr/>
        </p:nvSpPr>
        <p:spPr>
          <a:xfrm>
            <a:off x="6779418" y="3621881"/>
            <a:ext cx="107158" cy="185730"/>
          </a:xfrm>
          <a:custGeom>
            <a:avLst/>
            <a:gdLst/>
            <a:ahLst/>
            <a:cxnLst/>
            <a:rect l="0" t="0" r="0" b="0"/>
            <a:pathLst>
              <a:path w="107158" h="185730">
                <a:moveTo>
                  <a:pt x="7144" y="0"/>
                </a:moveTo>
                <a:lnTo>
                  <a:pt x="7144" y="3792"/>
                </a:lnTo>
                <a:lnTo>
                  <a:pt x="6350" y="4910"/>
                </a:lnTo>
                <a:lnTo>
                  <a:pt x="5028" y="5654"/>
                </a:lnTo>
                <a:lnTo>
                  <a:pt x="3351" y="6151"/>
                </a:lnTo>
                <a:lnTo>
                  <a:pt x="2234" y="7275"/>
                </a:lnTo>
                <a:lnTo>
                  <a:pt x="1490" y="8819"/>
                </a:lnTo>
                <a:lnTo>
                  <a:pt x="662" y="12651"/>
                </a:lnTo>
                <a:lnTo>
                  <a:pt x="295" y="17000"/>
                </a:lnTo>
                <a:lnTo>
                  <a:pt x="58" y="21350"/>
                </a:lnTo>
                <a:lnTo>
                  <a:pt x="0" y="145160"/>
                </a:lnTo>
                <a:lnTo>
                  <a:pt x="794" y="147574"/>
                </a:lnTo>
                <a:lnTo>
                  <a:pt x="3793" y="152371"/>
                </a:lnTo>
                <a:lnTo>
                  <a:pt x="5654" y="157149"/>
                </a:lnTo>
                <a:lnTo>
                  <a:pt x="6482" y="161919"/>
                </a:lnTo>
                <a:lnTo>
                  <a:pt x="6850" y="166685"/>
                </a:lnTo>
                <a:lnTo>
                  <a:pt x="7057" y="170038"/>
                </a:lnTo>
                <a:lnTo>
                  <a:pt x="9222" y="172939"/>
                </a:lnTo>
                <a:lnTo>
                  <a:pt x="10910" y="174824"/>
                </a:lnTo>
                <a:lnTo>
                  <a:pt x="12830" y="176080"/>
                </a:lnTo>
                <a:lnTo>
                  <a:pt x="14903" y="176918"/>
                </a:lnTo>
                <a:lnTo>
                  <a:pt x="17079" y="177477"/>
                </a:lnTo>
                <a:lnTo>
                  <a:pt x="18530" y="178643"/>
                </a:lnTo>
                <a:lnTo>
                  <a:pt x="19498" y="180214"/>
                </a:lnTo>
                <a:lnTo>
                  <a:pt x="20142" y="182055"/>
                </a:lnTo>
                <a:lnTo>
                  <a:pt x="21366" y="183282"/>
                </a:lnTo>
                <a:lnTo>
                  <a:pt x="22976" y="184101"/>
                </a:lnTo>
                <a:lnTo>
                  <a:pt x="24841" y="184646"/>
                </a:lnTo>
                <a:lnTo>
                  <a:pt x="26880" y="185010"/>
                </a:lnTo>
                <a:lnTo>
                  <a:pt x="29033" y="185252"/>
                </a:lnTo>
                <a:lnTo>
                  <a:pt x="31262" y="185414"/>
                </a:lnTo>
                <a:lnTo>
                  <a:pt x="33541" y="185522"/>
                </a:lnTo>
                <a:lnTo>
                  <a:pt x="41478" y="185709"/>
                </a:lnTo>
                <a:lnTo>
                  <a:pt x="46245" y="185729"/>
                </a:lnTo>
                <a:lnTo>
                  <a:pt x="48293" y="184938"/>
                </a:lnTo>
                <a:lnTo>
                  <a:pt x="50451" y="183617"/>
                </a:lnTo>
                <a:lnTo>
                  <a:pt x="52685" y="181943"/>
                </a:lnTo>
                <a:lnTo>
                  <a:pt x="54967" y="180826"/>
                </a:lnTo>
                <a:lnTo>
                  <a:pt x="57282" y="180082"/>
                </a:lnTo>
                <a:lnTo>
                  <a:pt x="59619" y="179586"/>
                </a:lnTo>
                <a:lnTo>
                  <a:pt x="61972" y="178461"/>
                </a:lnTo>
                <a:lnTo>
                  <a:pt x="64334" y="176918"/>
                </a:lnTo>
                <a:lnTo>
                  <a:pt x="66702" y="175095"/>
                </a:lnTo>
                <a:lnTo>
                  <a:pt x="69074" y="173880"/>
                </a:lnTo>
                <a:lnTo>
                  <a:pt x="71449" y="173070"/>
                </a:lnTo>
                <a:lnTo>
                  <a:pt x="73827" y="172530"/>
                </a:lnTo>
                <a:lnTo>
                  <a:pt x="76206" y="171376"/>
                </a:lnTo>
                <a:lnTo>
                  <a:pt x="78585" y="169813"/>
                </a:lnTo>
                <a:lnTo>
                  <a:pt x="84315" y="165394"/>
                </a:lnTo>
                <a:lnTo>
                  <a:pt x="87215" y="162673"/>
                </a:lnTo>
                <a:lnTo>
                  <a:pt x="89099" y="160836"/>
                </a:lnTo>
                <a:lnTo>
                  <a:pt x="91150" y="159611"/>
                </a:lnTo>
                <a:lnTo>
                  <a:pt x="93311" y="158795"/>
                </a:lnTo>
                <a:lnTo>
                  <a:pt x="95545" y="158251"/>
                </a:lnTo>
                <a:lnTo>
                  <a:pt x="97035" y="157094"/>
                </a:lnTo>
                <a:lnTo>
                  <a:pt x="98027" y="155529"/>
                </a:lnTo>
                <a:lnTo>
                  <a:pt x="98689" y="153692"/>
                </a:lnTo>
                <a:lnTo>
                  <a:pt x="101541" y="149535"/>
                </a:lnTo>
                <a:lnTo>
                  <a:pt x="107157" y="1428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332"/>
          <p:cNvSpPr/>
          <p:nvPr/>
        </p:nvSpPr>
        <p:spPr>
          <a:xfrm>
            <a:off x="6736558" y="3500437"/>
            <a:ext cx="14286" cy="21432"/>
          </a:xfrm>
          <a:custGeom>
            <a:avLst/>
            <a:gdLst/>
            <a:ahLst/>
            <a:cxnLst/>
            <a:rect l="0" t="0" r="0" b="0"/>
            <a:pathLst>
              <a:path w="14286" h="21432">
                <a:moveTo>
                  <a:pt x="7142" y="21431"/>
                </a:moveTo>
                <a:lnTo>
                  <a:pt x="3349" y="21431"/>
                </a:lnTo>
                <a:lnTo>
                  <a:pt x="2232" y="20638"/>
                </a:lnTo>
                <a:lnTo>
                  <a:pt x="1488" y="19315"/>
                </a:lnTo>
                <a:lnTo>
                  <a:pt x="85" y="14582"/>
                </a:lnTo>
                <a:lnTo>
                  <a:pt x="56" y="13690"/>
                </a:lnTo>
                <a:lnTo>
                  <a:pt x="0" y="3653"/>
                </a:lnTo>
                <a:lnTo>
                  <a:pt x="794" y="2436"/>
                </a:lnTo>
                <a:lnTo>
                  <a:pt x="2115" y="1624"/>
                </a:lnTo>
                <a:lnTo>
                  <a:pt x="6149" y="321"/>
                </a:lnTo>
                <a:lnTo>
                  <a:pt x="7273" y="214"/>
                </a:lnTo>
                <a:lnTo>
                  <a:pt x="8817" y="143"/>
                </a:lnTo>
                <a:lnTo>
                  <a:pt x="1428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333"/>
          <p:cNvSpPr/>
          <p:nvPr/>
        </p:nvSpPr>
        <p:spPr>
          <a:xfrm>
            <a:off x="6936581" y="3457601"/>
            <a:ext cx="542926" cy="321435"/>
          </a:xfrm>
          <a:custGeom>
            <a:avLst/>
            <a:gdLst/>
            <a:ahLst/>
            <a:cxnLst/>
            <a:rect l="0" t="0" r="0" b="0"/>
            <a:pathLst>
              <a:path w="542926" h="321435">
                <a:moveTo>
                  <a:pt x="0" y="228574"/>
                </a:moveTo>
                <a:lnTo>
                  <a:pt x="0" y="232366"/>
                </a:lnTo>
                <a:lnTo>
                  <a:pt x="794" y="233483"/>
                </a:lnTo>
                <a:lnTo>
                  <a:pt x="2117" y="234228"/>
                </a:lnTo>
                <a:lnTo>
                  <a:pt x="6151" y="235423"/>
                </a:lnTo>
                <a:lnTo>
                  <a:pt x="6482" y="236315"/>
                </a:lnTo>
                <a:lnTo>
                  <a:pt x="6850" y="239422"/>
                </a:lnTo>
                <a:lnTo>
                  <a:pt x="7741" y="240569"/>
                </a:lnTo>
                <a:lnTo>
                  <a:pt x="9129" y="241333"/>
                </a:lnTo>
                <a:lnTo>
                  <a:pt x="10849" y="241842"/>
                </a:lnTo>
                <a:lnTo>
                  <a:pt x="11995" y="242976"/>
                </a:lnTo>
                <a:lnTo>
                  <a:pt x="12759" y="244525"/>
                </a:lnTo>
                <a:lnTo>
                  <a:pt x="13269" y="246351"/>
                </a:lnTo>
                <a:lnTo>
                  <a:pt x="15951" y="250498"/>
                </a:lnTo>
                <a:lnTo>
                  <a:pt x="23067" y="258682"/>
                </a:lnTo>
                <a:lnTo>
                  <a:pt x="24903" y="260552"/>
                </a:lnTo>
                <a:lnTo>
                  <a:pt x="26127" y="262592"/>
                </a:lnTo>
                <a:lnTo>
                  <a:pt x="28643" y="269257"/>
                </a:lnTo>
                <a:lnTo>
                  <a:pt x="36202" y="278620"/>
                </a:lnTo>
                <a:lnTo>
                  <a:pt x="38422" y="280987"/>
                </a:lnTo>
                <a:lnTo>
                  <a:pt x="39902" y="283360"/>
                </a:lnTo>
                <a:lnTo>
                  <a:pt x="41547" y="288113"/>
                </a:lnTo>
                <a:lnTo>
                  <a:pt x="42779" y="289698"/>
                </a:lnTo>
                <a:lnTo>
                  <a:pt x="44395" y="290754"/>
                </a:lnTo>
                <a:lnTo>
                  <a:pt x="46264" y="291458"/>
                </a:lnTo>
                <a:lnTo>
                  <a:pt x="52690" y="296243"/>
                </a:lnTo>
                <a:lnTo>
                  <a:pt x="54176" y="298292"/>
                </a:lnTo>
                <a:lnTo>
                  <a:pt x="56758" y="305831"/>
                </a:lnTo>
                <a:lnTo>
                  <a:pt x="63266" y="313189"/>
                </a:lnTo>
                <a:lnTo>
                  <a:pt x="64403" y="313559"/>
                </a:lnTo>
                <a:lnTo>
                  <a:pt x="67782" y="313970"/>
                </a:lnTo>
                <a:lnTo>
                  <a:pt x="69000" y="314873"/>
                </a:lnTo>
                <a:lnTo>
                  <a:pt x="69813" y="316269"/>
                </a:lnTo>
                <a:lnTo>
                  <a:pt x="71342" y="321140"/>
                </a:lnTo>
                <a:lnTo>
                  <a:pt x="78285" y="321434"/>
                </a:lnTo>
                <a:lnTo>
                  <a:pt x="78493" y="317648"/>
                </a:lnTo>
                <a:lnTo>
                  <a:pt x="77728" y="315737"/>
                </a:lnTo>
                <a:lnTo>
                  <a:pt x="73654" y="309257"/>
                </a:lnTo>
                <a:lnTo>
                  <a:pt x="72422" y="304649"/>
                </a:lnTo>
                <a:lnTo>
                  <a:pt x="71632" y="295224"/>
                </a:lnTo>
                <a:lnTo>
                  <a:pt x="71495" y="287304"/>
                </a:lnTo>
                <a:lnTo>
                  <a:pt x="71437" y="108812"/>
                </a:lnTo>
                <a:lnTo>
                  <a:pt x="73554" y="99676"/>
                </a:lnTo>
                <a:lnTo>
                  <a:pt x="76347" y="91117"/>
                </a:lnTo>
                <a:lnTo>
                  <a:pt x="77588" y="84667"/>
                </a:lnTo>
                <a:lnTo>
                  <a:pt x="80257" y="79155"/>
                </a:lnTo>
                <a:lnTo>
                  <a:pt x="82080" y="76573"/>
                </a:lnTo>
                <a:lnTo>
                  <a:pt x="84105" y="71589"/>
                </a:lnTo>
                <a:lnTo>
                  <a:pt x="84645" y="69148"/>
                </a:lnTo>
                <a:lnTo>
                  <a:pt x="86592" y="67521"/>
                </a:lnTo>
                <a:lnTo>
                  <a:pt x="89478" y="66437"/>
                </a:lnTo>
                <a:lnTo>
                  <a:pt x="92989" y="65714"/>
                </a:lnTo>
                <a:lnTo>
                  <a:pt x="95330" y="64438"/>
                </a:lnTo>
                <a:lnTo>
                  <a:pt x="96892" y="62794"/>
                </a:lnTo>
                <a:lnTo>
                  <a:pt x="97931" y="60904"/>
                </a:lnTo>
                <a:lnTo>
                  <a:pt x="99418" y="59643"/>
                </a:lnTo>
                <a:lnTo>
                  <a:pt x="101204" y="58804"/>
                </a:lnTo>
                <a:lnTo>
                  <a:pt x="103188" y="58244"/>
                </a:lnTo>
                <a:lnTo>
                  <a:pt x="107509" y="55505"/>
                </a:lnTo>
                <a:lnTo>
                  <a:pt x="109773" y="53663"/>
                </a:lnTo>
                <a:lnTo>
                  <a:pt x="112870" y="52435"/>
                </a:lnTo>
                <a:lnTo>
                  <a:pt x="127128" y="50465"/>
                </a:lnTo>
                <a:lnTo>
                  <a:pt x="141617" y="50076"/>
                </a:lnTo>
                <a:lnTo>
                  <a:pt x="150518" y="47905"/>
                </a:lnTo>
                <a:lnTo>
                  <a:pt x="159765" y="45089"/>
                </a:lnTo>
                <a:lnTo>
                  <a:pt x="174691" y="42710"/>
                </a:lnTo>
                <a:lnTo>
                  <a:pt x="187177" y="39340"/>
                </a:lnTo>
                <a:lnTo>
                  <a:pt x="209688" y="35619"/>
                </a:lnTo>
                <a:lnTo>
                  <a:pt x="222575" y="32220"/>
                </a:lnTo>
                <a:lnTo>
                  <a:pt x="236241" y="28064"/>
                </a:lnTo>
                <a:lnTo>
                  <a:pt x="264417" y="18928"/>
                </a:lnTo>
                <a:lnTo>
                  <a:pt x="278649" y="16335"/>
                </a:lnTo>
                <a:lnTo>
                  <a:pt x="292913" y="14389"/>
                </a:lnTo>
                <a:lnTo>
                  <a:pt x="307190" y="10878"/>
                </a:lnTo>
                <a:lnTo>
                  <a:pt x="321472" y="8789"/>
                </a:lnTo>
                <a:lnTo>
                  <a:pt x="336552" y="7860"/>
                </a:lnTo>
                <a:lnTo>
                  <a:pt x="353836" y="7447"/>
                </a:lnTo>
                <a:lnTo>
                  <a:pt x="369986" y="5147"/>
                </a:lnTo>
                <a:lnTo>
                  <a:pt x="385894" y="2273"/>
                </a:lnTo>
                <a:lnTo>
                  <a:pt x="394581" y="1507"/>
                </a:lnTo>
                <a:lnTo>
                  <a:pt x="403549" y="996"/>
                </a:lnTo>
                <a:lnTo>
                  <a:pt x="419861" y="428"/>
                </a:lnTo>
                <a:lnTo>
                  <a:pt x="445943" y="63"/>
                </a:lnTo>
                <a:lnTo>
                  <a:pt x="465242" y="0"/>
                </a:lnTo>
                <a:lnTo>
                  <a:pt x="476914" y="2102"/>
                </a:lnTo>
                <a:lnTo>
                  <a:pt x="487392" y="4888"/>
                </a:lnTo>
                <a:lnTo>
                  <a:pt x="501423" y="6457"/>
                </a:lnTo>
                <a:lnTo>
                  <a:pt x="515795" y="6987"/>
                </a:lnTo>
                <a:lnTo>
                  <a:pt x="526100" y="7092"/>
                </a:lnTo>
                <a:lnTo>
                  <a:pt x="527740" y="7894"/>
                </a:lnTo>
                <a:lnTo>
                  <a:pt x="533839" y="12022"/>
                </a:lnTo>
                <a:lnTo>
                  <a:pt x="542925" y="1426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334"/>
          <p:cNvSpPr/>
          <p:nvPr/>
        </p:nvSpPr>
        <p:spPr>
          <a:xfrm>
            <a:off x="7100887" y="3566052"/>
            <a:ext cx="157133" cy="184110"/>
          </a:xfrm>
          <a:custGeom>
            <a:avLst/>
            <a:gdLst/>
            <a:ahLst/>
            <a:cxnLst/>
            <a:rect l="0" t="0" r="0" b="0"/>
            <a:pathLst>
              <a:path w="157133" h="184110">
                <a:moveTo>
                  <a:pt x="0" y="34398"/>
                </a:moveTo>
                <a:lnTo>
                  <a:pt x="3793" y="30605"/>
                </a:lnTo>
                <a:lnTo>
                  <a:pt x="5704" y="29488"/>
                </a:lnTo>
                <a:lnTo>
                  <a:pt x="9943" y="28247"/>
                </a:lnTo>
                <a:lnTo>
                  <a:pt x="14474" y="25579"/>
                </a:lnTo>
                <a:lnTo>
                  <a:pt x="16793" y="23756"/>
                </a:lnTo>
                <a:lnTo>
                  <a:pt x="19927" y="21747"/>
                </a:lnTo>
                <a:lnTo>
                  <a:pt x="23603" y="19614"/>
                </a:lnTo>
                <a:lnTo>
                  <a:pt x="27642" y="17398"/>
                </a:lnTo>
                <a:lnTo>
                  <a:pt x="31128" y="15921"/>
                </a:lnTo>
                <a:lnTo>
                  <a:pt x="34246" y="14936"/>
                </a:lnTo>
                <a:lnTo>
                  <a:pt x="37119" y="14279"/>
                </a:lnTo>
                <a:lnTo>
                  <a:pt x="40621" y="13048"/>
                </a:lnTo>
                <a:lnTo>
                  <a:pt x="44543" y="11433"/>
                </a:lnTo>
                <a:lnTo>
                  <a:pt x="48745" y="9563"/>
                </a:lnTo>
                <a:lnTo>
                  <a:pt x="57648" y="5368"/>
                </a:lnTo>
                <a:lnTo>
                  <a:pt x="62244" y="3138"/>
                </a:lnTo>
                <a:lnTo>
                  <a:pt x="66897" y="1652"/>
                </a:lnTo>
                <a:lnTo>
                  <a:pt x="71585" y="661"/>
                </a:lnTo>
                <a:lnTo>
                  <a:pt x="76298" y="0"/>
                </a:lnTo>
                <a:lnTo>
                  <a:pt x="81028" y="353"/>
                </a:lnTo>
                <a:lnTo>
                  <a:pt x="85768" y="1383"/>
                </a:lnTo>
                <a:lnTo>
                  <a:pt x="90516" y="2863"/>
                </a:lnTo>
                <a:lnTo>
                  <a:pt x="94476" y="3849"/>
                </a:lnTo>
                <a:lnTo>
                  <a:pt x="97909" y="4507"/>
                </a:lnTo>
                <a:lnTo>
                  <a:pt x="100992" y="4946"/>
                </a:lnTo>
                <a:lnTo>
                  <a:pt x="103840" y="6032"/>
                </a:lnTo>
                <a:lnTo>
                  <a:pt x="106533" y="7550"/>
                </a:lnTo>
                <a:lnTo>
                  <a:pt x="109122" y="9355"/>
                </a:lnTo>
                <a:lnTo>
                  <a:pt x="111642" y="11352"/>
                </a:lnTo>
                <a:lnTo>
                  <a:pt x="114116" y="13478"/>
                </a:lnTo>
                <a:lnTo>
                  <a:pt x="116558" y="15689"/>
                </a:lnTo>
                <a:lnTo>
                  <a:pt x="118187" y="17956"/>
                </a:lnTo>
                <a:lnTo>
                  <a:pt x="119996" y="22592"/>
                </a:lnTo>
                <a:lnTo>
                  <a:pt x="119685" y="25734"/>
                </a:lnTo>
                <a:lnTo>
                  <a:pt x="118683" y="29416"/>
                </a:lnTo>
                <a:lnTo>
                  <a:pt x="117222" y="33457"/>
                </a:lnTo>
                <a:lnTo>
                  <a:pt x="116248" y="36945"/>
                </a:lnTo>
                <a:lnTo>
                  <a:pt x="115599" y="40065"/>
                </a:lnTo>
                <a:lnTo>
                  <a:pt x="115166" y="42938"/>
                </a:lnTo>
                <a:lnTo>
                  <a:pt x="114084" y="46441"/>
                </a:lnTo>
                <a:lnTo>
                  <a:pt x="112568" y="50364"/>
                </a:lnTo>
                <a:lnTo>
                  <a:pt x="110765" y="54567"/>
                </a:lnTo>
                <a:lnTo>
                  <a:pt x="108768" y="58163"/>
                </a:lnTo>
                <a:lnTo>
                  <a:pt x="106643" y="61354"/>
                </a:lnTo>
                <a:lnTo>
                  <a:pt x="104433" y="64274"/>
                </a:lnTo>
                <a:lnTo>
                  <a:pt x="102166" y="67809"/>
                </a:lnTo>
                <a:lnTo>
                  <a:pt x="99861" y="71753"/>
                </a:lnTo>
                <a:lnTo>
                  <a:pt x="97530" y="75970"/>
                </a:lnTo>
                <a:lnTo>
                  <a:pt x="95183" y="79575"/>
                </a:lnTo>
                <a:lnTo>
                  <a:pt x="92824" y="82772"/>
                </a:lnTo>
                <a:lnTo>
                  <a:pt x="88086" y="88441"/>
                </a:lnTo>
                <a:lnTo>
                  <a:pt x="83335" y="93606"/>
                </a:lnTo>
                <a:lnTo>
                  <a:pt x="80956" y="95302"/>
                </a:lnTo>
                <a:lnTo>
                  <a:pt x="76198" y="97185"/>
                </a:lnTo>
                <a:lnTo>
                  <a:pt x="71437" y="98022"/>
                </a:lnTo>
                <a:lnTo>
                  <a:pt x="65705" y="98559"/>
                </a:lnTo>
                <a:lnTo>
                  <a:pt x="60920" y="98652"/>
                </a:lnTo>
                <a:lnTo>
                  <a:pt x="57481" y="98688"/>
                </a:lnTo>
                <a:lnTo>
                  <a:pt x="57248" y="94898"/>
                </a:lnTo>
                <a:lnTo>
                  <a:pt x="58010" y="92987"/>
                </a:lnTo>
                <a:lnTo>
                  <a:pt x="60971" y="88748"/>
                </a:lnTo>
                <a:lnTo>
                  <a:pt x="64934" y="84218"/>
                </a:lnTo>
                <a:lnTo>
                  <a:pt x="67101" y="81898"/>
                </a:lnTo>
                <a:lnTo>
                  <a:pt x="69341" y="80352"/>
                </a:lnTo>
                <a:lnTo>
                  <a:pt x="73946" y="78634"/>
                </a:lnTo>
                <a:lnTo>
                  <a:pt x="78638" y="75754"/>
                </a:lnTo>
                <a:lnTo>
                  <a:pt x="81000" y="73875"/>
                </a:lnTo>
                <a:lnTo>
                  <a:pt x="84163" y="71829"/>
                </a:lnTo>
                <a:lnTo>
                  <a:pt x="87858" y="69670"/>
                </a:lnTo>
                <a:lnTo>
                  <a:pt x="91909" y="67438"/>
                </a:lnTo>
                <a:lnTo>
                  <a:pt x="95404" y="65949"/>
                </a:lnTo>
                <a:lnTo>
                  <a:pt x="98528" y="64957"/>
                </a:lnTo>
                <a:lnTo>
                  <a:pt x="101405" y="64295"/>
                </a:lnTo>
                <a:lnTo>
                  <a:pt x="104909" y="63855"/>
                </a:lnTo>
                <a:lnTo>
                  <a:pt x="108833" y="63561"/>
                </a:lnTo>
                <a:lnTo>
                  <a:pt x="116632" y="63234"/>
                </a:lnTo>
                <a:lnTo>
                  <a:pt x="122744" y="63089"/>
                </a:lnTo>
                <a:lnTo>
                  <a:pt x="134441" y="63007"/>
                </a:lnTo>
                <a:lnTo>
                  <a:pt x="138046" y="63789"/>
                </a:lnTo>
                <a:lnTo>
                  <a:pt x="141243" y="65105"/>
                </a:lnTo>
                <a:lnTo>
                  <a:pt x="144169" y="66775"/>
                </a:lnTo>
                <a:lnTo>
                  <a:pt x="146118" y="68683"/>
                </a:lnTo>
                <a:lnTo>
                  <a:pt x="147419" y="70748"/>
                </a:lnTo>
                <a:lnTo>
                  <a:pt x="148286" y="72918"/>
                </a:lnTo>
                <a:lnTo>
                  <a:pt x="151365" y="77447"/>
                </a:lnTo>
                <a:lnTo>
                  <a:pt x="153298" y="79766"/>
                </a:lnTo>
                <a:lnTo>
                  <a:pt x="154586" y="82106"/>
                </a:lnTo>
                <a:lnTo>
                  <a:pt x="156018" y="86822"/>
                </a:lnTo>
                <a:lnTo>
                  <a:pt x="156399" y="89985"/>
                </a:lnTo>
                <a:lnTo>
                  <a:pt x="156654" y="93681"/>
                </a:lnTo>
                <a:lnTo>
                  <a:pt x="156823" y="97732"/>
                </a:lnTo>
                <a:lnTo>
                  <a:pt x="157011" y="106467"/>
                </a:lnTo>
                <a:lnTo>
                  <a:pt x="157132" y="121217"/>
                </a:lnTo>
                <a:lnTo>
                  <a:pt x="156349" y="124821"/>
                </a:lnTo>
                <a:lnTo>
                  <a:pt x="155032" y="128812"/>
                </a:lnTo>
                <a:lnTo>
                  <a:pt x="153361" y="133059"/>
                </a:lnTo>
                <a:lnTo>
                  <a:pt x="151454" y="136684"/>
                </a:lnTo>
                <a:lnTo>
                  <a:pt x="149388" y="139895"/>
                </a:lnTo>
                <a:lnTo>
                  <a:pt x="147217" y="142829"/>
                </a:lnTo>
                <a:lnTo>
                  <a:pt x="144182" y="145579"/>
                </a:lnTo>
                <a:lnTo>
                  <a:pt x="140571" y="148206"/>
                </a:lnTo>
                <a:lnTo>
                  <a:pt x="136577" y="150751"/>
                </a:lnTo>
                <a:lnTo>
                  <a:pt x="133120" y="154035"/>
                </a:lnTo>
                <a:lnTo>
                  <a:pt x="130022" y="157812"/>
                </a:lnTo>
                <a:lnTo>
                  <a:pt x="127162" y="161918"/>
                </a:lnTo>
                <a:lnTo>
                  <a:pt x="124462" y="165448"/>
                </a:lnTo>
                <a:lnTo>
                  <a:pt x="121869" y="168596"/>
                </a:lnTo>
                <a:lnTo>
                  <a:pt x="119345" y="171488"/>
                </a:lnTo>
                <a:lnTo>
                  <a:pt x="116870" y="173416"/>
                </a:lnTo>
                <a:lnTo>
                  <a:pt x="112002" y="175559"/>
                </a:lnTo>
                <a:lnTo>
                  <a:pt x="107193" y="176511"/>
                </a:lnTo>
                <a:lnTo>
                  <a:pt x="104800" y="176765"/>
                </a:lnTo>
                <a:lnTo>
                  <a:pt x="101616" y="177728"/>
                </a:lnTo>
                <a:lnTo>
                  <a:pt x="97907" y="179163"/>
                </a:lnTo>
                <a:lnTo>
                  <a:pt x="93846" y="180915"/>
                </a:lnTo>
                <a:lnTo>
                  <a:pt x="90346" y="182082"/>
                </a:lnTo>
                <a:lnTo>
                  <a:pt x="87218" y="182860"/>
                </a:lnTo>
                <a:lnTo>
                  <a:pt x="84339" y="183378"/>
                </a:lnTo>
                <a:lnTo>
                  <a:pt x="81626" y="183725"/>
                </a:lnTo>
                <a:lnTo>
                  <a:pt x="79024" y="183955"/>
                </a:lnTo>
                <a:lnTo>
                  <a:pt x="76495" y="184109"/>
                </a:lnTo>
                <a:lnTo>
                  <a:pt x="74016" y="183418"/>
                </a:lnTo>
                <a:lnTo>
                  <a:pt x="69144" y="180533"/>
                </a:lnTo>
                <a:lnTo>
                  <a:pt x="65731" y="178239"/>
                </a:lnTo>
                <a:lnTo>
                  <a:pt x="62816" y="177702"/>
                </a:lnTo>
                <a:lnTo>
                  <a:pt x="58269" y="177357"/>
                </a:lnTo>
                <a:lnTo>
                  <a:pt x="53689" y="177298"/>
                </a:lnTo>
                <a:lnTo>
                  <a:pt x="51098" y="177280"/>
                </a:lnTo>
                <a:lnTo>
                  <a:pt x="50734" y="176484"/>
                </a:lnTo>
                <a:lnTo>
                  <a:pt x="50491" y="175159"/>
                </a:lnTo>
                <a:lnTo>
                  <a:pt x="50006" y="17012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335"/>
          <p:cNvSpPr/>
          <p:nvPr/>
        </p:nvSpPr>
        <p:spPr>
          <a:xfrm>
            <a:off x="7293768" y="3550451"/>
            <a:ext cx="142840" cy="228593"/>
          </a:xfrm>
          <a:custGeom>
            <a:avLst/>
            <a:gdLst/>
            <a:ahLst/>
            <a:cxnLst/>
            <a:rect l="0" t="0" r="0" b="0"/>
            <a:pathLst>
              <a:path w="142840" h="228593">
                <a:moveTo>
                  <a:pt x="78582" y="7136"/>
                </a:moveTo>
                <a:lnTo>
                  <a:pt x="78582" y="0"/>
                </a:lnTo>
                <a:lnTo>
                  <a:pt x="78582" y="3787"/>
                </a:lnTo>
                <a:lnTo>
                  <a:pt x="77788" y="4903"/>
                </a:lnTo>
                <a:lnTo>
                  <a:pt x="76465" y="5647"/>
                </a:lnTo>
                <a:lnTo>
                  <a:pt x="74789" y="6144"/>
                </a:lnTo>
                <a:lnTo>
                  <a:pt x="73672" y="7268"/>
                </a:lnTo>
                <a:lnTo>
                  <a:pt x="72928" y="8811"/>
                </a:lnTo>
                <a:lnTo>
                  <a:pt x="72431" y="10634"/>
                </a:lnTo>
                <a:lnTo>
                  <a:pt x="69763" y="14776"/>
                </a:lnTo>
                <a:lnTo>
                  <a:pt x="67940" y="16992"/>
                </a:lnTo>
                <a:lnTo>
                  <a:pt x="66724" y="20057"/>
                </a:lnTo>
                <a:lnTo>
                  <a:pt x="65914" y="23687"/>
                </a:lnTo>
                <a:lnTo>
                  <a:pt x="65375" y="27695"/>
                </a:lnTo>
                <a:lnTo>
                  <a:pt x="62657" y="34265"/>
                </a:lnTo>
                <a:lnTo>
                  <a:pt x="58804" y="40625"/>
                </a:lnTo>
                <a:lnTo>
                  <a:pt x="54446" y="48743"/>
                </a:lnTo>
                <a:lnTo>
                  <a:pt x="47530" y="62238"/>
                </a:lnTo>
                <a:lnTo>
                  <a:pt x="45180" y="66096"/>
                </a:lnTo>
                <a:lnTo>
                  <a:pt x="42820" y="69462"/>
                </a:lnTo>
                <a:lnTo>
                  <a:pt x="40454" y="72499"/>
                </a:lnTo>
                <a:lnTo>
                  <a:pt x="38875" y="76111"/>
                </a:lnTo>
                <a:lnTo>
                  <a:pt x="37824" y="80107"/>
                </a:lnTo>
                <a:lnTo>
                  <a:pt x="37121" y="84358"/>
                </a:lnTo>
                <a:lnTo>
                  <a:pt x="36654" y="88780"/>
                </a:lnTo>
                <a:lnTo>
                  <a:pt x="36342" y="93315"/>
                </a:lnTo>
                <a:lnTo>
                  <a:pt x="35997" y="101794"/>
                </a:lnTo>
                <a:lnTo>
                  <a:pt x="35842" y="108209"/>
                </a:lnTo>
                <a:lnTo>
                  <a:pt x="35722" y="137776"/>
                </a:lnTo>
                <a:lnTo>
                  <a:pt x="36515" y="140267"/>
                </a:lnTo>
                <a:lnTo>
                  <a:pt x="39513" y="145151"/>
                </a:lnTo>
                <a:lnTo>
                  <a:pt x="43491" y="149968"/>
                </a:lnTo>
                <a:lnTo>
                  <a:pt x="47904" y="154754"/>
                </a:lnTo>
                <a:lnTo>
                  <a:pt x="55776" y="162885"/>
                </a:lnTo>
                <a:lnTo>
                  <a:pt x="60535" y="167672"/>
                </a:lnTo>
                <a:lnTo>
                  <a:pt x="62582" y="168928"/>
                </a:lnTo>
                <a:lnTo>
                  <a:pt x="66973" y="170325"/>
                </a:lnTo>
                <a:lnTo>
                  <a:pt x="69255" y="169904"/>
                </a:lnTo>
                <a:lnTo>
                  <a:pt x="71570" y="168829"/>
                </a:lnTo>
                <a:lnTo>
                  <a:pt x="73907" y="167319"/>
                </a:lnTo>
                <a:lnTo>
                  <a:pt x="76259" y="166312"/>
                </a:lnTo>
                <a:lnTo>
                  <a:pt x="78621" y="165641"/>
                </a:lnTo>
                <a:lnTo>
                  <a:pt x="80989" y="165194"/>
                </a:lnTo>
                <a:lnTo>
                  <a:pt x="84156" y="164102"/>
                </a:lnTo>
                <a:lnTo>
                  <a:pt x="87854" y="162580"/>
                </a:lnTo>
                <a:lnTo>
                  <a:pt x="91907" y="160772"/>
                </a:lnTo>
                <a:lnTo>
                  <a:pt x="95402" y="158772"/>
                </a:lnTo>
                <a:lnTo>
                  <a:pt x="98527" y="156645"/>
                </a:lnTo>
                <a:lnTo>
                  <a:pt x="101403" y="154434"/>
                </a:lnTo>
                <a:lnTo>
                  <a:pt x="104115" y="152960"/>
                </a:lnTo>
                <a:lnTo>
                  <a:pt x="106716" y="151977"/>
                </a:lnTo>
                <a:lnTo>
                  <a:pt x="109244" y="151322"/>
                </a:lnTo>
                <a:lnTo>
                  <a:pt x="111724" y="150091"/>
                </a:lnTo>
                <a:lnTo>
                  <a:pt x="114170" y="148477"/>
                </a:lnTo>
                <a:lnTo>
                  <a:pt x="116595" y="146607"/>
                </a:lnTo>
                <a:lnTo>
                  <a:pt x="119005" y="143773"/>
                </a:lnTo>
                <a:lnTo>
                  <a:pt x="121405" y="140296"/>
                </a:lnTo>
                <a:lnTo>
                  <a:pt x="123800" y="136391"/>
                </a:lnTo>
                <a:lnTo>
                  <a:pt x="126189" y="132993"/>
                </a:lnTo>
                <a:lnTo>
                  <a:pt x="128576" y="129934"/>
                </a:lnTo>
                <a:lnTo>
                  <a:pt x="130961" y="127102"/>
                </a:lnTo>
                <a:lnTo>
                  <a:pt x="133345" y="124420"/>
                </a:lnTo>
                <a:lnTo>
                  <a:pt x="138110" y="119323"/>
                </a:lnTo>
                <a:lnTo>
                  <a:pt x="139699" y="116852"/>
                </a:lnTo>
                <a:lnTo>
                  <a:pt x="141934" y="110376"/>
                </a:lnTo>
                <a:lnTo>
                  <a:pt x="142457" y="108583"/>
                </a:lnTo>
                <a:lnTo>
                  <a:pt x="142792" y="101729"/>
                </a:lnTo>
                <a:lnTo>
                  <a:pt x="142839" y="97332"/>
                </a:lnTo>
                <a:lnTo>
                  <a:pt x="142057" y="95841"/>
                </a:lnTo>
                <a:lnTo>
                  <a:pt x="140742" y="94848"/>
                </a:lnTo>
                <a:lnTo>
                  <a:pt x="139072" y="94186"/>
                </a:lnTo>
                <a:lnTo>
                  <a:pt x="135099" y="93450"/>
                </a:lnTo>
                <a:lnTo>
                  <a:pt x="132929" y="93253"/>
                </a:lnTo>
                <a:lnTo>
                  <a:pt x="129895" y="93123"/>
                </a:lnTo>
                <a:lnTo>
                  <a:pt x="122290" y="92977"/>
                </a:lnTo>
                <a:lnTo>
                  <a:pt x="118833" y="93732"/>
                </a:lnTo>
                <a:lnTo>
                  <a:pt x="115735" y="95029"/>
                </a:lnTo>
                <a:lnTo>
                  <a:pt x="112876" y="96688"/>
                </a:lnTo>
                <a:lnTo>
                  <a:pt x="105465" y="100647"/>
                </a:lnTo>
                <a:lnTo>
                  <a:pt x="101267" y="102815"/>
                </a:lnTo>
                <a:lnTo>
                  <a:pt x="96880" y="105847"/>
                </a:lnTo>
                <a:lnTo>
                  <a:pt x="92367" y="109455"/>
                </a:lnTo>
                <a:lnTo>
                  <a:pt x="87773" y="113449"/>
                </a:lnTo>
                <a:lnTo>
                  <a:pt x="83122" y="117699"/>
                </a:lnTo>
                <a:lnTo>
                  <a:pt x="73721" y="126654"/>
                </a:lnTo>
                <a:lnTo>
                  <a:pt x="69784" y="131265"/>
                </a:lnTo>
                <a:lnTo>
                  <a:pt x="66367" y="135926"/>
                </a:lnTo>
                <a:lnTo>
                  <a:pt x="51386" y="158606"/>
                </a:lnTo>
                <a:lnTo>
                  <a:pt x="46958" y="164472"/>
                </a:lnTo>
                <a:lnTo>
                  <a:pt x="42418" y="169971"/>
                </a:lnTo>
                <a:lnTo>
                  <a:pt x="37804" y="175224"/>
                </a:lnTo>
                <a:lnTo>
                  <a:pt x="33934" y="181107"/>
                </a:lnTo>
                <a:lnTo>
                  <a:pt x="30560" y="187411"/>
                </a:lnTo>
                <a:lnTo>
                  <a:pt x="27517" y="193994"/>
                </a:lnTo>
                <a:lnTo>
                  <a:pt x="23901" y="199177"/>
                </a:lnTo>
                <a:lnTo>
                  <a:pt x="19903" y="203426"/>
                </a:lnTo>
                <a:lnTo>
                  <a:pt x="15650" y="207052"/>
                </a:lnTo>
                <a:lnTo>
                  <a:pt x="12021" y="211057"/>
                </a:lnTo>
                <a:lnTo>
                  <a:pt x="8807" y="215315"/>
                </a:lnTo>
                <a:lnTo>
                  <a:pt x="0" y="22859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336"/>
          <p:cNvSpPr/>
          <p:nvPr/>
        </p:nvSpPr>
        <p:spPr>
          <a:xfrm>
            <a:off x="5800725" y="3879056"/>
            <a:ext cx="1557338" cy="35720"/>
          </a:xfrm>
          <a:custGeom>
            <a:avLst/>
            <a:gdLst/>
            <a:ahLst/>
            <a:cxnLst/>
            <a:rect l="0" t="0" r="0" b="0"/>
            <a:pathLst>
              <a:path w="1557338" h="35720">
                <a:moveTo>
                  <a:pt x="0" y="35719"/>
                </a:moveTo>
                <a:lnTo>
                  <a:pt x="0" y="29568"/>
                </a:lnTo>
                <a:lnTo>
                  <a:pt x="794" y="29237"/>
                </a:lnTo>
                <a:lnTo>
                  <a:pt x="6150" y="28662"/>
                </a:lnTo>
                <a:lnTo>
                  <a:pt x="7275" y="29427"/>
                </a:lnTo>
                <a:lnTo>
                  <a:pt x="8819" y="30730"/>
                </a:lnTo>
                <a:lnTo>
                  <a:pt x="10641" y="32393"/>
                </a:lnTo>
                <a:lnTo>
                  <a:pt x="13444" y="33502"/>
                </a:lnTo>
                <a:lnTo>
                  <a:pt x="16900" y="34241"/>
                </a:lnTo>
                <a:lnTo>
                  <a:pt x="20792" y="34734"/>
                </a:lnTo>
                <a:lnTo>
                  <a:pt x="24179" y="34268"/>
                </a:lnTo>
                <a:lnTo>
                  <a:pt x="27232" y="33164"/>
                </a:lnTo>
                <a:lnTo>
                  <a:pt x="30061" y="31634"/>
                </a:lnTo>
                <a:lnTo>
                  <a:pt x="33534" y="30615"/>
                </a:lnTo>
                <a:lnTo>
                  <a:pt x="37437" y="29935"/>
                </a:lnTo>
                <a:lnTo>
                  <a:pt x="51316" y="28843"/>
                </a:lnTo>
                <a:lnTo>
                  <a:pt x="96108" y="28579"/>
                </a:lnTo>
                <a:lnTo>
                  <a:pt x="601376" y="28575"/>
                </a:lnTo>
                <a:lnTo>
                  <a:pt x="612054" y="27781"/>
                </a:lnTo>
                <a:lnTo>
                  <a:pt x="623142" y="26458"/>
                </a:lnTo>
                <a:lnTo>
                  <a:pt x="634503" y="24783"/>
                </a:lnTo>
                <a:lnTo>
                  <a:pt x="645252" y="23665"/>
                </a:lnTo>
                <a:lnTo>
                  <a:pt x="655593" y="22920"/>
                </a:lnTo>
                <a:lnTo>
                  <a:pt x="687433" y="21872"/>
                </a:lnTo>
                <a:lnTo>
                  <a:pt x="710338" y="20834"/>
                </a:lnTo>
                <a:lnTo>
                  <a:pt x="722002" y="19445"/>
                </a:lnTo>
                <a:lnTo>
                  <a:pt x="733747" y="17726"/>
                </a:lnTo>
                <a:lnTo>
                  <a:pt x="745545" y="16580"/>
                </a:lnTo>
                <a:lnTo>
                  <a:pt x="757380" y="15815"/>
                </a:lnTo>
                <a:lnTo>
                  <a:pt x="792998" y="14740"/>
                </a:lnTo>
                <a:lnTo>
                  <a:pt x="816788" y="13695"/>
                </a:lnTo>
                <a:lnTo>
                  <a:pt x="828687" y="12305"/>
                </a:lnTo>
                <a:lnTo>
                  <a:pt x="840589" y="10584"/>
                </a:lnTo>
                <a:lnTo>
                  <a:pt x="852492" y="9438"/>
                </a:lnTo>
                <a:lnTo>
                  <a:pt x="864397" y="8673"/>
                </a:lnTo>
                <a:lnTo>
                  <a:pt x="900114" y="7597"/>
                </a:lnTo>
                <a:lnTo>
                  <a:pt x="951530" y="7233"/>
                </a:lnTo>
                <a:lnTo>
                  <a:pt x="964553" y="6409"/>
                </a:lnTo>
                <a:lnTo>
                  <a:pt x="977203" y="5067"/>
                </a:lnTo>
                <a:lnTo>
                  <a:pt x="989607" y="3377"/>
                </a:lnTo>
                <a:lnTo>
                  <a:pt x="1001844" y="2252"/>
                </a:lnTo>
                <a:lnTo>
                  <a:pt x="1013971" y="1501"/>
                </a:lnTo>
                <a:lnTo>
                  <a:pt x="1050001" y="445"/>
                </a:lnTo>
                <a:lnTo>
                  <a:pt x="1427630" y="0"/>
                </a:lnTo>
                <a:lnTo>
                  <a:pt x="1435147" y="794"/>
                </a:lnTo>
                <a:lnTo>
                  <a:pt x="1442539" y="2117"/>
                </a:lnTo>
                <a:lnTo>
                  <a:pt x="1449849" y="3792"/>
                </a:lnTo>
                <a:lnTo>
                  <a:pt x="1456309" y="4910"/>
                </a:lnTo>
                <a:lnTo>
                  <a:pt x="1462205" y="5654"/>
                </a:lnTo>
                <a:lnTo>
                  <a:pt x="1478085" y="6702"/>
                </a:lnTo>
                <a:lnTo>
                  <a:pt x="1522649" y="7132"/>
                </a:lnTo>
                <a:lnTo>
                  <a:pt x="1545073" y="7143"/>
                </a:lnTo>
                <a:lnTo>
                  <a:pt x="1547573" y="7936"/>
                </a:lnTo>
                <a:lnTo>
                  <a:pt x="1550034" y="9260"/>
                </a:lnTo>
                <a:lnTo>
                  <a:pt x="1557337" y="1428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337"/>
          <p:cNvSpPr/>
          <p:nvPr/>
        </p:nvSpPr>
        <p:spPr>
          <a:xfrm>
            <a:off x="6386512" y="3993356"/>
            <a:ext cx="14289" cy="142876"/>
          </a:xfrm>
          <a:custGeom>
            <a:avLst/>
            <a:gdLst/>
            <a:ahLst/>
            <a:cxnLst/>
            <a:rect l="0" t="0" r="0" b="0"/>
            <a:pathLst>
              <a:path w="14289" h="142876">
                <a:moveTo>
                  <a:pt x="0" y="0"/>
                </a:moveTo>
                <a:lnTo>
                  <a:pt x="6151" y="0"/>
                </a:lnTo>
                <a:lnTo>
                  <a:pt x="6482" y="794"/>
                </a:lnTo>
                <a:lnTo>
                  <a:pt x="6850" y="3792"/>
                </a:lnTo>
                <a:lnTo>
                  <a:pt x="7741" y="5703"/>
                </a:lnTo>
                <a:lnTo>
                  <a:pt x="9130" y="7771"/>
                </a:lnTo>
                <a:lnTo>
                  <a:pt x="10849" y="9943"/>
                </a:lnTo>
                <a:lnTo>
                  <a:pt x="11995" y="12185"/>
                </a:lnTo>
                <a:lnTo>
                  <a:pt x="12759" y="14473"/>
                </a:lnTo>
                <a:lnTo>
                  <a:pt x="13269" y="16792"/>
                </a:lnTo>
                <a:lnTo>
                  <a:pt x="13608" y="19132"/>
                </a:lnTo>
                <a:lnTo>
                  <a:pt x="13835" y="21486"/>
                </a:lnTo>
                <a:lnTo>
                  <a:pt x="13986" y="23849"/>
                </a:lnTo>
                <a:lnTo>
                  <a:pt x="14154" y="30708"/>
                </a:lnTo>
                <a:lnTo>
                  <a:pt x="14288" y="1428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SMARTPenAnnotation338"/>
          <p:cNvSpPr/>
          <p:nvPr/>
        </p:nvSpPr>
        <p:spPr>
          <a:xfrm>
            <a:off x="6507995" y="3964781"/>
            <a:ext cx="113169" cy="221417"/>
          </a:xfrm>
          <a:custGeom>
            <a:avLst/>
            <a:gdLst/>
            <a:ahLst/>
            <a:cxnLst/>
            <a:rect l="0" t="0" r="0" b="0"/>
            <a:pathLst>
              <a:path w="113169" h="221417">
                <a:moveTo>
                  <a:pt x="71398" y="28575"/>
                </a:moveTo>
                <a:lnTo>
                  <a:pt x="71398" y="21518"/>
                </a:lnTo>
                <a:lnTo>
                  <a:pt x="69282" y="21470"/>
                </a:lnTo>
                <a:lnTo>
                  <a:pt x="46563" y="21431"/>
                </a:lnTo>
                <a:lnTo>
                  <a:pt x="43729" y="22225"/>
                </a:lnTo>
                <a:lnTo>
                  <a:pt x="40253" y="23548"/>
                </a:lnTo>
                <a:lnTo>
                  <a:pt x="30850" y="27582"/>
                </a:lnTo>
                <a:lnTo>
                  <a:pt x="21637" y="32073"/>
                </a:lnTo>
                <a:lnTo>
                  <a:pt x="18381" y="34082"/>
                </a:lnTo>
                <a:lnTo>
                  <a:pt x="15416" y="36215"/>
                </a:lnTo>
                <a:lnTo>
                  <a:pt x="12645" y="38431"/>
                </a:lnTo>
                <a:lnTo>
                  <a:pt x="10004" y="39908"/>
                </a:lnTo>
                <a:lnTo>
                  <a:pt x="7451" y="40893"/>
                </a:lnTo>
                <a:lnTo>
                  <a:pt x="4953" y="41550"/>
                </a:lnTo>
                <a:lnTo>
                  <a:pt x="3289" y="42781"/>
                </a:lnTo>
                <a:lnTo>
                  <a:pt x="2180" y="44395"/>
                </a:lnTo>
                <a:lnTo>
                  <a:pt x="399" y="48898"/>
                </a:lnTo>
                <a:lnTo>
                  <a:pt x="18" y="55514"/>
                </a:lnTo>
                <a:lnTo>
                  <a:pt x="0" y="56060"/>
                </a:lnTo>
                <a:lnTo>
                  <a:pt x="2095" y="58782"/>
                </a:lnTo>
                <a:lnTo>
                  <a:pt x="3764" y="60619"/>
                </a:lnTo>
                <a:lnTo>
                  <a:pt x="5672" y="61844"/>
                </a:lnTo>
                <a:lnTo>
                  <a:pt x="7737" y="62661"/>
                </a:lnTo>
                <a:lnTo>
                  <a:pt x="9907" y="63205"/>
                </a:lnTo>
                <a:lnTo>
                  <a:pt x="11355" y="64362"/>
                </a:lnTo>
                <a:lnTo>
                  <a:pt x="12320" y="65926"/>
                </a:lnTo>
                <a:lnTo>
                  <a:pt x="12962" y="67763"/>
                </a:lnTo>
                <a:lnTo>
                  <a:pt x="14185" y="68988"/>
                </a:lnTo>
                <a:lnTo>
                  <a:pt x="15794" y="69804"/>
                </a:lnTo>
                <a:lnTo>
                  <a:pt x="17660" y="70349"/>
                </a:lnTo>
                <a:lnTo>
                  <a:pt x="19698" y="71505"/>
                </a:lnTo>
                <a:lnTo>
                  <a:pt x="21850" y="73070"/>
                </a:lnTo>
                <a:lnTo>
                  <a:pt x="24079" y="74907"/>
                </a:lnTo>
                <a:lnTo>
                  <a:pt x="27152" y="76132"/>
                </a:lnTo>
                <a:lnTo>
                  <a:pt x="30788" y="76948"/>
                </a:lnTo>
                <a:lnTo>
                  <a:pt x="34800" y="77492"/>
                </a:lnTo>
                <a:lnTo>
                  <a:pt x="38268" y="78649"/>
                </a:lnTo>
                <a:lnTo>
                  <a:pt x="41374" y="80214"/>
                </a:lnTo>
                <a:lnTo>
                  <a:pt x="44238" y="82051"/>
                </a:lnTo>
                <a:lnTo>
                  <a:pt x="46942" y="83276"/>
                </a:lnTo>
                <a:lnTo>
                  <a:pt x="49538" y="84092"/>
                </a:lnTo>
                <a:lnTo>
                  <a:pt x="52062" y="84636"/>
                </a:lnTo>
                <a:lnTo>
                  <a:pt x="55333" y="85793"/>
                </a:lnTo>
                <a:lnTo>
                  <a:pt x="59101" y="87358"/>
                </a:lnTo>
                <a:lnTo>
                  <a:pt x="63200" y="89195"/>
                </a:lnTo>
                <a:lnTo>
                  <a:pt x="66726" y="91213"/>
                </a:lnTo>
                <a:lnTo>
                  <a:pt x="69871" y="93353"/>
                </a:lnTo>
                <a:lnTo>
                  <a:pt x="72762" y="95572"/>
                </a:lnTo>
                <a:lnTo>
                  <a:pt x="75482" y="97846"/>
                </a:lnTo>
                <a:lnTo>
                  <a:pt x="78090" y="100156"/>
                </a:lnTo>
                <a:lnTo>
                  <a:pt x="83103" y="104839"/>
                </a:lnTo>
                <a:lnTo>
                  <a:pt x="87977" y="109566"/>
                </a:lnTo>
                <a:lnTo>
                  <a:pt x="89595" y="111937"/>
                </a:lnTo>
                <a:lnTo>
                  <a:pt x="91392" y="116690"/>
                </a:lnTo>
                <a:lnTo>
                  <a:pt x="94307" y="123564"/>
                </a:lnTo>
                <a:lnTo>
                  <a:pt x="96195" y="127620"/>
                </a:lnTo>
                <a:lnTo>
                  <a:pt x="97455" y="131911"/>
                </a:lnTo>
                <a:lnTo>
                  <a:pt x="98294" y="136359"/>
                </a:lnTo>
                <a:lnTo>
                  <a:pt x="98854" y="140912"/>
                </a:lnTo>
                <a:lnTo>
                  <a:pt x="98433" y="145535"/>
                </a:lnTo>
                <a:lnTo>
                  <a:pt x="97359" y="150205"/>
                </a:lnTo>
                <a:lnTo>
                  <a:pt x="95849" y="154905"/>
                </a:lnTo>
                <a:lnTo>
                  <a:pt x="94843" y="159626"/>
                </a:lnTo>
                <a:lnTo>
                  <a:pt x="94172" y="164361"/>
                </a:lnTo>
                <a:lnTo>
                  <a:pt x="93725" y="169105"/>
                </a:lnTo>
                <a:lnTo>
                  <a:pt x="91839" y="173856"/>
                </a:lnTo>
                <a:lnTo>
                  <a:pt x="88994" y="178610"/>
                </a:lnTo>
                <a:lnTo>
                  <a:pt x="85510" y="183367"/>
                </a:lnTo>
                <a:lnTo>
                  <a:pt x="82394" y="188126"/>
                </a:lnTo>
                <a:lnTo>
                  <a:pt x="79522" y="192886"/>
                </a:lnTo>
                <a:lnTo>
                  <a:pt x="76814" y="197647"/>
                </a:lnTo>
                <a:lnTo>
                  <a:pt x="74215" y="201615"/>
                </a:lnTo>
                <a:lnTo>
                  <a:pt x="71689" y="205054"/>
                </a:lnTo>
                <a:lnTo>
                  <a:pt x="69211" y="208140"/>
                </a:lnTo>
                <a:lnTo>
                  <a:pt x="66765" y="210991"/>
                </a:lnTo>
                <a:lnTo>
                  <a:pt x="64341" y="213686"/>
                </a:lnTo>
                <a:lnTo>
                  <a:pt x="61931" y="216276"/>
                </a:lnTo>
                <a:lnTo>
                  <a:pt x="58737" y="218002"/>
                </a:lnTo>
                <a:lnTo>
                  <a:pt x="55019" y="219154"/>
                </a:lnTo>
                <a:lnTo>
                  <a:pt x="50955" y="219921"/>
                </a:lnTo>
                <a:lnTo>
                  <a:pt x="47450" y="220433"/>
                </a:lnTo>
                <a:lnTo>
                  <a:pt x="44321" y="220774"/>
                </a:lnTo>
                <a:lnTo>
                  <a:pt x="41440" y="221001"/>
                </a:lnTo>
                <a:lnTo>
                  <a:pt x="38726" y="221153"/>
                </a:lnTo>
                <a:lnTo>
                  <a:pt x="30034" y="221416"/>
                </a:lnTo>
                <a:lnTo>
                  <a:pt x="27085" y="219322"/>
                </a:lnTo>
                <a:lnTo>
                  <a:pt x="25188" y="217652"/>
                </a:lnTo>
                <a:lnTo>
                  <a:pt x="23128" y="215745"/>
                </a:lnTo>
                <a:lnTo>
                  <a:pt x="18725" y="211509"/>
                </a:lnTo>
                <a:lnTo>
                  <a:pt x="17233" y="209269"/>
                </a:lnTo>
                <a:lnTo>
                  <a:pt x="15575" y="204663"/>
                </a:lnTo>
                <a:lnTo>
                  <a:pt x="12721" y="199969"/>
                </a:lnTo>
                <a:lnTo>
                  <a:pt x="10849" y="197607"/>
                </a:lnTo>
                <a:lnTo>
                  <a:pt x="10395" y="195238"/>
                </a:lnTo>
                <a:lnTo>
                  <a:pt x="10886" y="192864"/>
                </a:lnTo>
                <a:lnTo>
                  <a:pt x="12007" y="190489"/>
                </a:lnTo>
                <a:lnTo>
                  <a:pt x="13252" y="183616"/>
                </a:lnTo>
                <a:lnTo>
                  <a:pt x="13584" y="179560"/>
                </a:lnTo>
                <a:lnTo>
                  <a:pt x="14599" y="175269"/>
                </a:lnTo>
                <a:lnTo>
                  <a:pt x="16070" y="170821"/>
                </a:lnTo>
                <a:lnTo>
                  <a:pt x="17844" y="166268"/>
                </a:lnTo>
                <a:lnTo>
                  <a:pt x="19821" y="161645"/>
                </a:lnTo>
                <a:lnTo>
                  <a:pt x="24133" y="152275"/>
                </a:lnTo>
                <a:lnTo>
                  <a:pt x="35727" y="128571"/>
                </a:lnTo>
                <a:lnTo>
                  <a:pt x="38093" y="123814"/>
                </a:lnTo>
                <a:lnTo>
                  <a:pt x="41257" y="119055"/>
                </a:lnTo>
                <a:lnTo>
                  <a:pt x="44954" y="114295"/>
                </a:lnTo>
                <a:lnTo>
                  <a:pt x="49007" y="109534"/>
                </a:lnTo>
                <a:lnTo>
                  <a:pt x="52502" y="105566"/>
                </a:lnTo>
                <a:lnTo>
                  <a:pt x="58502" y="99041"/>
                </a:lnTo>
                <a:lnTo>
                  <a:pt x="61214" y="95396"/>
                </a:lnTo>
                <a:lnTo>
                  <a:pt x="63814" y="91379"/>
                </a:lnTo>
                <a:lnTo>
                  <a:pt x="66342" y="87113"/>
                </a:lnTo>
                <a:lnTo>
                  <a:pt x="68822" y="83475"/>
                </a:lnTo>
                <a:lnTo>
                  <a:pt x="71268" y="80256"/>
                </a:lnTo>
                <a:lnTo>
                  <a:pt x="73693" y="77317"/>
                </a:lnTo>
                <a:lnTo>
                  <a:pt x="76896" y="74563"/>
                </a:lnTo>
                <a:lnTo>
                  <a:pt x="80620" y="71933"/>
                </a:lnTo>
                <a:lnTo>
                  <a:pt x="84690" y="69387"/>
                </a:lnTo>
                <a:lnTo>
                  <a:pt x="88196" y="66102"/>
                </a:lnTo>
                <a:lnTo>
                  <a:pt x="91329" y="62324"/>
                </a:lnTo>
                <a:lnTo>
                  <a:pt x="98266" y="52440"/>
                </a:lnTo>
                <a:lnTo>
                  <a:pt x="101331" y="48971"/>
                </a:lnTo>
                <a:lnTo>
                  <a:pt x="103260" y="46935"/>
                </a:lnTo>
                <a:lnTo>
                  <a:pt x="104546" y="44783"/>
                </a:lnTo>
                <a:lnTo>
                  <a:pt x="107150" y="37964"/>
                </a:lnTo>
                <a:lnTo>
                  <a:pt x="110571" y="33277"/>
                </a:lnTo>
                <a:lnTo>
                  <a:pt x="112621" y="28548"/>
                </a:lnTo>
                <a:lnTo>
                  <a:pt x="113168" y="26176"/>
                </a:lnTo>
                <a:lnTo>
                  <a:pt x="112738" y="23800"/>
                </a:lnTo>
                <a:lnTo>
                  <a:pt x="110145" y="19045"/>
                </a:lnTo>
                <a:lnTo>
                  <a:pt x="108463" y="14285"/>
                </a:lnTo>
                <a:lnTo>
                  <a:pt x="108015" y="11904"/>
                </a:lnTo>
                <a:lnTo>
                  <a:pt x="105399" y="7143"/>
                </a:lnTo>
                <a:lnTo>
                  <a:pt x="103590" y="4762"/>
                </a:lnTo>
                <a:lnTo>
                  <a:pt x="101591" y="3174"/>
                </a:lnTo>
                <a:lnTo>
                  <a:pt x="99465" y="2116"/>
                </a:lnTo>
                <a:lnTo>
                  <a:pt x="97252" y="1411"/>
                </a:lnTo>
                <a:lnTo>
                  <a:pt x="94984" y="941"/>
                </a:lnTo>
                <a:lnTo>
                  <a:pt x="92678" y="627"/>
                </a:lnTo>
                <a:lnTo>
                  <a:pt x="90347" y="418"/>
                </a:lnTo>
                <a:lnTo>
                  <a:pt x="88000" y="278"/>
                </a:lnTo>
                <a:lnTo>
                  <a:pt x="83274" y="124"/>
                </a:lnTo>
                <a:lnTo>
                  <a:pt x="7139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MARTPenAnnotation339"/>
          <p:cNvSpPr/>
          <p:nvPr/>
        </p:nvSpPr>
        <p:spPr>
          <a:xfrm>
            <a:off x="5550693" y="4543425"/>
            <a:ext cx="192883" cy="7144"/>
          </a:xfrm>
          <a:custGeom>
            <a:avLst/>
            <a:gdLst/>
            <a:ahLst/>
            <a:cxnLst/>
            <a:rect l="0" t="0" r="0" b="0"/>
            <a:pathLst>
              <a:path w="192883" h="7144">
                <a:moveTo>
                  <a:pt x="0" y="7143"/>
                </a:moveTo>
                <a:lnTo>
                  <a:pt x="51396" y="7143"/>
                </a:lnTo>
                <a:lnTo>
                  <a:pt x="54902" y="6350"/>
                </a:lnTo>
                <a:lnTo>
                  <a:pt x="58826" y="5027"/>
                </a:lnTo>
                <a:lnTo>
                  <a:pt x="63030" y="3351"/>
                </a:lnTo>
                <a:lnTo>
                  <a:pt x="67420" y="2233"/>
                </a:lnTo>
                <a:lnTo>
                  <a:pt x="71934" y="1489"/>
                </a:lnTo>
                <a:lnTo>
                  <a:pt x="76531" y="992"/>
                </a:lnTo>
                <a:lnTo>
                  <a:pt x="81184" y="661"/>
                </a:lnTo>
                <a:lnTo>
                  <a:pt x="85873" y="441"/>
                </a:lnTo>
                <a:lnTo>
                  <a:pt x="95316" y="196"/>
                </a:lnTo>
                <a:lnTo>
                  <a:pt x="104805" y="87"/>
                </a:lnTo>
                <a:lnTo>
                  <a:pt x="109557" y="851"/>
                </a:lnTo>
                <a:lnTo>
                  <a:pt x="114313" y="2155"/>
                </a:lnTo>
                <a:lnTo>
                  <a:pt x="119072" y="3818"/>
                </a:lnTo>
                <a:lnTo>
                  <a:pt x="123037" y="4926"/>
                </a:lnTo>
                <a:lnTo>
                  <a:pt x="126475" y="5665"/>
                </a:lnTo>
                <a:lnTo>
                  <a:pt x="129561" y="6158"/>
                </a:lnTo>
                <a:lnTo>
                  <a:pt x="133205" y="6487"/>
                </a:lnTo>
                <a:lnTo>
                  <a:pt x="137222" y="6705"/>
                </a:lnTo>
                <a:lnTo>
                  <a:pt x="148344" y="7014"/>
                </a:lnTo>
                <a:lnTo>
                  <a:pt x="171407" y="7140"/>
                </a:lnTo>
                <a:lnTo>
                  <a:pt x="173802" y="7141"/>
                </a:lnTo>
                <a:lnTo>
                  <a:pt x="175400" y="6348"/>
                </a:lnTo>
                <a:lnTo>
                  <a:pt x="176465" y="5026"/>
                </a:lnTo>
                <a:lnTo>
                  <a:pt x="177174" y="3350"/>
                </a:lnTo>
                <a:lnTo>
                  <a:pt x="178441" y="2233"/>
                </a:lnTo>
                <a:lnTo>
                  <a:pt x="180080" y="1489"/>
                </a:lnTo>
                <a:lnTo>
                  <a:pt x="184620" y="293"/>
                </a:lnTo>
                <a:lnTo>
                  <a:pt x="189199" y="87"/>
                </a:lnTo>
                <a:lnTo>
                  <a:pt x="192882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SMARTPenAnnotation340"/>
          <p:cNvSpPr/>
          <p:nvPr/>
        </p:nvSpPr>
        <p:spPr>
          <a:xfrm>
            <a:off x="5593556" y="4600601"/>
            <a:ext cx="164307" cy="35693"/>
          </a:xfrm>
          <a:custGeom>
            <a:avLst/>
            <a:gdLst/>
            <a:ahLst/>
            <a:cxnLst/>
            <a:rect l="0" t="0" r="0" b="0"/>
            <a:pathLst>
              <a:path w="164307" h="35693">
                <a:moveTo>
                  <a:pt x="0" y="35692"/>
                </a:moveTo>
                <a:lnTo>
                  <a:pt x="0" y="31900"/>
                </a:lnTo>
                <a:lnTo>
                  <a:pt x="794" y="30782"/>
                </a:lnTo>
                <a:lnTo>
                  <a:pt x="2117" y="30038"/>
                </a:lnTo>
                <a:lnTo>
                  <a:pt x="6151" y="28843"/>
                </a:lnTo>
                <a:lnTo>
                  <a:pt x="7275" y="27951"/>
                </a:lnTo>
                <a:lnTo>
                  <a:pt x="8819" y="26563"/>
                </a:lnTo>
                <a:lnTo>
                  <a:pt x="10642" y="24843"/>
                </a:lnTo>
                <a:lnTo>
                  <a:pt x="12651" y="23697"/>
                </a:lnTo>
                <a:lnTo>
                  <a:pt x="14784" y="22933"/>
                </a:lnTo>
                <a:lnTo>
                  <a:pt x="17000" y="22424"/>
                </a:lnTo>
                <a:lnTo>
                  <a:pt x="20064" y="22084"/>
                </a:lnTo>
                <a:lnTo>
                  <a:pt x="23695" y="21858"/>
                </a:lnTo>
                <a:lnTo>
                  <a:pt x="31169" y="21606"/>
                </a:lnTo>
                <a:lnTo>
                  <a:pt x="37135" y="21494"/>
                </a:lnTo>
                <a:lnTo>
                  <a:pt x="39838" y="20671"/>
                </a:lnTo>
                <a:lnTo>
                  <a:pt x="42434" y="19328"/>
                </a:lnTo>
                <a:lnTo>
                  <a:pt x="44958" y="17639"/>
                </a:lnTo>
                <a:lnTo>
                  <a:pt x="48228" y="16513"/>
                </a:lnTo>
                <a:lnTo>
                  <a:pt x="51996" y="15762"/>
                </a:lnTo>
                <a:lnTo>
                  <a:pt x="56095" y="15262"/>
                </a:lnTo>
                <a:lnTo>
                  <a:pt x="59622" y="14928"/>
                </a:lnTo>
                <a:lnTo>
                  <a:pt x="62766" y="14706"/>
                </a:lnTo>
                <a:lnTo>
                  <a:pt x="65657" y="14557"/>
                </a:lnTo>
                <a:lnTo>
                  <a:pt x="69171" y="13665"/>
                </a:lnTo>
                <a:lnTo>
                  <a:pt x="73101" y="12276"/>
                </a:lnTo>
                <a:lnTo>
                  <a:pt x="77309" y="10557"/>
                </a:lnTo>
                <a:lnTo>
                  <a:pt x="80908" y="9410"/>
                </a:lnTo>
                <a:lnTo>
                  <a:pt x="84102" y="8646"/>
                </a:lnTo>
                <a:lnTo>
                  <a:pt x="87024" y="8136"/>
                </a:lnTo>
                <a:lnTo>
                  <a:pt x="89766" y="7797"/>
                </a:lnTo>
                <a:lnTo>
                  <a:pt x="92388" y="7570"/>
                </a:lnTo>
                <a:lnTo>
                  <a:pt x="94929" y="7420"/>
                </a:lnTo>
                <a:lnTo>
                  <a:pt x="97417" y="6525"/>
                </a:lnTo>
                <a:lnTo>
                  <a:pt x="99870" y="5135"/>
                </a:lnTo>
                <a:lnTo>
                  <a:pt x="102298" y="3414"/>
                </a:lnTo>
                <a:lnTo>
                  <a:pt x="104711" y="2268"/>
                </a:lnTo>
                <a:lnTo>
                  <a:pt x="107114" y="1503"/>
                </a:lnTo>
                <a:lnTo>
                  <a:pt x="111900" y="653"/>
                </a:lnTo>
                <a:lnTo>
                  <a:pt x="116672" y="276"/>
                </a:lnTo>
                <a:lnTo>
                  <a:pt x="121440" y="108"/>
                </a:lnTo>
                <a:lnTo>
                  <a:pt x="130968" y="0"/>
                </a:lnTo>
                <a:lnTo>
                  <a:pt x="133349" y="785"/>
                </a:lnTo>
                <a:lnTo>
                  <a:pt x="135731" y="2102"/>
                </a:lnTo>
                <a:lnTo>
                  <a:pt x="138112" y="3774"/>
                </a:lnTo>
                <a:lnTo>
                  <a:pt x="140493" y="4888"/>
                </a:lnTo>
                <a:lnTo>
                  <a:pt x="142875" y="5631"/>
                </a:lnTo>
                <a:lnTo>
                  <a:pt x="147637" y="6457"/>
                </a:lnTo>
                <a:lnTo>
                  <a:pt x="152400" y="6824"/>
                </a:lnTo>
                <a:lnTo>
                  <a:pt x="157162" y="6987"/>
                </a:lnTo>
                <a:lnTo>
                  <a:pt x="164306" y="711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SMARTPenAnnotation341"/>
          <p:cNvSpPr/>
          <p:nvPr/>
        </p:nvSpPr>
        <p:spPr>
          <a:xfrm>
            <a:off x="6007893" y="4414837"/>
            <a:ext cx="7145" cy="200026"/>
          </a:xfrm>
          <a:custGeom>
            <a:avLst/>
            <a:gdLst/>
            <a:ahLst/>
            <a:cxnLst/>
            <a:rect l="0" t="0" r="0" b="0"/>
            <a:pathLst>
              <a:path w="7145" h="200026">
                <a:moveTo>
                  <a:pt x="0" y="0"/>
                </a:moveTo>
                <a:lnTo>
                  <a:pt x="0" y="199900"/>
                </a:lnTo>
                <a:lnTo>
                  <a:pt x="794" y="199942"/>
                </a:lnTo>
                <a:lnTo>
                  <a:pt x="7144" y="20002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SMARTPenAnnotation342"/>
          <p:cNvSpPr/>
          <p:nvPr/>
        </p:nvSpPr>
        <p:spPr>
          <a:xfrm>
            <a:off x="6093618" y="4379147"/>
            <a:ext cx="178595" cy="214247"/>
          </a:xfrm>
          <a:custGeom>
            <a:avLst/>
            <a:gdLst/>
            <a:ahLst/>
            <a:cxnLst/>
            <a:rect l="0" t="0" r="0" b="0"/>
            <a:pathLst>
              <a:path w="178595" h="214247">
                <a:moveTo>
                  <a:pt x="0" y="49978"/>
                </a:moveTo>
                <a:lnTo>
                  <a:pt x="0" y="43827"/>
                </a:lnTo>
                <a:lnTo>
                  <a:pt x="794" y="43496"/>
                </a:lnTo>
                <a:lnTo>
                  <a:pt x="3793" y="43128"/>
                </a:lnTo>
                <a:lnTo>
                  <a:pt x="4910" y="42236"/>
                </a:lnTo>
                <a:lnTo>
                  <a:pt x="5655" y="40848"/>
                </a:lnTo>
                <a:lnTo>
                  <a:pt x="6151" y="39129"/>
                </a:lnTo>
                <a:lnTo>
                  <a:pt x="8819" y="35102"/>
                </a:lnTo>
                <a:lnTo>
                  <a:pt x="12651" y="30666"/>
                </a:lnTo>
                <a:lnTo>
                  <a:pt x="17000" y="26049"/>
                </a:lnTo>
                <a:lnTo>
                  <a:pt x="23911" y="18987"/>
                </a:lnTo>
                <a:lnTo>
                  <a:pt x="26259" y="17411"/>
                </a:lnTo>
                <a:lnTo>
                  <a:pt x="30986" y="15660"/>
                </a:lnTo>
                <a:lnTo>
                  <a:pt x="34151" y="14399"/>
                </a:lnTo>
                <a:lnTo>
                  <a:pt x="37848" y="12765"/>
                </a:lnTo>
                <a:lnTo>
                  <a:pt x="41901" y="10881"/>
                </a:lnTo>
                <a:lnTo>
                  <a:pt x="45397" y="9626"/>
                </a:lnTo>
                <a:lnTo>
                  <a:pt x="48521" y="8789"/>
                </a:lnTo>
                <a:lnTo>
                  <a:pt x="51398" y="8231"/>
                </a:lnTo>
                <a:lnTo>
                  <a:pt x="56710" y="5494"/>
                </a:lnTo>
                <a:lnTo>
                  <a:pt x="59238" y="3654"/>
                </a:lnTo>
                <a:lnTo>
                  <a:pt x="62511" y="2426"/>
                </a:lnTo>
                <a:lnTo>
                  <a:pt x="66281" y="1608"/>
                </a:lnTo>
                <a:lnTo>
                  <a:pt x="70381" y="1062"/>
                </a:lnTo>
                <a:lnTo>
                  <a:pt x="73908" y="698"/>
                </a:lnTo>
                <a:lnTo>
                  <a:pt x="77053" y="456"/>
                </a:lnTo>
                <a:lnTo>
                  <a:pt x="79944" y="294"/>
                </a:lnTo>
                <a:lnTo>
                  <a:pt x="85273" y="115"/>
                </a:lnTo>
                <a:lnTo>
                  <a:pt x="94851" y="14"/>
                </a:lnTo>
                <a:lnTo>
                  <a:pt x="98953" y="0"/>
                </a:lnTo>
                <a:lnTo>
                  <a:pt x="102482" y="784"/>
                </a:lnTo>
                <a:lnTo>
                  <a:pt x="105628" y="2101"/>
                </a:lnTo>
                <a:lnTo>
                  <a:pt x="108518" y="3772"/>
                </a:lnTo>
                <a:lnTo>
                  <a:pt x="113847" y="7746"/>
                </a:lnTo>
                <a:lnTo>
                  <a:pt x="116380" y="9917"/>
                </a:lnTo>
                <a:lnTo>
                  <a:pt x="118068" y="12158"/>
                </a:lnTo>
                <a:lnTo>
                  <a:pt x="119943" y="16764"/>
                </a:lnTo>
                <a:lnTo>
                  <a:pt x="122894" y="21458"/>
                </a:lnTo>
                <a:lnTo>
                  <a:pt x="126851" y="26984"/>
                </a:lnTo>
                <a:lnTo>
                  <a:pt x="129017" y="30679"/>
                </a:lnTo>
                <a:lnTo>
                  <a:pt x="131256" y="34731"/>
                </a:lnTo>
                <a:lnTo>
                  <a:pt x="133742" y="41349"/>
                </a:lnTo>
                <a:lnTo>
                  <a:pt x="134405" y="44226"/>
                </a:lnTo>
                <a:lnTo>
                  <a:pt x="134847" y="48524"/>
                </a:lnTo>
                <a:lnTo>
                  <a:pt x="135142" y="53771"/>
                </a:lnTo>
                <a:lnTo>
                  <a:pt x="135470" y="65158"/>
                </a:lnTo>
                <a:lnTo>
                  <a:pt x="135615" y="75510"/>
                </a:lnTo>
                <a:lnTo>
                  <a:pt x="134860" y="80493"/>
                </a:lnTo>
                <a:lnTo>
                  <a:pt x="133563" y="85402"/>
                </a:lnTo>
                <a:lnTo>
                  <a:pt x="131905" y="90263"/>
                </a:lnTo>
                <a:lnTo>
                  <a:pt x="130799" y="95091"/>
                </a:lnTo>
                <a:lnTo>
                  <a:pt x="130062" y="99897"/>
                </a:lnTo>
                <a:lnTo>
                  <a:pt x="129571" y="104688"/>
                </a:lnTo>
                <a:lnTo>
                  <a:pt x="128449" y="110264"/>
                </a:lnTo>
                <a:lnTo>
                  <a:pt x="126908" y="116362"/>
                </a:lnTo>
                <a:lnTo>
                  <a:pt x="125086" y="122809"/>
                </a:lnTo>
                <a:lnTo>
                  <a:pt x="123079" y="128694"/>
                </a:lnTo>
                <a:lnTo>
                  <a:pt x="120946" y="134206"/>
                </a:lnTo>
                <a:lnTo>
                  <a:pt x="118731" y="139467"/>
                </a:lnTo>
                <a:lnTo>
                  <a:pt x="116460" y="145356"/>
                </a:lnTo>
                <a:lnTo>
                  <a:pt x="111821" y="158249"/>
                </a:lnTo>
                <a:lnTo>
                  <a:pt x="108679" y="163434"/>
                </a:lnTo>
                <a:lnTo>
                  <a:pt x="104997" y="167683"/>
                </a:lnTo>
                <a:lnTo>
                  <a:pt x="100954" y="171311"/>
                </a:lnTo>
                <a:lnTo>
                  <a:pt x="97465" y="175317"/>
                </a:lnTo>
                <a:lnTo>
                  <a:pt x="94346" y="179574"/>
                </a:lnTo>
                <a:lnTo>
                  <a:pt x="91473" y="184000"/>
                </a:lnTo>
                <a:lnTo>
                  <a:pt x="88763" y="187745"/>
                </a:lnTo>
                <a:lnTo>
                  <a:pt x="83636" y="194022"/>
                </a:lnTo>
                <a:lnTo>
                  <a:pt x="78711" y="199458"/>
                </a:lnTo>
                <a:lnTo>
                  <a:pt x="73877" y="204520"/>
                </a:lnTo>
                <a:lnTo>
                  <a:pt x="69082" y="209415"/>
                </a:lnTo>
                <a:lnTo>
                  <a:pt x="65899" y="211038"/>
                </a:lnTo>
                <a:lnTo>
                  <a:pt x="62189" y="212120"/>
                </a:lnTo>
                <a:lnTo>
                  <a:pt x="52413" y="213857"/>
                </a:lnTo>
                <a:lnTo>
                  <a:pt x="46927" y="214157"/>
                </a:lnTo>
                <a:lnTo>
                  <a:pt x="40275" y="214246"/>
                </a:lnTo>
                <a:lnTo>
                  <a:pt x="37962" y="213465"/>
                </a:lnTo>
                <a:lnTo>
                  <a:pt x="33277" y="210480"/>
                </a:lnTo>
                <a:lnTo>
                  <a:pt x="28710" y="207006"/>
                </a:lnTo>
                <a:lnTo>
                  <a:pt x="25196" y="203641"/>
                </a:lnTo>
                <a:lnTo>
                  <a:pt x="23941" y="201632"/>
                </a:lnTo>
                <a:lnTo>
                  <a:pt x="22547" y="197284"/>
                </a:lnTo>
                <a:lnTo>
                  <a:pt x="21927" y="192706"/>
                </a:lnTo>
                <a:lnTo>
                  <a:pt x="21652" y="188025"/>
                </a:lnTo>
                <a:lnTo>
                  <a:pt x="21530" y="183298"/>
                </a:lnTo>
                <a:lnTo>
                  <a:pt x="22290" y="180134"/>
                </a:lnTo>
                <a:lnTo>
                  <a:pt x="23592" y="176436"/>
                </a:lnTo>
                <a:lnTo>
                  <a:pt x="25253" y="172383"/>
                </a:lnTo>
                <a:lnTo>
                  <a:pt x="27099" y="165763"/>
                </a:lnTo>
                <a:lnTo>
                  <a:pt x="27591" y="162887"/>
                </a:lnTo>
                <a:lnTo>
                  <a:pt x="29507" y="160175"/>
                </a:lnTo>
                <a:lnTo>
                  <a:pt x="32371" y="157574"/>
                </a:lnTo>
                <a:lnTo>
                  <a:pt x="35869" y="155046"/>
                </a:lnTo>
                <a:lnTo>
                  <a:pt x="38994" y="152567"/>
                </a:lnTo>
                <a:lnTo>
                  <a:pt x="41871" y="150120"/>
                </a:lnTo>
                <a:lnTo>
                  <a:pt x="47185" y="145286"/>
                </a:lnTo>
                <a:lnTo>
                  <a:pt x="52192" y="140491"/>
                </a:lnTo>
                <a:lnTo>
                  <a:pt x="54638" y="138895"/>
                </a:lnTo>
                <a:lnTo>
                  <a:pt x="59474" y="137121"/>
                </a:lnTo>
                <a:lnTo>
                  <a:pt x="62668" y="135855"/>
                </a:lnTo>
                <a:lnTo>
                  <a:pt x="66385" y="134217"/>
                </a:lnTo>
                <a:lnTo>
                  <a:pt x="70451" y="132331"/>
                </a:lnTo>
                <a:lnTo>
                  <a:pt x="73955" y="131073"/>
                </a:lnTo>
                <a:lnTo>
                  <a:pt x="77085" y="130235"/>
                </a:lnTo>
                <a:lnTo>
                  <a:pt x="79964" y="129676"/>
                </a:lnTo>
                <a:lnTo>
                  <a:pt x="82679" y="130097"/>
                </a:lnTo>
                <a:lnTo>
                  <a:pt x="87811" y="132682"/>
                </a:lnTo>
                <a:lnTo>
                  <a:pt x="91084" y="133689"/>
                </a:lnTo>
                <a:lnTo>
                  <a:pt x="94854" y="134360"/>
                </a:lnTo>
                <a:lnTo>
                  <a:pt x="98955" y="134808"/>
                </a:lnTo>
                <a:lnTo>
                  <a:pt x="102483" y="135899"/>
                </a:lnTo>
                <a:lnTo>
                  <a:pt x="105628" y="137422"/>
                </a:lnTo>
                <a:lnTo>
                  <a:pt x="108518" y="139230"/>
                </a:lnTo>
                <a:lnTo>
                  <a:pt x="113847" y="143356"/>
                </a:lnTo>
                <a:lnTo>
                  <a:pt x="118862" y="147835"/>
                </a:lnTo>
                <a:lnTo>
                  <a:pt x="123736" y="152472"/>
                </a:lnTo>
                <a:lnTo>
                  <a:pt x="126941" y="154819"/>
                </a:lnTo>
                <a:lnTo>
                  <a:pt x="130665" y="157179"/>
                </a:lnTo>
                <a:lnTo>
                  <a:pt x="134735" y="159545"/>
                </a:lnTo>
                <a:lnTo>
                  <a:pt x="138242" y="161916"/>
                </a:lnTo>
                <a:lnTo>
                  <a:pt x="141374" y="164291"/>
                </a:lnTo>
                <a:lnTo>
                  <a:pt x="148311" y="170013"/>
                </a:lnTo>
                <a:lnTo>
                  <a:pt x="153305" y="174797"/>
                </a:lnTo>
                <a:lnTo>
                  <a:pt x="159813" y="181241"/>
                </a:lnTo>
                <a:lnTo>
                  <a:pt x="162104" y="182730"/>
                </a:lnTo>
                <a:lnTo>
                  <a:pt x="166768" y="184385"/>
                </a:lnTo>
                <a:lnTo>
                  <a:pt x="171486" y="185120"/>
                </a:lnTo>
                <a:lnTo>
                  <a:pt x="178594" y="18570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SMARTPenAnnotation343"/>
          <p:cNvSpPr/>
          <p:nvPr/>
        </p:nvSpPr>
        <p:spPr>
          <a:xfrm>
            <a:off x="6400800" y="4357687"/>
            <a:ext cx="21432" cy="185739"/>
          </a:xfrm>
          <a:custGeom>
            <a:avLst/>
            <a:gdLst/>
            <a:ahLst/>
            <a:cxnLst/>
            <a:rect l="0" t="0" r="0" b="0"/>
            <a:pathLst>
              <a:path w="21432" h="185739">
                <a:moveTo>
                  <a:pt x="0" y="0"/>
                </a:moveTo>
                <a:lnTo>
                  <a:pt x="0" y="6151"/>
                </a:lnTo>
                <a:lnTo>
                  <a:pt x="794" y="7276"/>
                </a:lnTo>
                <a:lnTo>
                  <a:pt x="2116" y="8819"/>
                </a:lnTo>
                <a:lnTo>
                  <a:pt x="3792" y="10642"/>
                </a:lnTo>
                <a:lnTo>
                  <a:pt x="4909" y="12651"/>
                </a:lnTo>
                <a:lnTo>
                  <a:pt x="5654" y="14784"/>
                </a:lnTo>
                <a:lnTo>
                  <a:pt x="6150" y="17000"/>
                </a:lnTo>
                <a:lnTo>
                  <a:pt x="6481" y="20064"/>
                </a:lnTo>
                <a:lnTo>
                  <a:pt x="6702" y="23695"/>
                </a:lnTo>
                <a:lnTo>
                  <a:pt x="6947" y="31962"/>
                </a:lnTo>
                <a:lnTo>
                  <a:pt x="7135" y="69096"/>
                </a:lnTo>
                <a:lnTo>
                  <a:pt x="7141" y="83355"/>
                </a:lnTo>
                <a:lnTo>
                  <a:pt x="7935" y="88908"/>
                </a:lnTo>
                <a:lnTo>
                  <a:pt x="9259" y="94991"/>
                </a:lnTo>
                <a:lnTo>
                  <a:pt x="10935" y="101428"/>
                </a:lnTo>
                <a:lnTo>
                  <a:pt x="12052" y="107306"/>
                </a:lnTo>
                <a:lnTo>
                  <a:pt x="12797" y="112812"/>
                </a:lnTo>
                <a:lnTo>
                  <a:pt x="13294" y="118071"/>
                </a:lnTo>
                <a:lnTo>
                  <a:pt x="13625" y="123164"/>
                </a:lnTo>
                <a:lnTo>
                  <a:pt x="13846" y="128147"/>
                </a:lnTo>
                <a:lnTo>
                  <a:pt x="14091" y="137916"/>
                </a:lnTo>
                <a:lnTo>
                  <a:pt x="14200" y="147550"/>
                </a:lnTo>
                <a:lnTo>
                  <a:pt x="15023" y="151548"/>
                </a:lnTo>
                <a:lnTo>
                  <a:pt x="16365" y="155007"/>
                </a:lnTo>
                <a:lnTo>
                  <a:pt x="18054" y="158107"/>
                </a:lnTo>
                <a:lnTo>
                  <a:pt x="19180" y="160967"/>
                </a:lnTo>
                <a:lnTo>
                  <a:pt x="19930" y="163668"/>
                </a:lnTo>
                <a:lnTo>
                  <a:pt x="20430" y="166262"/>
                </a:lnTo>
                <a:lnTo>
                  <a:pt x="20986" y="171261"/>
                </a:lnTo>
                <a:lnTo>
                  <a:pt x="21343" y="177145"/>
                </a:lnTo>
                <a:lnTo>
                  <a:pt x="21404" y="181957"/>
                </a:lnTo>
                <a:lnTo>
                  <a:pt x="21431" y="18573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SMARTPenAnnotation344"/>
          <p:cNvSpPr/>
          <p:nvPr/>
        </p:nvSpPr>
        <p:spPr>
          <a:xfrm>
            <a:off x="6336506" y="4393406"/>
            <a:ext cx="178595" cy="35720"/>
          </a:xfrm>
          <a:custGeom>
            <a:avLst/>
            <a:gdLst/>
            <a:ahLst/>
            <a:cxnLst/>
            <a:rect l="0" t="0" r="0" b="0"/>
            <a:pathLst>
              <a:path w="178595" h="35720">
                <a:moveTo>
                  <a:pt x="0" y="35719"/>
                </a:moveTo>
                <a:lnTo>
                  <a:pt x="10642" y="25077"/>
                </a:lnTo>
                <a:lnTo>
                  <a:pt x="12651" y="23861"/>
                </a:lnTo>
                <a:lnTo>
                  <a:pt x="14784" y="23051"/>
                </a:lnTo>
                <a:lnTo>
                  <a:pt x="19271" y="22151"/>
                </a:lnTo>
                <a:lnTo>
                  <a:pt x="23911" y="21751"/>
                </a:lnTo>
                <a:lnTo>
                  <a:pt x="27053" y="20851"/>
                </a:lnTo>
                <a:lnTo>
                  <a:pt x="30735" y="19457"/>
                </a:lnTo>
                <a:lnTo>
                  <a:pt x="34777" y="17734"/>
                </a:lnTo>
                <a:lnTo>
                  <a:pt x="38266" y="16585"/>
                </a:lnTo>
                <a:lnTo>
                  <a:pt x="41386" y="15819"/>
                </a:lnTo>
                <a:lnTo>
                  <a:pt x="44259" y="15309"/>
                </a:lnTo>
                <a:lnTo>
                  <a:pt x="47762" y="14174"/>
                </a:lnTo>
                <a:lnTo>
                  <a:pt x="51685" y="12624"/>
                </a:lnTo>
                <a:lnTo>
                  <a:pt x="55888" y="10798"/>
                </a:lnTo>
                <a:lnTo>
                  <a:pt x="60277" y="9579"/>
                </a:lnTo>
                <a:lnTo>
                  <a:pt x="64791" y="8768"/>
                </a:lnTo>
                <a:lnTo>
                  <a:pt x="69388" y="8226"/>
                </a:lnTo>
                <a:lnTo>
                  <a:pt x="74040" y="7865"/>
                </a:lnTo>
                <a:lnTo>
                  <a:pt x="78728" y="7625"/>
                </a:lnTo>
                <a:lnTo>
                  <a:pt x="88172" y="7357"/>
                </a:lnTo>
                <a:lnTo>
                  <a:pt x="122416" y="7152"/>
                </a:lnTo>
                <a:lnTo>
                  <a:pt x="126061" y="6355"/>
                </a:lnTo>
                <a:lnTo>
                  <a:pt x="130078" y="5030"/>
                </a:lnTo>
                <a:lnTo>
                  <a:pt x="134343" y="3354"/>
                </a:lnTo>
                <a:lnTo>
                  <a:pt x="138775" y="2236"/>
                </a:lnTo>
                <a:lnTo>
                  <a:pt x="143317" y="1490"/>
                </a:lnTo>
                <a:lnTo>
                  <a:pt x="147932" y="993"/>
                </a:lnTo>
                <a:lnTo>
                  <a:pt x="151802" y="662"/>
                </a:lnTo>
                <a:lnTo>
                  <a:pt x="155177" y="442"/>
                </a:lnTo>
                <a:lnTo>
                  <a:pt x="161042" y="196"/>
                </a:lnTo>
                <a:lnTo>
                  <a:pt x="168807" y="58"/>
                </a:lnTo>
                <a:lnTo>
                  <a:pt x="178594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SMARTPenAnnotation345"/>
          <p:cNvSpPr/>
          <p:nvPr/>
        </p:nvSpPr>
        <p:spPr>
          <a:xfrm>
            <a:off x="6322218" y="4536281"/>
            <a:ext cx="171451" cy="14280"/>
          </a:xfrm>
          <a:custGeom>
            <a:avLst/>
            <a:gdLst/>
            <a:ahLst/>
            <a:cxnLst/>
            <a:rect l="0" t="0" r="0" b="0"/>
            <a:pathLst>
              <a:path w="171451" h="14280">
                <a:moveTo>
                  <a:pt x="0" y="0"/>
                </a:moveTo>
                <a:lnTo>
                  <a:pt x="27642" y="0"/>
                </a:lnTo>
                <a:lnTo>
                  <a:pt x="31128" y="794"/>
                </a:lnTo>
                <a:lnTo>
                  <a:pt x="34246" y="2117"/>
                </a:lnTo>
                <a:lnTo>
                  <a:pt x="37118" y="3792"/>
                </a:lnTo>
                <a:lnTo>
                  <a:pt x="39827" y="4910"/>
                </a:lnTo>
                <a:lnTo>
                  <a:pt x="42426" y="5654"/>
                </a:lnTo>
                <a:lnTo>
                  <a:pt x="44953" y="6151"/>
                </a:lnTo>
                <a:lnTo>
                  <a:pt x="48225" y="6482"/>
                </a:lnTo>
                <a:lnTo>
                  <a:pt x="51994" y="6702"/>
                </a:lnTo>
                <a:lnTo>
                  <a:pt x="59621" y="6947"/>
                </a:lnTo>
                <a:lnTo>
                  <a:pt x="69171" y="7085"/>
                </a:lnTo>
                <a:lnTo>
                  <a:pt x="98722" y="7141"/>
                </a:lnTo>
                <a:lnTo>
                  <a:pt x="102327" y="7936"/>
                </a:lnTo>
                <a:lnTo>
                  <a:pt x="105524" y="9259"/>
                </a:lnTo>
                <a:lnTo>
                  <a:pt x="108450" y="10935"/>
                </a:lnTo>
                <a:lnTo>
                  <a:pt x="111193" y="12053"/>
                </a:lnTo>
                <a:lnTo>
                  <a:pt x="113817" y="12797"/>
                </a:lnTo>
                <a:lnTo>
                  <a:pt x="116359" y="13294"/>
                </a:lnTo>
                <a:lnTo>
                  <a:pt x="119641" y="13625"/>
                </a:lnTo>
                <a:lnTo>
                  <a:pt x="123418" y="13846"/>
                </a:lnTo>
                <a:lnTo>
                  <a:pt x="131053" y="14091"/>
                </a:lnTo>
                <a:lnTo>
                  <a:pt x="142421" y="14248"/>
                </a:lnTo>
                <a:lnTo>
                  <a:pt x="152311" y="14279"/>
                </a:lnTo>
                <a:lnTo>
                  <a:pt x="154722" y="13488"/>
                </a:lnTo>
                <a:lnTo>
                  <a:pt x="157123" y="12167"/>
                </a:lnTo>
                <a:lnTo>
                  <a:pt x="159517" y="10493"/>
                </a:lnTo>
                <a:lnTo>
                  <a:pt x="161907" y="9376"/>
                </a:lnTo>
                <a:lnTo>
                  <a:pt x="164295" y="8632"/>
                </a:lnTo>
                <a:lnTo>
                  <a:pt x="171450" y="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SMARTPenAnnotation346"/>
          <p:cNvSpPr/>
          <p:nvPr/>
        </p:nvSpPr>
        <p:spPr>
          <a:xfrm>
            <a:off x="6636570" y="4264818"/>
            <a:ext cx="135375" cy="278608"/>
          </a:xfrm>
          <a:custGeom>
            <a:avLst/>
            <a:gdLst/>
            <a:ahLst/>
            <a:cxnLst/>
            <a:rect l="0" t="0" r="0" b="0"/>
            <a:pathLst>
              <a:path w="135375" h="278608">
                <a:moveTo>
                  <a:pt x="71411" y="0"/>
                </a:moveTo>
                <a:lnTo>
                  <a:pt x="65260" y="6151"/>
                </a:lnTo>
                <a:lnTo>
                  <a:pt x="64709" y="8819"/>
                </a:lnTo>
                <a:lnTo>
                  <a:pt x="64562" y="10642"/>
                </a:lnTo>
                <a:lnTo>
                  <a:pt x="63669" y="12651"/>
                </a:lnTo>
                <a:lnTo>
                  <a:pt x="60562" y="17000"/>
                </a:lnTo>
                <a:lnTo>
                  <a:pt x="59416" y="20065"/>
                </a:lnTo>
                <a:lnTo>
                  <a:pt x="58143" y="27703"/>
                </a:lnTo>
                <a:lnTo>
                  <a:pt x="55460" y="34273"/>
                </a:lnTo>
                <a:lnTo>
                  <a:pt x="52415" y="39839"/>
                </a:lnTo>
                <a:lnTo>
                  <a:pt x="49907" y="48229"/>
                </a:lnTo>
                <a:lnTo>
                  <a:pt x="46508" y="56096"/>
                </a:lnTo>
                <a:lnTo>
                  <a:pt x="44467" y="62767"/>
                </a:lnTo>
                <a:lnTo>
                  <a:pt x="42768" y="69172"/>
                </a:lnTo>
                <a:lnTo>
                  <a:pt x="39366" y="77309"/>
                </a:lnTo>
                <a:lnTo>
                  <a:pt x="35208" y="84102"/>
                </a:lnTo>
                <a:lnTo>
                  <a:pt x="32988" y="87024"/>
                </a:lnTo>
                <a:lnTo>
                  <a:pt x="30714" y="90560"/>
                </a:lnTo>
                <a:lnTo>
                  <a:pt x="28406" y="94505"/>
                </a:lnTo>
                <a:lnTo>
                  <a:pt x="26072" y="98722"/>
                </a:lnTo>
                <a:lnTo>
                  <a:pt x="21362" y="107641"/>
                </a:lnTo>
                <a:lnTo>
                  <a:pt x="11872" y="126302"/>
                </a:lnTo>
                <a:lnTo>
                  <a:pt x="10287" y="131033"/>
                </a:lnTo>
                <a:lnTo>
                  <a:pt x="9230" y="135774"/>
                </a:lnTo>
                <a:lnTo>
                  <a:pt x="8525" y="140523"/>
                </a:lnTo>
                <a:lnTo>
                  <a:pt x="8056" y="145275"/>
                </a:lnTo>
                <a:lnTo>
                  <a:pt x="7743" y="150032"/>
                </a:lnTo>
                <a:lnTo>
                  <a:pt x="7535" y="154790"/>
                </a:lnTo>
                <a:lnTo>
                  <a:pt x="6602" y="159549"/>
                </a:lnTo>
                <a:lnTo>
                  <a:pt x="5186" y="164310"/>
                </a:lnTo>
                <a:lnTo>
                  <a:pt x="3448" y="169072"/>
                </a:lnTo>
                <a:lnTo>
                  <a:pt x="2290" y="173833"/>
                </a:lnTo>
                <a:lnTo>
                  <a:pt x="1518" y="178595"/>
                </a:lnTo>
                <a:lnTo>
                  <a:pt x="1003" y="183358"/>
                </a:lnTo>
                <a:lnTo>
                  <a:pt x="660" y="188120"/>
                </a:lnTo>
                <a:lnTo>
                  <a:pt x="431" y="192882"/>
                </a:lnTo>
                <a:lnTo>
                  <a:pt x="110" y="205052"/>
                </a:lnTo>
                <a:lnTo>
                  <a:pt x="0" y="216276"/>
                </a:lnTo>
                <a:lnTo>
                  <a:pt x="2102" y="223388"/>
                </a:lnTo>
                <a:lnTo>
                  <a:pt x="4888" y="231046"/>
                </a:lnTo>
                <a:lnTo>
                  <a:pt x="6126" y="237096"/>
                </a:lnTo>
                <a:lnTo>
                  <a:pt x="8794" y="242430"/>
                </a:lnTo>
                <a:lnTo>
                  <a:pt x="10616" y="244964"/>
                </a:lnTo>
                <a:lnTo>
                  <a:pt x="12625" y="246653"/>
                </a:lnTo>
                <a:lnTo>
                  <a:pt x="14758" y="247779"/>
                </a:lnTo>
                <a:lnTo>
                  <a:pt x="16973" y="248530"/>
                </a:lnTo>
                <a:lnTo>
                  <a:pt x="19244" y="249825"/>
                </a:lnTo>
                <a:lnTo>
                  <a:pt x="21552" y="251481"/>
                </a:lnTo>
                <a:lnTo>
                  <a:pt x="27166" y="256051"/>
                </a:lnTo>
                <a:lnTo>
                  <a:pt x="30050" y="258792"/>
                </a:lnTo>
                <a:lnTo>
                  <a:pt x="31931" y="260635"/>
                </a:lnTo>
                <a:lnTo>
                  <a:pt x="33978" y="261863"/>
                </a:lnTo>
                <a:lnTo>
                  <a:pt x="36137" y="262681"/>
                </a:lnTo>
                <a:lnTo>
                  <a:pt x="38370" y="263227"/>
                </a:lnTo>
                <a:lnTo>
                  <a:pt x="40652" y="263591"/>
                </a:lnTo>
                <a:lnTo>
                  <a:pt x="42968" y="263834"/>
                </a:lnTo>
                <a:lnTo>
                  <a:pt x="45305" y="263995"/>
                </a:lnTo>
                <a:lnTo>
                  <a:pt x="48451" y="263310"/>
                </a:lnTo>
                <a:lnTo>
                  <a:pt x="52135" y="262059"/>
                </a:lnTo>
                <a:lnTo>
                  <a:pt x="56179" y="260431"/>
                </a:lnTo>
                <a:lnTo>
                  <a:pt x="59669" y="259346"/>
                </a:lnTo>
                <a:lnTo>
                  <a:pt x="62790" y="258622"/>
                </a:lnTo>
                <a:lnTo>
                  <a:pt x="65663" y="258140"/>
                </a:lnTo>
                <a:lnTo>
                  <a:pt x="68372" y="257024"/>
                </a:lnTo>
                <a:lnTo>
                  <a:pt x="70973" y="255487"/>
                </a:lnTo>
                <a:lnTo>
                  <a:pt x="73501" y="253669"/>
                </a:lnTo>
                <a:lnTo>
                  <a:pt x="76772" y="251663"/>
                </a:lnTo>
                <a:lnTo>
                  <a:pt x="80541" y="249532"/>
                </a:lnTo>
                <a:lnTo>
                  <a:pt x="84641" y="247317"/>
                </a:lnTo>
                <a:lnTo>
                  <a:pt x="88169" y="245047"/>
                </a:lnTo>
                <a:lnTo>
                  <a:pt x="91314" y="242740"/>
                </a:lnTo>
                <a:lnTo>
                  <a:pt x="94205" y="240408"/>
                </a:lnTo>
                <a:lnTo>
                  <a:pt x="96925" y="238060"/>
                </a:lnTo>
                <a:lnTo>
                  <a:pt x="99533" y="235701"/>
                </a:lnTo>
                <a:lnTo>
                  <a:pt x="102065" y="233334"/>
                </a:lnTo>
                <a:lnTo>
                  <a:pt x="103754" y="230962"/>
                </a:lnTo>
                <a:lnTo>
                  <a:pt x="106923" y="223832"/>
                </a:lnTo>
                <a:lnTo>
                  <a:pt x="110477" y="219073"/>
                </a:lnTo>
                <a:lnTo>
                  <a:pt x="114703" y="214312"/>
                </a:lnTo>
                <a:lnTo>
                  <a:pt x="116941" y="211931"/>
                </a:lnTo>
                <a:lnTo>
                  <a:pt x="119227" y="208756"/>
                </a:lnTo>
                <a:lnTo>
                  <a:pt x="121544" y="205052"/>
                </a:lnTo>
                <a:lnTo>
                  <a:pt x="125442" y="197497"/>
                </a:lnTo>
                <a:lnTo>
                  <a:pt x="127175" y="191493"/>
                </a:lnTo>
                <a:lnTo>
                  <a:pt x="130061" y="186179"/>
                </a:lnTo>
                <a:lnTo>
                  <a:pt x="134590" y="180093"/>
                </a:lnTo>
                <a:lnTo>
                  <a:pt x="135209" y="177143"/>
                </a:lnTo>
                <a:lnTo>
                  <a:pt x="135374" y="175246"/>
                </a:lnTo>
                <a:lnTo>
                  <a:pt x="134691" y="173187"/>
                </a:lnTo>
                <a:lnTo>
                  <a:pt x="130730" y="167291"/>
                </a:lnTo>
                <a:lnTo>
                  <a:pt x="126873" y="162779"/>
                </a:lnTo>
                <a:lnTo>
                  <a:pt x="125054" y="160907"/>
                </a:lnTo>
                <a:lnTo>
                  <a:pt x="123048" y="159659"/>
                </a:lnTo>
                <a:lnTo>
                  <a:pt x="120917" y="158827"/>
                </a:lnTo>
                <a:lnTo>
                  <a:pt x="118702" y="158272"/>
                </a:lnTo>
                <a:lnTo>
                  <a:pt x="116433" y="157902"/>
                </a:lnTo>
                <a:lnTo>
                  <a:pt x="114125" y="157656"/>
                </a:lnTo>
                <a:lnTo>
                  <a:pt x="111793" y="157491"/>
                </a:lnTo>
                <a:lnTo>
                  <a:pt x="109445" y="157382"/>
                </a:lnTo>
                <a:lnTo>
                  <a:pt x="104719" y="157260"/>
                </a:lnTo>
                <a:lnTo>
                  <a:pt x="97596" y="157191"/>
                </a:lnTo>
                <a:lnTo>
                  <a:pt x="95217" y="157976"/>
                </a:lnTo>
                <a:lnTo>
                  <a:pt x="92838" y="159292"/>
                </a:lnTo>
                <a:lnTo>
                  <a:pt x="90458" y="160964"/>
                </a:lnTo>
                <a:lnTo>
                  <a:pt x="88078" y="162078"/>
                </a:lnTo>
                <a:lnTo>
                  <a:pt x="85697" y="162821"/>
                </a:lnTo>
                <a:lnTo>
                  <a:pt x="83317" y="163316"/>
                </a:lnTo>
                <a:lnTo>
                  <a:pt x="80936" y="164440"/>
                </a:lnTo>
                <a:lnTo>
                  <a:pt x="78555" y="165983"/>
                </a:lnTo>
                <a:lnTo>
                  <a:pt x="76173" y="167806"/>
                </a:lnTo>
                <a:lnTo>
                  <a:pt x="73792" y="169814"/>
                </a:lnTo>
                <a:lnTo>
                  <a:pt x="71411" y="171947"/>
                </a:lnTo>
                <a:lnTo>
                  <a:pt x="66648" y="176434"/>
                </a:lnTo>
                <a:lnTo>
                  <a:pt x="54742" y="188148"/>
                </a:lnTo>
                <a:lnTo>
                  <a:pt x="52361" y="191313"/>
                </a:lnTo>
                <a:lnTo>
                  <a:pt x="49980" y="195011"/>
                </a:lnTo>
                <a:lnTo>
                  <a:pt x="46011" y="202559"/>
                </a:lnTo>
                <a:lnTo>
                  <a:pt x="44247" y="208560"/>
                </a:lnTo>
                <a:lnTo>
                  <a:pt x="41346" y="215989"/>
                </a:lnTo>
                <a:lnTo>
                  <a:pt x="38205" y="224583"/>
                </a:lnTo>
                <a:lnTo>
                  <a:pt x="37368" y="229097"/>
                </a:lnTo>
                <a:lnTo>
                  <a:pt x="36809" y="233694"/>
                </a:lnTo>
                <a:lnTo>
                  <a:pt x="34072" y="240918"/>
                </a:lnTo>
                <a:lnTo>
                  <a:pt x="31003" y="246775"/>
                </a:lnTo>
                <a:lnTo>
                  <a:pt x="29639" y="252024"/>
                </a:lnTo>
                <a:lnTo>
                  <a:pt x="28871" y="259441"/>
                </a:lnTo>
                <a:lnTo>
                  <a:pt x="29557" y="261861"/>
                </a:lnTo>
                <a:lnTo>
                  <a:pt x="33522" y="268265"/>
                </a:lnTo>
                <a:lnTo>
                  <a:pt x="35842" y="271309"/>
                </a:lnTo>
                <a:lnTo>
                  <a:pt x="41758" y="277489"/>
                </a:lnTo>
                <a:lnTo>
                  <a:pt x="42911" y="277861"/>
                </a:lnTo>
                <a:lnTo>
                  <a:pt x="46309" y="278275"/>
                </a:lnTo>
                <a:lnTo>
                  <a:pt x="49980" y="27860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SMARTPenAnnotation347"/>
          <p:cNvSpPr/>
          <p:nvPr/>
        </p:nvSpPr>
        <p:spPr>
          <a:xfrm>
            <a:off x="6843712" y="4350543"/>
            <a:ext cx="78582" cy="142848"/>
          </a:xfrm>
          <a:custGeom>
            <a:avLst/>
            <a:gdLst/>
            <a:ahLst/>
            <a:cxnLst/>
            <a:rect l="0" t="0" r="0" b="0"/>
            <a:pathLst>
              <a:path w="78582" h="142848">
                <a:moveTo>
                  <a:pt x="14288" y="0"/>
                </a:moveTo>
                <a:lnTo>
                  <a:pt x="14288" y="3793"/>
                </a:lnTo>
                <a:lnTo>
                  <a:pt x="13494" y="4910"/>
                </a:lnTo>
                <a:lnTo>
                  <a:pt x="12171" y="5655"/>
                </a:lnTo>
                <a:lnTo>
                  <a:pt x="8137" y="6850"/>
                </a:lnTo>
                <a:lnTo>
                  <a:pt x="7806" y="7742"/>
                </a:lnTo>
                <a:lnTo>
                  <a:pt x="7438" y="10849"/>
                </a:lnTo>
                <a:lnTo>
                  <a:pt x="7275" y="14876"/>
                </a:lnTo>
                <a:lnTo>
                  <a:pt x="7231" y="17061"/>
                </a:lnTo>
                <a:lnTo>
                  <a:pt x="6408" y="19311"/>
                </a:lnTo>
                <a:lnTo>
                  <a:pt x="5066" y="21606"/>
                </a:lnTo>
                <a:lnTo>
                  <a:pt x="3377" y="23929"/>
                </a:lnTo>
                <a:lnTo>
                  <a:pt x="2252" y="26272"/>
                </a:lnTo>
                <a:lnTo>
                  <a:pt x="1501" y="28627"/>
                </a:lnTo>
                <a:lnTo>
                  <a:pt x="1001" y="30991"/>
                </a:lnTo>
                <a:lnTo>
                  <a:pt x="667" y="33361"/>
                </a:lnTo>
                <a:lnTo>
                  <a:pt x="445" y="35734"/>
                </a:lnTo>
                <a:lnTo>
                  <a:pt x="296" y="38111"/>
                </a:lnTo>
                <a:lnTo>
                  <a:pt x="132" y="42867"/>
                </a:lnTo>
                <a:lnTo>
                  <a:pt x="26" y="52389"/>
                </a:lnTo>
                <a:lnTo>
                  <a:pt x="0" y="131962"/>
                </a:lnTo>
                <a:lnTo>
                  <a:pt x="794" y="133218"/>
                </a:lnTo>
                <a:lnTo>
                  <a:pt x="2117" y="134056"/>
                </a:lnTo>
                <a:lnTo>
                  <a:pt x="3793" y="134615"/>
                </a:lnTo>
                <a:lnTo>
                  <a:pt x="5704" y="135781"/>
                </a:lnTo>
                <a:lnTo>
                  <a:pt x="7771" y="137352"/>
                </a:lnTo>
                <a:lnTo>
                  <a:pt x="13906" y="142552"/>
                </a:lnTo>
                <a:lnTo>
                  <a:pt x="16235" y="142732"/>
                </a:lnTo>
                <a:lnTo>
                  <a:pt x="19916" y="142812"/>
                </a:lnTo>
                <a:lnTo>
                  <a:pt x="24197" y="142847"/>
                </a:lnTo>
                <a:lnTo>
                  <a:pt x="27244" y="142063"/>
                </a:lnTo>
                <a:lnTo>
                  <a:pt x="30862" y="140746"/>
                </a:lnTo>
                <a:lnTo>
                  <a:pt x="34862" y="139074"/>
                </a:lnTo>
                <a:lnTo>
                  <a:pt x="38323" y="137960"/>
                </a:lnTo>
                <a:lnTo>
                  <a:pt x="41424" y="137217"/>
                </a:lnTo>
                <a:lnTo>
                  <a:pt x="44285" y="136722"/>
                </a:lnTo>
                <a:lnTo>
                  <a:pt x="46192" y="135598"/>
                </a:lnTo>
                <a:lnTo>
                  <a:pt x="47464" y="134055"/>
                </a:lnTo>
                <a:lnTo>
                  <a:pt x="48311" y="132233"/>
                </a:lnTo>
                <a:lnTo>
                  <a:pt x="50464" y="130224"/>
                </a:lnTo>
                <a:lnTo>
                  <a:pt x="53486" y="128091"/>
                </a:lnTo>
                <a:lnTo>
                  <a:pt x="57089" y="125876"/>
                </a:lnTo>
                <a:lnTo>
                  <a:pt x="60284" y="123604"/>
                </a:lnTo>
                <a:lnTo>
                  <a:pt x="63208" y="121297"/>
                </a:lnTo>
                <a:lnTo>
                  <a:pt x="65951" y="118965"/>
                </a:lnTo>
                <a:lnTo>
                  <a:pt x="68574" y="116616"/>
                </a:lnTo>
                <a:lnTo>
                  <a:pt x="73605" y="111890"/>
                </a:lnTo>
                <a:lnTo>
                  <a:pt x="75263" y="109518"/>
                </a:lnTo>
                <a:lnTo>
                  <a:pt x="76369" y="107144"/>
                </a:lnTo>
                <a:lnTo>
                  <a:pt x="78581" y="10001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SMARTPenAnnotation348"/>
          <p:cNvSpPr/>
          <p:nvPr/>
        </p:nvSpPr>
        <p:spPr>
          <a:xfrm>
            <a:off x="6865143" y="4236243"/>
            <a:ext cx="28576" cy="28576"/>
          </a:xfrm>
          <a:custGeom>
            <a:avLst/>
            <a:gdLst/>
            <a:ahLst/>
            <a:cxnLst/>
            <a:rect l="0" t="0" r="0" b="0"/>
            <a:pathLst>
              <a:path w="28576" h="28576">
                <a:moveTo>
                  <a:pt x="0" y="28575"/>
                </a:moveTo>
                <a:lnTo>
                  <a:pt x="0" y="24783"/>
                </a:lnTo>
                <a:lnTo>
                  <a:pt x="794" y="22872"/>
                </a:lnTo>
                <a:lnTo>
                  <a:pt x="2117" y="20804"/>
                </a:lnTo>
                <a:lnTo>
                  <a:pt x="6151" y="15575"/>
                </a:lnTo>
                <a:lnTo>
                  <a:pt x="7276" y="14352"/>
                </a:lnTo>
                <a:lnTo>
                  <a:pt x="10643" y="10877"/>
                </a:lnTo>
                <a:lnTo>
                  <a:pt x="12651" y="9633"/>
                </a:lnTo>
                <a:lnTo>
                  <a:pt x="14785" y="8803"/>
                </a:lnTo>
                <a:lnTo>
                  <a:pt x="20118" y="7472"/>
                </a:lnTo>
                <a:lnTo>
                  <a:pt x="20556" y="6569"/>
                </a:lnTo>
                <a:lnTo>
                  <a:pt x="20848" y="5173"/>
                </a:lnTo>
                <a:lnTo>
                  <a:pt x="21042" y="3449"/>
                </a:lnTo>
                <a:lnTo>
                  <a:pt x="21966" y="2299"/>
                </a:lnTo>
                <a:lnTo>
                  <a:pt x="23376" y="1533"/>
                </a:lnTo>
                <a:lnTo>
                  <a:pt x="2857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SMARTPenAnnotation349"/>
          <p:cNvSpPr/>
          <p:nvPr/>
        </p:nvSpPr>
        <p:spPr>
          <a:xfrm>
            <a:off x="5907881" y="4693443"/>
            <a:ext cx="914401" cy="50008"/>
          </a:xfrm>
          <a:custGeom>
            <a:avLst/>
            <a:gdLst/>
            <a:ahLst/>
            <a:cxnLst/>
            <a:rect l="0" t="0" r="0" b="0"/>
            <a:pathLst>
              <a:path w="914401" h="50008">
                <a:moveTo>
                  <a:pt x="0" y="42863"/>
                </a:moveTo>
                <a:lnTo>
                  <a:pt x="3792" y="42863"/>
                </a:lnTo>
                <a:lnTo>
                  <a:pt x="5703" y="43657"/>
                </a:lnTo>
                <a:lnTo>
                  <a:pt x="7771" y="44980"/>
                </a:lnTo>
                <a:lnTo>
                  <a:pt x="9943" y="46655"/>
                </a:lnTo>
                <a:lnTo>
                  <a:pt x="12185" y="47773"/>
                </a:lnTo>
                <a:lnTo>
                  <a:pt x="16793" y="49014"/>
                </a:lnTo>
                <a:lnTo>
                  <a:pt x="44543" y="49968"/>
                </a:lnTo>
                <a:lnTo>
                  <a:pt x="218108" y="50007"/>
                </a:lnTo>
                <a:lnTo>
                  <a:pt x="227161" y="49213"/>
                </a:lnTo>
                <a:lnTo>
                  <a:pt x="236372" y="47890"/>
                </a:lnTo>
                <a:lnTo>
                  <a:pt x="245688" y="46214"/>
                </a:lnTo>
                <a:lnTo>
                  <a:pt x="254279" y="45097"/>
                </a:lnTo>
                <a:lnTo>
                  <a:pt x="270175" y="43856"/>
                </a:lnTo>
                <a:lnTo>
                  <a:pt x="296305" y="43157"/>
                </a:lnTo>
                <a:lnTo>
                  <a:pt x="352515" y="42888"/>
                </a:lnTo>
                <a:lnTo>
                  <a:pt x="362010" y="42086"/>
                </a:lnTo>
                <a:lnTo>
                  <a:pt x="371515" y="40757"/>
                </a:lnTo>
                <a:lnTo>
                  <a:pt x="381026" y="39078"/>
                </a:lnTo>
                <a:lnTo>
                  <a:pt x="391336" y="37958"/>
                </a:lnTo>
                <a:lnTo>
                  <a:pt x="413375" y="36714"/>
                </a:lnTo>
                <a:lnTo>
                  <a:pt x="424015" y="35589"/>
                </a:lnTo>
                <a:lnTo>
                  <a:pt x="434283" y="34045"/>
                </a:lnTo>
                <a:lnTo>
                  <a:pt x="444303" y="32222"/>
                </a:lnTo>
                <a:lnTo>
                  <a:pt x="454158" y="31006"/>
                </a:lnTo>
                <a:lnTo>
                  <a:pt x="473575" y="29656"/>
                </a:lnTo>
                <a:lnTo>
                  <a:pt x="492788" y="29055"/>
                </a:lnTo>
                <a:lnTo>
                  <a:pt x="512704" y="27995"/>
                </a:lnTo>
                <a:lnTo>
                  <a:pt x="523572" y="26601"/>
                </a:lnTo>
                <a:lnTo>
                  <a:pt x="534785" y="24878"/>
                </a:lnTo>
                <a:lnTo>
                  <a:pt x="545436" y="23729"/>
                </a:lnTo>
                <a:lnTo>
                  <a:pt x="565737" y="22453"/>
                </a:lnTo>
                <a:lnTo>
                  <a:pt x="575595" y="21319"/>
                </a:lnTo>
                <a:lnTo>
                  <a:pt x="585342" y="19769"/>
                </a:lnTo>
                <a:lnTo>
                  <a:pt x="595016" y="17942"/>
                </a:lnTo>
                <a:lnTo>
                  <a:pt x="604640" y="16724"/>
                </a:lnTo>
                <a:lnTo>
                  <a:pt x="623800" y="15370"/>
                </a:lnTo>
                <a:lnTo>
                  <a:pt x="633353" y="14216"/>
                </a:lnTo>
                <a:lnTo>
                  <a:pt x="642898" y="12652"/>
                </a:lnTo>
                <a:lnTo>
                  <a:pt x="652437" y="10816"/>
                </a:lnTo>
                <a:lnTo>
                  <a:pt x="661970" y="9592"/>
                </a:lnTo>
                <a:lnTo>
                  <a:pt x="681029" y="8232"/>
                </a:lnTo>
                <a:lnTo>
                  <a:pt x="690557" y="7075"/>
                </a:lnTo>
                <a:lnTo>
                  <a:pt x="700084" y="5511"/>
                </a:lnTo>
                <a:lnTo>
                  <a:pt x="709611" y="3674"/>
                </a:lnTo>
                <a:lnTo>
                  <a:pt x="719136" y="2449"/>
                </a:lnTo>
                <a:lnTo>
                  <a:pt x="738186" y="1089"/>
                </a:lnTo>
                <a:lnTo>
                  <a:pt x="762969" y="323"/>
                </a:lnTo>
                <a:lnTo>
                  <a:pt x="884113" y="0"/>
                </a:lnTo>
                <a:lnTo>
                  <a:pt x="91440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SMARTPenAnnotation350"/>
          <p:cNvSpPr/>
          <p:nvPr/>
        </p:nvSpPr>
        <p:spPr>
          <a:xfrm>
            <a:off x="6115050" y="4800600"/>
            <a:ext cx="28576" cy="207169"/>
          </a:xfrm>
          <a:custGeom>
            <a:avLst/>
            <a:gdLst/>
            <a:ahLst/>
            <a:cxnLst/>
            <a:rect l="0" t="0" r="0" b="0"/>
            <a:pathLst>
              <a:path w="28576" h="207169">
                <a:moveTo>
                  <a:pt x="28575" y="0"/>
                </a:moveTo>
                <a:lnTo>
                  <a:pt x="28575" y="49036"/>
                </a:lnTo>
                <a:lnTo>
                  <a:pt x="27781" y="53328"/>
                </a:lnTo>
                <a:lnTo>
                  <a:pt x="26458" y="57777"/>
                </a:lnTo>
                <a:lnTo>
                  <a:pt x="24782" y="62330"/>
                </a:lnTo>
                <a:lnTo>
                  <a:pt x="23665" y="67747"/>
                </a:lnTo>
                <a:lnTo>
                  <a:pt x="22920" y="73740"/>
                </a:lnTo>
                <a:lnTo>
                  <a:pt x="22424" y="80116"/>
                </a:lnTo>
                <a:lnTo>
                  <a:pt x="21299" y="85954"/>
                </a:lnTo>
                <a:lnTo>
                  <a:pt x="19756" y="91434"/>
                </a:lnTo>
                <a:lnTo>
                  <a:pt x="17933" y="96675"/>
                </a:lnTo>
                <a:lnTo>
                  <a:pt x="16717" y="101756"/>
                </a:lnTo>
                <a:lnTo>
                  <a:pt x="15907" y="106731"/>
                </a:lnTo>
                <a:lnTo>
                  <a:pt x="15368" y="111635"/>
                </a:lnTo>
                <a:lnTo>
                  <a:pt x="14213" y="116492"/>
                </a:lnTo>
                <a:lnTo>
                  <a:pt x="12651" y="121318"/>
                </a:lnTo>
                <a:lnTo>
                  <a:pt x="10815" y="126122"/>
                </a:lnTo>
                <a:lnTo>
                  <a:pt x="9591" y="130912"/>
                </a:lnTo>
                <a:lnTo>
                  <a:pt x="8775" y="135694"/>
                </a:lnTo>
                <a:lnTo>
                  <a:pt x="8231" y="140468"/>
                </a:lnTo>
                <a:lnTo>
                  <a:pt x="7075" y="144445"/>
                </a:lnTo>
                <a:lnTo>
                  <a:pt x="5510" y="147890"/>
                </a:lnTo>
                <a:lnTo>
                  <a:pt x="3673" y="150981"/>
                </a:lnTo>
                <a:lnTo>
                  <a:pt x="2449" y="154629"/>
                </a:lnTo>
                <a:lnTo>
                  <a:pt x="1632" y="158648"/>
                </a:lnTo>
                <a:lnTo>
                  <a:pt x="1088" y="162915"/>
                </a:lnTo>
                <a:lnTo>
                  <a:pt x="725" y="166554"/>
                </a:lnTo>
                <a:lnTo>
                  <a:pt x="322" y="172713"/>
                </a:lnTo>
                <a:lnTo>
                  <a:pt x="143" y="178097"/>
                </a:lnTo>
                <a:lnTo>
                  <a:pt x="8" y="191441"/>
                </a:lnTo>
                <a:lnTo>
                  <a:pt x="0" y="20716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SMARTPenAnnotation351"/>
          <p:cNvSpPr/>
          <p:nvPr/>
        </p:nvSpPr>
        <p:spPr>
          <a:xfrm>
            <a:off x="6222562" y="4786312"/>
            <a:ext cx="120732" cy="192879"/>
          </a:xfrm>
          <a:custGeom>
            <a:avLst/>
            <a:gdLst/>
            <a:ahLst/>
            <a:cxnLst/>
            <a:rect l="0" t="0" r="0" b="0"/>
            <a:pathLst>
              <a:path w="120732" h="192879">
                <a:moveTo>
                  <a:pt x="63938" y="21431"/>
                </a:moveTo>
                <a:lnTo>
                  <a:pt x="50669" y="21431"/>
                </a:lnTo>
                <a:lnTo>
                  <a:pt x="47986" y="23548"/>
                </a:lnTo>
                <a:lnTo>
                  <a:pt x="46160" y="25224"/>
                </a:lnTo>
                <a:lnTo>
                  <a:pt x="42014" y="29202"/>
                </a:lnTo>
                <a:lnTo>
                  <a:pt x="39796" y="31374"/>
                </a:lnTo>
                <a:lnTo>
                  <a:pt x="37525" y="32823"/>
                </a:lnTo>
                <a:lnTo>
                  <a:pt x="35216" y="33788"/>
                </a:lnTo>
                <a:lnTo>
                  <a:pt x="32884" y="34432"/>
                </a:lnTo>
                <a:lnTo>
                  <a:pt x="30535" y="35654"/>
                </a:lnTo>
                <a:lnTo>
                  <a:pt x="28176" y="37264"/>
                </a:lnTo>
                <a:lnTo>
                  <a:pt x="25808" y="39130"/>
                </a:lnTo>
                <a:lnTo>
                  <a:pt x="22644" y="41168"/>
                </a:lnTo>
                <a:lnTo>
                  <a:pt x="18946" y="43320"/>
                </a:lnTo>
                <a:lnTo>
                  <a:pt x="14893" y="45549"/>
                </a:lnTo>
                <a:lnTo>
                  <a:pt x="12191" y="47828"/>
                </a:lnTo>
                <a:lnTo>
                  <a:pt x="10390" y="50142"/>
                </a:lnTo>
                <a:lnTo>
                  <a:pt x="9189" y="52478"/>
                </a:lnTo>
                <a:lnTo>
                  <a:pt x="7595" y="54035"/>
                </a:lnTo>
                <a:lnTo>
                  <a:pt x="5738" y="55074"/>
                </a:lnTo>
                <a:lnTo>
                  <a:pt x="3707" y="55766"/>
                </a:lnTo>
                <a:lnTo>
                  <a:pt x="2352" y="57021"/>
                </a:lnTo>
                <a:lnTo>
                  <a:pt x="1450" y="58651"/>
                </a:lnTo>
                <a:lnTo>
                  <a:pt x="446" y="62580"/>
                </a:lnTo>
                <a:lnTo>
                  <a:pt x="0" y="66972"/>
                </a:lnTo>
                <a:lnTo>
                  <a:pt x="675" y="68460"/>
                </a:lnTo>
                <a:lnTo>
                  <a:pt x="1919" y="69453"/>
                </a:lnTo>
                <a:lnTo>
                  <a:pt x="3542" y="70114"/>
                </a:lnTo>
                <a:lnTo>
                  <a:pt x="4624" y="71349"/>
                </a:lnTo>
                <a:lnTo>
                  <a:pt x="5345" y="72966"/>
                </a:lnTo>
                <a:lnTo>
                  <a:pt x="5826" y="74838"/>
                </a:lnTo>
                <a:lnTo>
                  <a:pt x="7734" y="76085"/>
                </a:lnTo>
                <a:lnTo>
                  <a:pt x="10593" y="76917"/>
                </a:lnTo>
                <a:lnTo>
                  <a:pt x="14087" y="77472"/>
                </a:lnTo>
                <a:lnTo>
                  <a:pt x="17211" y="77842"/>
                </a:lnTo>
                <a:lnTo>
                  <a:pt x="20086" y="78089"/>
                </a:lnTo>
                <a:lnTo>
                  <a:pt x="26613" y="78484"/>
                </a:lnTo>
                <a:lnTo>
                  <a:pt x="44171" y="78573"/>
                </a:lnTo>
                <a:lnTo>
                  <a:pt x="46791" y="79369"/>
                </a:lnTo>
                <a:lnTo>
                  <a:pt x="49332" y="80694"/>
                </a:lnTo>
                <a:lnTo>
                  <a:pt x="51819" y="82371"/>
                </a:lnTo>
                <a:lnTo>
                  <a:pt x="54271" y="83489"/>
                </a:lnTo>
                <a:lnTo>
                  <a:pt x="56700" y="84235"/>
                </a:lnTo>
                <a:lnTo>
                  <a:pt x="59112" y="84731"/>
                </a:lnTo>
                <a:lnTo>
                  <a:pt x="62308" y="85856"/>
                </a:lnTo>
                <a:lnTo>
                  <a:pt x="66027" y="87400"/>
                </a:lnTo>
                <a:lnTo>
                  <a:pt x="70092" y="89223"/>
                </a:lnTo>
                <a:lnTo>
                  <a:pt x="73597" y="90438"/>
                </a:lnTo>
                <a:lnTo>
                  <a:pt x="76727" y="91249"/>
                </a:lnTo>
                <a:lnTo>
                  <a:pt x="79608" y="91788"/>
                </a:lnTo>
                <a:lnTo>
                  <a:pt x="82322" y="92942"/>
                </a:lnTo>
                <a:lnTo>
                  <a:pt x="84925" y="94505"/>
                </a:lnTo>
                <a:lnTo>
                  <a:pt x="87454" y="96341"/>
                </a:lnTo>
                <a:lnTo>
                  <a:pt x="89934" y="99153"/>
                </a:lnTo>
                <a:lnTo>
                  <a:pt x="92381" y="102614"/>
                </a:lnTo>
                <a:lnTo>
                  <a:pt x="94807" y="106510"/>
                </a:lnTo>
                <a:lnTo>
                  <a:pt x="96423" y="109900"/>
                </a:lnTo>
                <a:lnTo>
                  <a:pt x="98219" y="115784"/>
                </a:lnTo>
                <a:lnTo>
                  <a:pt x="98698" y="119259"/>
                </a:lnTo>
                <a:lnTo>
                  <a:pt x="99018" y="123161"/>
                </a:lnTo>
                <a:lnTo>
                  <a:pt x="99373" y="130939"/>
                </a:lnTo>
                <a:lnTo>
                  <a:pt x="99530" y="137040"/>
                </a:lnTo>
                <a:lnTo>
                  <a:pt x="99619" y="148731"/>
                </a:lnTo>
                <a:lnTo>
                  <a:pt x="98838" y="152335"/>
                </a:lnTo>
                <a:lnTo>
                  <a:pt x="97523" y="155532"/>
                </a:lnTo>
                <a:lnTo>
                  <a:pt x="95853" y="158457"/>
                </a:lnTo>
                <a:lnTo>
                  <a:pt x="94739" y="161994"/>
                </a:lnTo>
                <a:lnTo>
                  <a:pt x="93997" y="165940"/>
                </a:lnTo>
                <a:lnTo>
                  <a:pt x="93502" y="170158"/>
                </a:lnTo>
                <a:lnTo>
                  <a:pt x="91585" y="173763"/>
                </a:lnTo>
                <a:lnTo>
                  <a:pt x="88719" y="176961"/>
                </a:lnTo>
                <a:lnTo>
                  <a:pt x="85221" y="179887"/>
                </a:lnTo>
                <a:lnTo>
                  <a:pt x="82096" y="182631"/>
                </a:lnTo>
                <a:lnTo>
                  <a:pt x="76506" y="187796"/>
                </a:lnTo>
                <a:lnTo>
                  <a:pt x="73904" y="189491"/>
                </a:lnTo>
                <a:lnTo>
                  <a:pt x="71375" y="190621"/>
                </a:lnTo>
                <a:lnTo>
                  <a:pt x="68896" y="191375"/>
                </a:lnTo>
                <a:lnTo>
                  <a:pt x="66449" y="191877"/>
                </a:lnTo>
                <a:lnTo>
                  <a:pt x="64025" y="192212"/>
                </a:lnTo>
                <a:lnTo>
                  <a:pt x="61614" y="192435"/>
                </a:lnTo>
                <a:lnTo>
                  <a:pt x="59214" y="192584"/>
                </a:lnTo>
                <a:lnTo>
                  <a:pt x="54430" y="192749"/>
                </a:lnTo>
                <a:lnTo>
                  <a:pt x="44891" y="192855"/>
                </a:lnTo>
                <a:lnTo>
                  <a:pt x="32982" y="192878"/>
                </a:lnTo>
                <a:lnTo>
                  <a:pt x="31394" y="192086"/>
                </a:lnTo>
                <a:lnTo>
                  <a:pt x="30336" y="190763"/>
                </a:lnTo>
                <a:lnTo>
                  <a:pt x="29630" y="189088"/>
                </a:lnTo>
                <a:lnTo>
                  <a:pt x="28846" y="185110"/>
                </a:lnTo>
                <a:lnTo>
                  <a:pt x="28497" y="179902"/>
                </a:lnTo>
                <a:lnTo>
                  <a:pt x="28302" y="168839"/>
                </a:lnTo>
                <a:lnTo>
                  <a:pt x="28255" y="162882"/>
                </a:lnTo>
                <a:lnTo>
                  <a:pt x="29037" y="159388"/>
                </a:lnTo>
                <a:lnTo>
                  <a:pt x="30352" y="155471"/>
                </a:lnTo>
                <a:lnTo>
                  <a:pt x="32022" y="151272"/>
                </a:lnTo>
                <a:lnTo>
                  <a:pt x="33929" y="146886"/>
                </a:lnTo>
                <a:lnTo>
                  <a:pt x="38165" y="137778"/>
                </a:lnTo>
                <a:lnTo>
                  <a:pt x="45012" y="123726"/>
                </a:lnTo>
                <a:lnTo>
                  <a:pt x="47352" y="119790"/>
                </a:lnTo>
                <a:lnTo>
                  <a:pt x="49705" y="116373"/>
                </a:lnTo>
                <a:lnTo>
                  <a:pt x="52068" y="113301"/>
                </a:lnTo>
                <a:lnTo>
                  <a:pt x="54437" y="109665"/>
                </a:lnTo>
                <a:lnTo>
                  <a:pt x="56810" y="105654"/>
                </a:lnTo>
                <a:lnTo>
                  <a:pt x="59186" y="101392"/>
                </a:lnTo>
                <a:lnTo>
                  <a:pt x="63942" y="92423"/>
                </a:lnTo>
                <a:lnTo>
                  <a:pt x="66322" y="87810"/>
                </a:lnTo>
                <a:lnTo>
                  <a:pt x="69496" y="83146"/>
                </a:lnTo>
                <a:lnTo>
                  <a:pt x="73199" y="78449"/>
                </a:lnTo>
                <a:lnTo>
                  <a:pt x="77256" y="73731"/>
                </a:lnTo>
                <a:lnTo>
                  <a:pt x="80754" y="69791"/>
                </a:lnTo>
                <a:lnTo>
                  <a:pt x="86757" y="63298"/>
                </a:lnTo>
                <a:lnTo>
                  <a:pt x="89470" y="59661"/>
                </a:lnTo>
                <a:lnTo>
                  <a:pt x="92071" y="55649"/>
                </a:lnTo>
                <a:lnTo>
                  <a:pt x="94600" y="51387"/>
                </a:lnTo>
                <a:lnTo>
                  <a:pt x="97873" y="47752"/>
                </a:lnTo>
                <a:lnTo>
                  <a:pt x="101642" y="44534"/>
                </a:lnTo>
                <a:lnTo>
                  <a:pt x="105743" y="41596"/>
                </a:lnTo>
                <a:lnTo>
                  <a:pt x="108477" y="38843"/>
                </a:lnTo>
                <a:lnTo>
                  <a:pt x="110299" y="36214"/>
                </a:lnTo>
                <a:lnTo>
                  <a:pt x="113117" y="31176"/>
                </a:lnTo>
                <a:lnTo>
                  <a:pt x="114981" y="28722"/>
                </a:lnTo>
                <a:lnTo>
                  <a:pt x="117016" y="26291"/>
                </a:lnTo>
                <a:lnTo>
                  <a:pt x="118373" y="23878"/>
                </a:lnTo>
                <a:lnTo>
                  <a:pt x="119881" y="19079"/>
                </a:lnTo>
                <a:lnTo>
                  <a:pt x="120731" y="15707"/>
                </a:lnTo>
                <a:lnTo>
                  <a:pt x="120055" y="14441"/>
                </a:lnTo>
                <a:lnTo>
                  <a:pt x="117189" y="10916"/>
                </a:lnTo>
                <a:lnTo>
                  <a:pt x="114906" y="8262"/>
                </a:lnTo>
                <a:lnTo>
                  <a:pt x="113791" y="7889"/>
                </a:lnTo>
                <a:lnTo>
                  <a:pt x="110436" y="7475"/>
                </a:lnTo>
                <a:lnTo>
                  <a:pt x="108431" y="6571"/>
                </a:lnTo>
                <a:lnTo>
                  <a:pt x="106299" y="5174"/>
                </a:lnTo>
                <a:lnTo>
                  <a:pt x="99656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3" name="SMARTPenAnnotation352"/>
          <p:cNvSpPr/>
          <p:nvPr/>
        </p:nvSpPr>
        <p:spPr>
          <a:xfrm>
            <a:off x="6965156" y="4607718"/>
            <a:ext cx="2118" cy="1"/>
          </a:xfrm>
          <a:custGeom>
            <a:avLst/>
            <a:gdLst/>
            <a:ahLst/>
            <a:cxnLst/>
            <a:rect l="0" t="0" r="0" b="0"/>
            <a:pathLst>
              <a:path w="2118" h="1">
                <a:moveTo>
                  <a:pt x="0" y="0"/>
                </a:moveTo>
                <a:lnTo>
                  <a:pt x="2117" y="0"/>
                </a:lnTo>
                <a:close/>
              </a:path>
            </a:pathLst>
          </a:custGeom>
          <a:ln w="38100"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SMARTPenAnnotation353"/>
          <p:cNvSpPr/>
          <p:nvPr/>
        </p:nvSpPr>
        <p:spPr>
          <a:xfrm>
            <a:off x="6972300" y="4593431"/>
            <a:ext cx="192882" cy="14288"/>
          </a:xfrm>
          <a:custGeom>
            <a:avLst/>
            <a:gdLst/>
            <a:ahLst/>
            <a:cxnLst/>
            <a:rect l="0" t="0" r="0" b="0"/>
            <a:pathLst>
              <a:path w="192882" h="14288">
                <a:moveTo>
                  <a:pt x="0" y="14287"/>
                </a:moveTo>
                <a:lnTo>
                  <a:pt x="23849" y="14287"/>
                </a:lnTo>
                <a:lnTo>
                  <a:pt x="27011" y="13494"/>
                </a:lnTo>
                <a:lnTo>
                  <a:pt x="30708" y="12171"/>
                </a:lnTo>
                <a:lnTo>
                  <a:pt x="34759" y="10495"/>
                </a:lnTo>
                <a:lnTo>
                  <a:pt x="38254" y="9377"/>
                </a:lnTo>
                <a:lnTo>
                  <a:pt x="41378" y="8633"/>
                </a:lnTo>
                <a:lnTo>
                  <a:pt x="44254" y="8136"/>
                </a:lnTo>
                <a:lnTo>
                  <a:pt x="47759" y="7805"/>
                </a:lnTo>
                <a:lnTo>
                  <a:pt x="51682" y="7585"/>
                </a:lnTo>
                <a:lnTo>
                  <a:pt x="60276" y="7340"/>
                </a:lnTo>
                <a:lnTo>
                  <a:pt x="69387" y="7231"/>
                </a:lnTo>
                <a:lnTo>
                  <a:pt x="74039" y="6408"/>
                </a:lnTo>
                <a:lnTo>
                  <a:pt x="78728" y="5066"/>
                </a:lnTo>
                <a:lnTo>
                  <a:pt x="83442" y="3377"/>
                </a:lnTo>
                <a:lnTo>
                  <a:pt x="88172" y="2252"/>
                </a:lnTo>
                <a:lnTo>
                  <a:pt x="92912" y="1501"/>
                </a:lnTo>
                <a:lnTo>
                  <a:pt x="97659" y="1000"/>
                </a:lnTo>
                <a:lnTo>
                  <a:pt x="102413" y="667"/>
                </a:lnTo>
                <a:lnTo>
                  <a:pt x="107169" y="445"/>
                </a:lnTo>
                <a:lnTo>
                  <a:pt x="116687" y="198"/>
                </a:lnTo>
                <a:lnTo>
                  <a:pt x="19288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SMARTPenAnnotation354"/>
          <p:cNvSpPr/>
          <p:nvPr/>
        </p:nvSpPr>
        <p:spPr>
          <a:xfrm>
            <a:off x="6965156" y="4693443"/>
            <a:ext cx="200026" cy="7145"/>
          </a:xfrm>
          <a:custGeom>
            <a:avLst/>
            <a:gdLst/>
            <a:ahLst/>
            <a:cxnLst/>
            <a:rect l="0" t="0" r="0" b="0"/>
            <a:pathLst>
              <a:path w="200026" h="7145">
                <a:moveTo>
                  <a:pt x="0" y="0"/>
                </a:moveTo>
                <a:lnTo>
                  <a:pt x="100313" y="0"/>
                </a:lnTo>
                <a:lnTo>
                  <a:pt x="104181" y="794"/>
                </a:lnTo>
                <a:lnTo>
                  <a:pt x="108348" y="2117"/>
                </a:lnTo>
                <a:lnTo>
                  <a:pt x="112714" y="3793"/>
                </a:lnTo>
                <a:lnTo>
                  <a:pt x="117211" y="4910"/>
                </a:lnTo>
                <a:lnTo>
                  <a:pt x="121797" y="5655"/>
                </a:lnTo>
                <a:lnTo>
                  <a:pt x="126442" y="6151"/>
                </a:lnTo>
                <a:lnTo>
                  <a:pt x="130332" y="6482"/>
                </a:lnTo>
                <a:lnTo>
                  <a:pt x="133719" y="6703"/>
                </a:lnTo>
                <a:lnTo>
                  <a:pt x="139599" y="6948"/>
                </a:lnTo>
                <a:lnTo>
                  <a:pt x="144858" y="7057"/>
                </a:lnTo>
                <a:lnTo>
                  <a:pt x="200025" y="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6" name="SMARTPenAnnotation355"/>
          <p:cNvSpPr/>
          <p:nvPr/>
        </p:nvSpPr>
        <p:spPr>
          <a:xfrm>
            <a:off x="7393781" y="4386298"/>
            <a:ext cx="185738" cy="221421"/>
          </a:xfrm>
          <a:custGeom>
            <a:avLst/>
            <a:gdLst/>
            <a:ahLst/>
            <a:cxnLst/>
            <a:rect l="0" t="0" r="0" b="0"/>
            <a:pathLst>
              <a:path w="185738" h="221421">
                <a:moveTo>
                  <a:pt x="0" y="49970"/>
                </a:moveTo>
                <a:lnTo>
                  <a:pt x="6151" y="43819"/>
                </a:lnTo>
                <a:lnTo>
                  <a:pt x="6702" y="41151"/>
                </a:lnTo>
                <a:lnTo>
                  <a:pt x="7057" y="36763"/>
                </a:lnTo>
                <a:lnTo>
                  <a:pt x="12830" y="30193"/>
                </a:lnTo>
                <a:lnTo>
                  <a:pt x="26274" y="16569"/>
                </a:lnTo>
                <a:lnTo>
                  <a:pt x="38111" y="4718"/>
                </a:lnTo>
                <a:lnTo>
                  <a:pt x="41283" y="3134"/>
                </a:lnTo>
                <a:lnTo>
                  <a:pt x="44984" y="2077"/>
                </a:lnTo>
                <a:lnTo>
                  <a:pt x="49039" y="1373"/>
                </a:lnTo>
                <a:lnTo>
                  <a:pt x="52537" y="903"/>
                </a:lnTo>
                <a:lnTo>
                  <a:pt x="55662" y="590"/>
                </a:lnTo>
                <a:lnTo>
                  <a:pt x="61251" y="242"/>
                </a:lnTo>
                <a:lnTo>
                  <a:pt x="66381" y="88"/>
                </a:lnTo>
                <a:lnTo>
                  <a:pt x="77524" y="0"/>
                </a:lnTo>
                <a:lnTo>
                  <a:pt x="81051" y="783"/>
                </a:lnTo>
                <a:lnTo>
                  <a:pt x="84197" y="2097"/>
                </a:lnTo>
                <a:lnTo>
                  <a:pt x="87087" y="3767"/>
                </a:lnTo>
                <a:lnTo>
                  <a:pt x="94532" y="7740"/>
                </a:lnTo>
                <a:lnTo>
                  <a:pt x="98741" y="9911"/>
                </a:lnTo>
                <a:lnTo>
                  <a:pt x="101545" y="12151"/>
                </a:lnTo>
                <a:lnTo>
                  <a:pt x="103416" y="14439"/>
                </a:lnTo>
                <a:lnTo>
                  <a:pt x="106288" y="19097"/>
                </a:lnTo>
                <a:lnTo>
                  <a:pt x="110210" y="23813"/>
                </a:lnTo>
                <a:lnTo>
                  <a:pt x="114599" y="30672"/>
                </a:lnTo>
                <a:lnTo>
                  <a:pt x="116880" y="34724"/>
                </a:lnTo>
                <a:lnTo>
                  <a:pt x="121533" y="43459"/>
                </a:lnTo>
                <a:lnTo>
                  <a:pt x="130986" y="62001"/>
                </a:lnTo>
                <a:lnTo>
                  <a:pt x="132568" y="66722"/>
                </a:lnTo>
                <a:lnTo>
                  <a:pt x="133623" y="71457"/>
                </a:lnTo>
                <a:lnTo>
                  <a:pt x="134325" y="76201"/>
                </a:lnTo>
                <a:lnTo>
                  <a:pt x="134794" y="81745"/>
                </a:lnTo>
                <a:lnTo>
                  <a:pt x="135105" y="87822"/>
                </a:lnTo>
                <a:lnTo>
                  <a:pt x="135453" y="100131"/>
                </a:lnTo>
                <a:lnTo>
                  <a:pt x="135607" y="110893"/>
                </a:lnTo>
                <a:lnTo>
                  <a:pt x="134854" y="116779"/>
                </a:lnTo>
                <a:lnTo>
                  <a:pt x="133560" y="123085"/>
                </a:lnTo>
                <a:lnTo>
                  <a:pt x="131903" y="129669"/>
                </a:lnTo>
                <a:lnTo>
                  <a:pt x="130003" y="135647"/>
                </a:lnTo>
                <a:lnTo>
                  <a:pt x="127944" y="141219"/>
                </a:lnTo>
                <a:lnTo>
                  <a:pt x="125777" y="146522"/>
                </a:lnTo>
                <a:lnTo>
                  <a:pt x="123539" y="151644"/>
                </a:lnTo>
                <a:lnTo>
                  <a:pt x="118935" y="161569"/>
                </a:lnTo>
                <a:lnTo>
                  <a:pt x="117390" y="165645"/>
                </a:lnTo>
                <a:lnTo>
                  <a:pt x="115673" y="172290"/>
                </a:lnTo>
                <a:lnTo>
                  <a:pt x="114422" y="175966"/>
                </a:lnTo>
                <a:lnTo>
                  <a:pt x="112794" y="180005"/>
                </a:lnTo>
                <a:lnTo>
                  <a:pt x="110915" y="184285"/>
                </a:lnTo>
                <a:lnTo>
                  <a:pt x="108075" y="187933"/>
                </a:lnTo>
                <a:lnTo>
                  <a:pt x="104593" y="191157"/>
                </a:lnTo>
                <a:lnTo>
                  <a:pt x="100685" y="194101"/>
                </a:lnTo>
                <a:lnTo>
                  <a:pt x="97286" y="196857"/>
                </a:lnTo>
                <a:lnTo>
                  <a:pt x="94227" y="199489"/>
                </a:lnTo>
                <a:lnTo>
                  <a:pt x="88709" y="204529"/>
                </a:lnTo>
                <a:lnTo>
                  <a:pt x="81141" y="211829"/>
                </a:lnTo>
                <a:lnTo>
                  <a:pt x="76280" y="216628"/>
                </a:lnTo>
                <a:lnTo>
                  <a:pt x="73077" y="218226"/>
                </a:lnTo>
                <a:lnTo>
                  <a:pt x="69356" y="219291"/>
                </a:lnTo>
                <a:lnTo>
                  <a:pt x="65287" y="220001"/>
                </a:lnTo>
                <a:lnTo>
                  <a:pt x="61781" y="220474"/>
                </a:lnTo>
                <a:lnTo>
                  <a:pt x="58650" y="220789"/>
                </a:lnTo>
                <a:lnTo>
                  <a:pt x="53054" y="221140"/>
                </a:lnTo>
                <a:lnTo>
                  <a:pt x="47921" y="221295"/>
                </a:lnTo>
                <a:lnTo>
                  <a:pt x="45441" y="220544"/>
                </a:lnTo>
                <a:lnTo>
                  <a:pt x="40569" y="217591"/>
                </a:lnTo>
                <a:lnTo>
                  <a:pt x="35884" y="214137"/>
                </a:lnTo>
                <a:lnTo>
                  <a:pt x="32351" y="210775"/>
                </a:lnTo>
                <a:lnTo>
                  <a:pt x="31093" y="208768"/>
                </a:lnTo>
                <a:lnTo>
                  <a:pt x="29694" y="204420"/>
                </a:lnTo>
                <a:lnTo>
                  <a:pt x="28907" y="197510"/>
                </a:lnTo>
                <a:lnTo>
                  <a:pt x="28618" y="191343"/>
                </a:lnTo>
                <a:lnTo>
                  <a:pt x="28583" y="183023"/>
                </a:lnTo>
                <a:lnTo>
                  <a:pt x="29375" y="180741"/>
                </a:lnTo>
                <a:lnTo>
                  <a:pt x="32370" y="176089"/>
                </a:lnTo>
                <a:lnTo>
                  <a:pt x="34280" y="174531"/>
                </a:lnTo>
                <a:lnTo>
                  <a:pt x="36347" y="173492"/>
                </a:lnTo>
                <a:lnTo>
                  <a:pt x="38518" y="172799"/>
                </a:lnTo>
                <a:lnTo>
                  <a:pt x="43049" y="169913"/>
                </a:lnTo>
                <a:lnTo>
                  <a:pt x="45368" y="168032"/>
                </a:lnTo>
                <a:lnTo>
                  <a:pt x="47707" y="166778"/>
                </a:lnTo>
                <a:lnTo>
                  <a:pt x="52424" y="165385"/>
                </a:lnTo>
                <a:lnTo>
                  <a:pt x="55587" y="165013"/>
                </a:lnTo>
                <a:lnTo>
                  <a:pt x="59283" y="164766"/>
                </a:lnTo>
                <a:lnTo>
                  <a:pt x="66830" y="164490"/>
                </a:lnTo>
                <a:lnTo>
                  <a:pt x="76334" y="164336"/>
                </a:lnTo>
                <a:lnTo>
                  <a:pt x="97962" y="164279"/>
                </a:lnTo>
                <a:lnTo>
                  <a:pt x="101821" y="165070"/>
                </a:lnTo>
                <a:lnTo>
                  <a:pt x="105187" y="166391"/>
                </a:lnTo>
                <a:lnTo>
                  <a:pt x="108224" y="168065"/>
                </a:lnTo>
                <a:lnTo>
                  <a:pt x="113716" y="169926"/>
                </a:lnTo>
                <a:lnTo>
                  <a:pt x="116293" y="170422"/>
                </a:lnTo>
                <a:lnTo>
                  <a:pt x="119596" y="171546"/>
                </a:lnTo>
                <a:lnTo>
                  <a:pt x="123388" y="173089"/>
                </a:lnTo>
                <a:lnTo>
                  <a:pt x="127502" y="174913"/>
                </a:lnTo>
                <a:lnTo>
                  <a:pt x="131038" y="176921"/>
                </a:lnTo>
                <a:lnTo>
                  <a:pt x="134190" y="179054"/>
                </a:lnTo>
                <a:lnTo>
                  <a:pt x="137085" y="181270"/>
                </a:lnTo>
                <a:lnTo>
                  <a:pt x="139015" y="183541"/>
                </a:lnTo>
                <a:lnTo>
                  <a:pt x="140302" y="185849"/>
                </a:lnTo>
                <a:lnTo>
                  <a:pt x="141159" y="188181"/>
                </a:lnTo>
                <a:lnTo>
                  <a:pt x="143319" y="190529"/>
                </a:lnTo>
                <a:lnTo>
                  <a:pt x="146347" y="192889"/>
                </a:lnTo>
                <a:lnTo>
                  <a:pt x="149951" y="195256"/>
                </a:lnTo>
                <a:lnTo>
                  <a:pt x="153149" y="197627"/>
                </a:lnTo>
                <a:lnTo>
                  <a:pt x="158818" y="202379"/>
                </a:lnTo>
                <a:lnTo>
                  <a:pt x="161441" y="203964"/>
                </a:lnTo>
                <a:lnTo>
                  <a:pt x="166472" y="205724"/>
                </a:lnTo>
                <a:lnTo>
                  <a:pt x="168131" y="206987"/>
                </a:lnTo>
                <a:lnTo>
                  <a:pt x="169237" y="208623"/>
                </a:lnTo>
                <a:lnTo>
                  <a:pt x="169975" y="210508"/>
                </a:lnTo>
                <a:lnTo>
                  <a:pt x="171261" y="211764"/>
                </a:lnTo>
                <a:lnTo>
                  <a:pt x="172912" y="212602"/>
                </a:lnTo>
                <a:lnTo>
                  <a:pt x="176862" y="213532"/>
                </a:lnTo>
                <a:lnTo>
                  <a:pt x="181264" y="213946"/>
                </a:lnTo>
                <a:lnTo>
                  <a:pt x="182754" y="214850"/>
                </a:lnTo>
                <a:lnTo>
                  <a:pt x="183749" y="216247"/>
                </a:lnTo>
                <a:lnTo>
                  <a:pt x="185737" y="22142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7" name="SMARTPenAnnotation356"/>
          <p:cNvSpPr/>
          <p:nvPr/>
        </p:nvSpPr>
        <p:spPr>
          <a:xfrm>
            <a:off x="7686675" y="4371975"/>
            <a:ext cx="18404" cy="221457"/>
          </a:xfrm>
          <a:custGeom>
            <a:avLst/>
            <a:gdLst/>
            <a:ahLst/>
            <a:cxnLst/>
            <a:rect l="0" t="0" r="0" b="0"/>
            <a:pathLst>
              <a:path w="18404" h="221457">
                <a:moveTo>
                  <a:pt x="0" y="0"/>
                </a:moveTo>
                <a:lnTo>
                  <a:pt x="0" y="6150"/>
                </a:lnTo>
                <a:lnTo>
                  <a:pt x="793" y="7275"/>
                </a:lnTo>
                <a:lnTo>
                  <a:pt x="2116" y="8819"/>
                </a:lnTo>
                <a:lnTo>
                  <a:pt x="3792" y="10641"/>
                </a:lnTo>
                <a:lnTo>
                  <a:pt x="4909" y="12651"/>
                </a:lnTo>
                <a:lnTo>
                  <a:pt x="5653" y="14783"/>
                </a:lnTo>
                <a:lnTo>
                  <a:pt x="6151" y="17000"/>
                </a:lnTo>
                <a:lnTo>
                  <a:pt x="6702" y="23695"/>
                </a:lnTo>
                <a:lnTo>
                  <a:pt x="6849" y="27702"/>
                </a:lnTo>
                <a:lnTo>
                  <a:pt x="7741" y="31962"/>
                </a:lnTo>
                <a:lnTo>
                  <a:pt x="9130" y="36389"/>
                </a:lnTo>
                <a:lnTo>
                  <a:pt x="10848" y="40928"/>
                </a:lnTo>
                <a:lnTo>
                  <a:pt x="11994" y="45541"/>
                </a:lnTo>
                <a:lnTo>
                  <a:pt x="12759" y="50205"/>
                </a:lnTo>
                <a:lnTo>
                  <a:pt x="13268" y="54901"/>
                </a:lnTo>
                <a:lnTo>
                  <a:pt x="13608" y="59619"/>
                </a:lnTo>
                <a:lnTo>
                  <a:pt x="13834" y="64352"/>
                </a:lnTo>
                <a:lnTo>
                  <a:pt x="14085" y="74638"/>
                </a:lnTo>
                <a:lnTo>
                  <a:pt x="14287" y="183327"/>
                </a:lnTo>
                <a:lnTo>
                  <a:pt x="15081" y="187306"/>
                </a:lnTo>
                <a:lnTo>
                  <a:pt x="16403" y="190752"/>
                </a:lnTo>
                <a:lnTo>
                  <a:pt x="18080" y="193843"/>
                </a:lnTo>
                <a:lnTo>
                  <a:pt x="18403" y="197491"/>
                </a:lnTo>
                <a:lnTo>
                  <a:pt x="17825" y="201510"/>
                </a:lnTo>
                <a:lnTo>
                  <a:pt x="14985" y="211783"/>
                </a:lnTo>
                <a:lnTo>
                  <a:pt x="14495" y="217355"/>
                </a:lnTo>
                <a:lnTo>
                  <a:pt x="14287" y="22145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8" name="SMARTPenAnnotation357"/>
          <p:cNvSpPr/>
          <p:nvPr/>
        </p:nvSpPr>
        <p:spPr>
          <a:xfrm>
            <a:off x="7608093" y="4436565"/>
            <a:ext cx="207170" cy="28279"/>
          </a:xfrm>
          <a:custGeom>
            <a:avLst/>
            <a:gdLst/>
            <a:ahLst/>
            <a:cxnLst/>
            <a:rect l="0" t="0" r="0" b="0"/>
            <a:pathLst>
              <a:path w="207170" h="28279">
                <a:moveTo>
                  <a:pt x="0" y="28278"/>
                </a:moveTo>
                <a:lnTo>
                  <a:pt x="6152" y="28278"/>
                </a:lnTo>
                <a:lnTo>
                  <a:pt x="8070" y="27485"/>
                </a:lnTo>
                <a:lnTo>
                  <a:pt x="10937" y="26162"/>
                </a:lnTo>
                <a:lnTo>
                  <a:pt x="14434" y="24486"/>
                </a:lnTo>
                <a:lnTo>
                  <a:pt x="17560" y="23368"/>
                </a:lnTo>
                <a:lnTo>
                  <a:pt x="20439" y="22624"/>
                </a:lnTo>
                <a:lnTo>
                  <a:pt x="23151" y="22127"/>
                </a:lnTo>
                <a:lnTo>
                  <a:pt x="25752" y="21003"/>
                </a:lnTo>
                <a:lnTo>
                  <a:pt x="28281" y="19459"/>
                </a:lnTo>
                <a:lnTo>
                  <a:pt x="30760" y="17636"/>
                </a:lnTo>
                <a:lnTo>
                  <a:pt x="34001" y="16421"/>
                </a:lnTo>
                <a:lnTo>
                  <a:pt x="37749" y="15611"/>
                </a:lnTo>
                <a:lnTo>
                  <a:pt x="41835" y="15071"/>
                </a:lnTo>
                <a:lnTo>
                  <a:pt x="46146" y="13917"/>
                </a:lnTo>
                <a:lnTo>
                  <a:pt x="50608" y="12354"/>
                </a:lnTo>
                <a:lnTo>
                  <a:pt x="55170" y="10519"/>
                </a:lnTo>
                <a:lnTo>
                  <a:pt x="59005" y="9295"/>
                </a:lnTo>
                <a:lnTo>
                  <a:pt x="62355" y="8479"/>
                </a:lnTo>
                <a:lnTo>
                  <a:pt x="65383" y="7935"/>
                </a:lnTo>
                <a:lnTo>
                  <a:pt x="69783" y="7572"/>
                </a:lnTo>
                <a:lnTo>
                  <a:pt x="75096" y="7331"/>
                </a:lnTo>
                <a:lnTo>
                  <a:pt x="91837" y="6990"/>
                </a:lnTo>
                <a:lnTo>
                  <a:pt x="96943" y="6942"/>
                </a:lnTo>
                <a:lnTo>
                  <a:pt x="101936" y="6117"/>
                </a:lnTo>
                <a:lnTo>
                  <a:pt x="106850" y="4773"/>
                </a:lnTo>
                <a:lnTo>
                  <a:pt x="111714" y="3083"/>
                </a:lnTo>
                <a:lnTo>
                  <a:pt x="116546" y="1956"/>
                </a:lnTo>
                <a:lnTo>
                  <a:pt x="121353" y="1205"/>
                </a:lnTo>
                <a:lnTo>
                  <a:pt x="126146" y="705"/>
                </a:lnTo>
                <a:lnTo>
                  <a:pt x="130929" y="371"/>
                </a:lnTo>
                <a:lnTo>
                  <a:pt x="135704" y="149"/>
                </a:lnTo>
                <a:lnTo>
                  <a:pt x="140476" y="0"/>
                </a:lnTo>
                <a:lnTo>
                  <a:pt x="145245" y="695"/>
                </a:lnTo>
                <a:lnTo>
                  <a:pt x="150011" y="1952"/>
                </a:lnTo>
                <a:lnTo>
                  <a:pt x="154776" y="3584"/>
                </a:lnTo>
                <a:lnTo>
                  <a:pt x="159541" y="4671"/>
                </a:lnTo>
                <a:lnTo>
                  <a:pt x="164304" y="5397"/>
                </a:lnTo>
                <a:lnTo>
                  <a:pt x="169067" y="5880"/>
                </a:lnTo>
                <a:lnTo>
                  <a:pt x="173036" y="6202"/>
                </a:lnTo>
                <a:lnTo>
                  <a:pt x="176476" y="6418"/>
                </a:lnTo>
                <a:lnTo>
                  <a:pt x="182415" y="6656"/>
                </a:lnTo>
                <a:lnTo>
                  <a:pt x="190222" y="6790"/>
                </a:lnTo>
                <a:lnTo>
                  <a:pt x="207169" y="684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9" name="SMARTPenAnnotation358"/>
          <p:cNvSpPr/>
          <p:nvPr/>
        </p:nvSpPr>
        <p:spPr>
          <a:xfrm>
            <a:off x="7611121" y="4593431"/>
            <a:ext cx="211286" cy="7145"/>
          </a:xfrm>
          <a:custGeom>
            <a:avLst/>
            <a:gdLst/>
            <a:ahLst/>
            <a:cxnLst/>
            <a:rect l="0" t="0" r="0" b="0"/>
            <a:pathLst>
              <a:path w="211286" h="7145">
                <a:moveTo>
                  <a:pt x="4116" y="7144"/>
                </a:moveTo>
                <a:lnTo>
                  <a:pt x="0" y="7144"/>
                </a:lnTo>
                <a:lnTo>
                  <a:pt x="3908" y="7144"/>
                </a:lnTo>
                <a:lnTo>
                  <a:pt x="4772" y="6350"/>
                </a:lnTo>
                <a:lnTo>
                  <a:pt x="7848" y="3351"/>
                </a:lnTo>
                <a:lnTo>
                  <a:pt x="9778" y="2234"/>
                </a:lnTo>
                <a:lnTo>
                  <a:pt x="11860" y="1489"/>
                </a:lnTo>
                <a:lnTo>
                  <a:pt x="14041" y="993"/>
                </a:lnTo>
                <a:lnTo>
                  <a:pt x="16289" y="662"/>
                </a:lnTo>
                <a:lnTo>
                  <a:pt x="18582" y="441"/>
                </a:lnTo>
                <a:lnTo>
                  <a:pt x="20903" y="294"/>
                </a:lnTo>
                <a:lnTo>
                  <a:pt x="25600" y="131"/>
                </a:lnTo>
                <a:lnTo>
                  <a:pt x="34823" y="39"/>
                </a:lnTo>
                <a:lnTo>
                  <a:pt x="130325" y="0"/>
                </a:lnTo>
                <a:lnTo>
                  <a:pt x="134293" y="794"/>
                </a:lnTo>
                <a:lnTo>
                  <a:pt x="137732" y="2117"/>
                </a:lnTo>
                <a:lnTo>
                  <a:pt x="140819" y="3792"/>
                </a:lnTo>
                <a:lnTo>
                  <a:pt x="144463" y="4910"/>
                </a:lnTo>
                <a:lnTo>
                  <a:pt x="148482" y="5654"/>
                </a:lnTo>
                <a:lnTo>
                  <a:pt x="152746" y="6151"/>
                </a:lnTo>
                <a:lnTo>
                  <a:pt x="157178" y="6482"/>
                </a:lnTo>
                <a:lnTo>
                  <a:pt x="161720" y="6702"/>
                </a:lnTo>
                <a:lnTo>
                  <a:pt x="173580" y="7013"/>
                </a:lnTo>
                <a:lnTo>
                  <a:pt x="211285" y="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0" name="SMARTPenAnnotation359"/>
          <p:cNvSpPr/>
          <p:nvPr/>
        </p:nvSpPr>
        <p:spPr>
          <a:xfrm>
            <a:off x="7929562" y="4436268"/>
            <a:ext cx="85700" cy="142850"/>
          </a:xfrm>
          <a:custGeom>
            <a:avLst/>
            <a:gdLst/>
            <a:ahLst/>
            <a:cxnLst/>
            <a:rect l="0" t="0" r="0" b="0"/>
            <a:pathLst>
              <a:path w="85700" h="142850">
                <a:moveTo>
                  <a:pt x="0" y="0"/>
                </a:moveTo>
                <a:lnTo>
                  <a:pt x="0" y="23850"/>
                </a:lnTo>
                <a:lnTo>
                  <a:pt x="794" y="26218"/>
                </a:lnTo>
                <a:lnTo>
                  <a:pt x="2116" y="28592"/>
                </a:lnTo>
                <a:lnTo>
                  <a:pt x="3793" y="30967"/>
                </a:lnTo>
                <a:lnTo>
                  <a:pt x="4910" y="34139"/>
                </a:lnTo>
                <a:lnTo>
                  <a:pt x="5654" y="37841"/>
                </a:lnTo>
                <a:lnTo>
                  <a:pt x="6152" y="41896"/>
                </a:lnTo>
                <a:lnTo>
                  <a:pt x="6482" y="46187"/>
                </a:lnTo>
                <a:lnTo>
                  <a:pt x="6703" y="50635"/>
                </a:lnTo>
                <a:lnTo>
                  <a:pt x="6948" y="59811"/>
                </a:lnTo>
                <a:lnTo>
                  <a:pt x="7057" y="69181"/>
                </a:lnTo>
                <a:lnTo>
                  <a:pt x="6292" y="73108"/>
                </a:lnTo>
                <a:lnTo>
                  <a:pt x="4988" y="76520"/>
                </a:lnTo>
                <a:lnTo>
                  <a:pt x="3325" y="79588"/>
                </a:lnTo>
                <a:lnTo>
                  <a:pt x="2217" y="82428"/>
                </a:lnTo>
                <a:lnTo>
                  <a:pt x="1478" y="85114"/>
                </a:lnTo>
                <a:lnTo>
                  <a:pt x="985" y="87699"/>
                </a:lnTo>
                <a:lnTo>
                  <a:pt x="657" y="91010"/>
                </a:lnTo>
                <a:lnTo>
                  <a:pt x="438" y="94805"/>
                </a:lnTo>
                <a:lnTo>
                  <a:pt x="195" y="102461"/>
                </a:lnTo>
                <a:lnTo>
                  <a:pt x="86" y="108509"/>
                </a:lnTo>
                <a:lnTo>
                  <a:pt x="851" y="111233"/>
                </a:lnTo>
                <a:lnTo>
                  <a:pt x="2155" y="113843"/>
                </a:lnTo>
                <a:lnTo>
                  <a:pt x="3818" y="116376"/>
                </a:lnTo>
                <a:lnTo>
                  <a:pt x="4926" y="118860"/>
                </a:lnTo>
                <a:lnTo>
                  <a:pt x="5666" y="121308"/>
                </a:lnTo>
                <a:lnTo>
                  <a:pt x="6159" y="123735"/>
                </a:lnTo>
                <a:lnTo>
                  <a:pt x="7281" y="125352"/>
                </a:lnTo>
                <a:lnTo>
                  <a:pt x="8823" y="126431"/>
                </a:lnTo>
                <a:lnTo>
                  <a:pt x="10644" y="127150"/>
                </a:lnTo>
                <a:lnTo>
                  <a:pt x="11859" y="128423"/>
                </a:lnTo>
                <a:lnTo>
                  <a:pt x="12668" y="130066"/>
                </a:lnTo>
                <a:lnTo>
                  <a:pt x="13208" y="131954"/>
                </a:lnTo>
                <a:lnTo>
                  <a:pt x="14362" y="133213"/>
                </a:lnTo>
                <a:lnTo>
                  <a:pt x="15925" y="134053"/>
                </a:lnTo>
                <a:lnTo>
                  <a:pt x="20344" y="135400"/>
                </a:lnTo>
                <a:lnTo>
                  <a:pt x="21500" y="136304"/>
                </a:lnTo>
                <a:lnTo>
                  <a:pt x="23064" y="137701"/>
                </a:lnTo>
                <a:lnTo>
                  <a:pt x="24901" y="139425"/>
                </a:lnTo>
                <a:lnTo>
                  <a:pt x="26920" y="140576"/>
                </a:lnTo>
                <a:lnTo>
                  <a:pt x="29059" y="141342"/>
                </a:lnTo>
                <a:lnTo>
                  <a:pt x="34403" y="142573"/>
                </a:lnTo>
                <a:lnTo>
                  <a:pt x="35635" y="142673"/>
                </a:lnTo>
                <a:lnTo>
                  <a:pt x="37251" y="142740"/>
                </a:lnTo>
                <a:lnTo>
                  <a:pt x="41162" y="142816"/>
                </a:lnTo>
                <a:lnTo>
                  <a:pt x="45547" y="142849"/>
                </a:lnTo>
                <a:lnTo>
                  <a:pt x="47827" y="142064"/>
                </a:lnTo>
                <a:lnTo>
                  <a:pt x="50140" y="140747"/>
                </a:lnTo>
                <a:lnTo>
                  <a:pt x="52477" y="139075"/>
                </a:lnTo>
                <a:lnTo>
                  <a:pt x="54828" y="137960"/>
                </a:lnTo>
                <a:lnTo>
                  <a:pt x="57190" y="137217"/>
                </a:lnTo>
                <a:lnTo>
                  <a:pt x="59558" y="136722"/>
                </a:lnTo>
                <a:lnTo>
                  <a:pt x="61930" y="136392"/>
                </a:lnTo>
                <a:lnTo>
                  <a:pt x="64306" y="136172"/>
                </a:lnTo>
                <a:lnTo>
                  <a:pt x="70029" y="135819"/>
                </a:lnTo>
                <a:lnTo>
                  <a:pt x="70498" y="134996"/>
                </a:lnTo>
                <a:lnTo>
                  <a:pt x="71020" y="131965"/>
                </a:lnTo>
                <a:lnTo>
                  <a:pt x="71953" y="130840"/>
                </a:lnTo>
                <a:lnTo>
                  <a:pt x="73369" y="130089"/>
                </a:lnTo>
                <a:lnTo>
                  <a:pt x="77551" y="128884"/>
                </a:lnTo>
                <a:lnTo>
                  <a:pt x="77895" y="127992"/>
                </a:lnTo>
                <a:lnTo>
                  <a:pt x="78276" y="124883"/>
                </a:lnTo>
                <a:lnTo>
                  <a:pt x="79172" y="123737"/>
                </a:lnTo>
                <a:lnTo>
                  <a:pt x="80563" y="122973"/>
                </a:lnTo>
                <a:lnTo>
                  <a:pt x="82283" y="122463"/>
                </a:lnTo>
                <a:lnTo>
                  <a:pt x="83431" y="121330"/>
                </a:lnTo>
                <a:lnTo>
                  <a:pt x="84196" y="119780"/>
                </a:lnTo>
                <a:lnTo>
                  <a:pt x="85636" y="114621"/>
                </a:lnTo>
                <a:lnTo>
                  <a:pt x="85699" y="110603"/>
                </a:lnTo>
                <a:lnTo>
                  <a:pt x="84914" y="109454"/>
                </a:lnTo>
                <a:lnTo>
                  <a:pt x="83596" y="108688"/>
                </a:lnTo>
                <a:lnTo>
                  <a:pt x="81924" y="108178"/>
                </a:lnTo>
                <a:lnTo>
                  <a:pt x="80811" y="107044"/>
                </a:lnTo>
                <a:lnTo>
                  <a:pt x="80067" y="105494"/>
                </a:lnTo>
                <a:lnTo>
                  <a:pt x="78581" y="10001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1" name="SMARTPenAnnotation360"/>
          <p:cNvSpPr/>
          <p:nvPr/>
        </p:nvSpPr>
        <p:spPr>
          <a:xfrm>
            <a:off x="7929562" y="4271962"/>
            <a:ext cx="21432" cy="35720"/>
          </a:xfrm>
          <a:custGeom>
            <a:avLst/>
            <a:gdLst/>
            <a:ahLst/>
            <a:cxnLst/>
            <a:rect l="0" t="0" r="0" b="0"/>
            <a:pathLst>
              <a:path w="21432" h="35720">
                <a:moveTo>
                  <a:pt x="0" y="35719"/>
                </a:moveTo>
                <a:lnTo>
                  <a:pt x="0" y="18020"/>
                </a:lnTo>
                <a:lnTo>
                  <a:pt x="794" y="15982"/>
                </a:lnTo>
                <a:lnTo>
                  <a:pt x="2116" y="13830"/>
                </a:lnTo>
                <a:lnTo>
                  <a:pt x="3793" y="11601"/>
                </a:lnTo>
                <a:lnTo>
                  <a:pt x="4910" y="9322"/>
                </a:lnTo>
                <a:lnTo>
                  <a:pt x="5654" y="7008"/>
                </a:lnTo>
                <a:lnTo>
                  <a:pt x="6152" y="4672"/>
                </a:lnTo>
                <a:lnTo>
                  <a:pt x="7276" y="3115"/>
                </a:lnTo>
                <a:lnTo>
                  <a:pt x="8819" y="2076"/>
                </a:lnTo>
                <a:lnTo>
                  <a:pt x="10643" y="1384"/>
                </a:lnTo>
                <a:lnTo>
                  <a:pt x="12652" y="923"/>
                </a:lnTo>
                <a:lnTo>
                  <a:pt x="14784" y="615"/>
                </a:lnTo>
                <a:lnTo>
                  <a:pt x="21380" y="5"/>
                </a:lnTo>
                <a:lnTo>
                  <a:pt x="21425" y="1"/>
                </a:lnTo>
                <a:lnTo>
                  <a:pt x="2143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2" name="SMARTPenAnnotation361"/>
          <p:cNvSpPr/>
          <p:nvPr/>
        </p:nvSpPr>
        <p:spPr>
          <a:xfrm>
            <a:off x="7308056" y="4693443"/>
            <a:ext cx="778670" cy="28576"/>
          </a:xfrm>
          <a:custGeom>
            <a:avLst/>
            <a:gdLst/>
            <a:ahLst/>
            <a:cxnLst/>
            <a:rect l="0" t="0" r="0" b="0"/>
            <a:pathLst>
              <a:path w="778670" h="28576">
                <a:moveTo>
                  <a:pt x="0" y="7144"/>
                </a:moveTo>
                <a:lnTo>
                  <a:pt x="3793" y="7144"/>
                </a:lnTo>
                <a:lnTo>
                  <a:pt x="5703" y="7938"/>
                </a:lnTo>
                <a:lnTo>
                  <a:pt x="7771" y="9261"/>
                </a:lnTo>
                <a:lnTo>
                  <a:pt x="13001" y="13295"/>
                </a:lnTo>
                <a:lnTo>
                  <a:pt x="15831" y="13847"/>
                </a:lnTo>
                <a:lnTo>
                  <a:pt x="24118" y="14201"/>
                </a:lnTo>
                <a:lnTo>
                  <a:pt x="26397" y="15023"/>
                </a:lnTo>
                <a:lnTo>
                  <a:pt x="28711" y="16366"/>
                </a:lnTo>
                <a:lnTo>
                  <a:pt x="31046" y="18055"/>
                </a:lnTo>
                <a:lnTo>
                  <a:pt x="33398" y="19180"/>
                </a:lnTo>
                <a:lnTo>
                  <a:pt x="35759" y="19931"/>
                </a:lnTo>
                <a:lnTo>
                  <a:pt x="40499" y="20764"/>
                </a:lnTo>
                <a:lnTo>
                  <a:pt x="59974" y="21344"/>
                </a:lnTo>
                <a:lnTo>
                  <a:pt x="136931" y="21431"/>
                </a:lnTo>
                <a:lnTo>
                  <a:pt x="142881" y="20637"/>
                </a:lnTo>
                <a:lnTo>
                  <a:pt x="148435" y="19315"/>
                </a:lnTo>
                <a:lnTo>
                  <a:pt x="153725" y="17639"/>
                </a:lnTo>
                <a:lnTo>
                  <a:pt x="160427" y="16522"/>
                </a:lnTo>
                <a:lnTo>
                  <a:pt x="168071" y="15777"/>
                </a:lnTo>
                <a:lnTo>
                  <a:pt x="176340" y="15281"/>
                </a:lnTo>
                <a:lnTo>
                  <a:pt x="184236" y="14156"/>
                </a:lnTo>
                <a:lnTo>
                  <a:pt x="191880" y="12613"/>
                </a:lnTo>
                <a:lnTo>
                  <a:pt x="199357" y="10790"/>
                </a:lnTo>
                <a:lnTo>
                  <a:pt x="206724" y="9574"/>
                </a:lnTo>
                <a:lnTo>
                  <a:pt x="214016" y="8764"/>
                </a:lnTo>
                <a:lnTo>
                  <a:pt x="221258" y="8225"/>
                </a:lnTo>
                <a:lnTo>
                  <a:pt x="237773" y="7624"/>
                </a:lnTo>
                <a:lnTo>
                  <a:pt x="246621" y="7464"/>
                </a:lnTo>
                <a:lnTo>
                  <a:pt x="255695" y="6564"/>
                </a:lnTo>
                <a:lnTo>
                  <a:pt x="264919" y="5170"/>
                </a:lnTo>
                <a:lnTo>
                  <a:pt x="274244" y="3447"/>
                </a:lnTo>
                <a:lnTo>
                  <a:pt x="282841" y="2298"/>
                </a:lnTo>
                <a:lnTo>
                  <a:pt x="290955" y="1532"/>
                </a:lnTo>
                <a:lnTo>
                  <a:pt x="307113" y="681"/>
                </a:lnTo>
                <a:lnTo>
                  <a:pt x="324878" y="303"/>
                </a:lnTo>
                <a:lnTo>
                  <a:pt x="523875" y="0"/>
                </a:lnTo>
                <a:lnTo>
                  <a:pt x="533401" y="794"/>
                </a:lnTo>
                <a:lnTo>
                  <a:pt x="542925" y="2117"/>
                </a:lnTo>
                <a:lnTo>
                  <a:pt x="552450" y="3793"/>
                </a:lnTo>
                <a:lnTo>
                  <a:pt x="561975" y="4910"/>
                </a:lnTo>
                <a:lnTo>
                  <a:pt x="571500" y="5655"/>
                </a:lnTo>
                <a:lnTo>
                  <a:pt x="590550" y="6482"/>
                </a:lnTo>
                <a:lnTo>
                  <a:pt x="618331" y="6948"/>
                </a:lnTo>
                <a:lnTo>
                  <a:pt x="634383" y="7057"/>
                </a:lnTo>
                <a:lnTo>
                  <a:pt x="641996" y="7880"/>
                </a:lnTo>
                <a:lnTo>
                  <a:pt x="649454" y="9222"/>
                </a:lnTo>
                <a:lnTo>
                  <a:pt x="656807" y="10911"/>
                </a:lnTo>
                <a:lnTo>
                  <a:pt x="664089" y="12037"/>
                </a:lnTo>
                <a:lnTo>
                  <a:pt x="671326" y="12787"/>
                </a:lnTo>
                <a:lnTo>
                  <a:pt x="685717" y="13621"/>
                </a:lnTo>
                <a:lnTo>
                  <a:pt x="700051" y="13991"/>
                </a:lnTo>
                <a:lnTo>
                  <a:pt x="706413" y="14884"/>
                </a:lnTo>
                <a:lnTo>
                  <a:pt x="712242" y="16273"/>
                </a:lnTo>
                <a:lnTo>
                  <a:pt x="717716" y="17993"/>
                </a:lnTo>
                <a:lnTo>
                  <a:pt x="722953" y="19139"/>
                </a:lnTo>
                <a:lnTo>
                  <a:pt x="728030" y="19903"/>
                </a:lnTo>
                <a:lnTo>
                  <a:pt x="737907" y="20752"/>
                </a:lnTo>
                <a:lnTo>
                  <a:pt x="761034" y="21372"/>
                </a:lnTo>
                <a:lnTo>
                  <a:pt x="769987" y="21424"/>
                </a:lnTo>
                <a:lnTo>
                  <a:pt x="771293" y="22220"/>
                </a:lnTo>
                <a:lnTo>
                  <a:pt x="772957" y="23545"/>
                </a:lnTo>
                <a:lnTo>
                  <a:pt x="778602" y="28517"/>
                </a:lnTo>
                <a:lnTo>
                  <a:pt x="778669" y="285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3" name="SMARTPenAnnotation362"/>
          <p:cNvSpPr/>
          <p:nvPr/>
        </p:nvSpPr>
        <p:spPr>
          <a:xfrm>
            <a:off x="7379493" y="4772027"/>
            <a:ext cx="228269" cy="191858"/>
          </a:xfrm>
          <a:custGeom>
            <a:avLst/>
            <a:gdLst/>
            <a:ahLst/>
            <a:cxnLst/>
            <a:rect l="0" t="0" r="0" b="0"/>
            <a:pathLst>
              <a:path w="228269" h="191858">
                <a:moveTo>
                  <a:pt x="78582" y="50004"/>
                </a:moveTo>
                <a:lnTo>
                  <a:pt x="82374" y="46212"/>
                </a:lnTo>
                <a:lnTo>
                  <a:pt x="83491" y="44301"/>
                </a:lnTo>
                <a:lnTo>
                  <a:pt x="84733" y="40061"/>
                </a:lnTo>
                <a:lnTo>
                  <a:pt x="85857" y="38613"/>
                </a:lnTo>
                <a:lnTo>
                  <a:pt x="87400" y="37648"/>
                </a:lnTo>
                <a:lnTo>
                  <a:pt x="89224" y="37003"/>
                </a:lnTo>
                <a:lnTo>
                  <a:pt x="90439" y="35781"/>
                </a:lnTo>
                <a:lnTo>
                  <a:pt x="91249" y="34172"/>
                </a:lnTo>
                <a:lnTo>
                  <a:pt x="91789" y="32305"/>
                </a:lnTo>
                <a:lnTo>
                  <a:pt x="92943" y="31061"/>
                </a:lnTo>
                <a:lnTo>
                  <a:pt x="94506" y="30232"/>
                </a:lnTo>
                <a:lnTo>
                  <a:pt x="96342" y="29679"/>
                </a:lnTo>
                <a:lnTo>
                  <a:pt x="100498" y="26947"/>
                </a:lnTo>
                <a:lnTo>
                  <a:pt x="104992" y="23088"/>
                </a:lnTo>
                <a:lnTo>
                  <a:pt x="109634" y="18727"/>
                </a:lnTo>
                <a:lnTo>
                  <a:pt x="111983" y="17246"/>
                </a:lnTo>
                <a:lnTo>
                  <a:pt x="119081" y="14369"/>
                </a:lnTo>
                <a:lnTo>
                  <a:pt x="126213" y="9636"/>
                </a:lnTo>
                <a:lnTo>
                  <a:pt x="130972" y="8250"/>
                </a:lnTo>
                <a:lnTo>
                  <a:pt x="135732" y="5517"/>
                </a:lnTo>
                <a:lnTo>
                  <a:pt x="138114" y="3678"/>
                </a:lnTo>
                <a:lnTo>
                  <a:pt x="142876" y="1633"/>
                </a:lnTo>
                <a:lnTo>
                  <a:pt x="147639" y="724"/>
                </a:lnTo>
                <a:lnTo>
                  <a:pt x="152400" y="321"/>
                </a:lnTo>
                <a:lnTo>
                  <a:pt x="157163" y="141"/>
                </a:lnTo>
                <a:lnTo>
                  <a:pt x="166688" y="26"/>
                </a:lnTo>
                <a:lnTo>
                  <a:pt x="177183" y="0"/>
                </a:lnTo>
                <a:lnTo>
                  <a:pt x="180084" y="2115"/>
                </a:lnTo>
                <a:lnTo>
                  <a:pt x="185787" y="7273"/>
                </a:lnTo>
                <a:lnTo>
                  <a:pt x="192559" y="13965"/>
                </a:lnTo>
                <a:lnTo>
                  <a:pt x="187908" y="19925"/>
                </a:lnTo>
                <a:lnTo>
                  <a:pt x="186702" y="24200"/>
                </a:lnTo>
                <a:lnTo>
                  <a:pt x="184050" y="28746"/>
                </a:lnTo>
                <a:lnTo>
                  <a:pt x="182231" y="31070"/>
                </a:lnTo>
                <a:lnTo>
                  <a:pt x="180211" y="35768"/>
                </a:lnTo>
                <a:lnTo>
                  <a:pt x="179671" y="38132"/>
                </a:lnTo>
                <a:lnTo>
                  <a:pt x="176956" y="42875"/>
                </a:lnTo>
                <a:lnTo>
                  <a:pt x="173104" y="47629"/>
                </a:lnTo>
                <a:lnTo>
                  <a:pt x="168745" y="52388"/>
                </a:lnTo>
                <a:lnTo>
                  <a:pt x="166471" y="53974"/>
                </a:lnTo>
                <a:lnTo>
                  <a:pt x="159480" y="57001"/>
                </a:lnTo>
                <a:lnTo>
                  <a:pt x="152382" y="62572"/>
                </a:lnTo>
                <a:lnTo>
                  <a:pt x="147630" y="66967"/>
                </a:lnTo>
                <a:lnTo>
                  <a:pt x="145250" y="68456"/>
                </a:lnTo>
                <a:lnTo>
                  <a:pt x="140491" y="70111"/>
                </a:lnTo>
                <a:lnTo>
                  <a:pt x="135731" y="70847"/>
                </a:lnTo>
                <a:lnTo>
                  <a:pt x="133350" y="71043"/>
                </a:lnTo>
                <a:lnTo>
                  <a:pt x="130968" y="71968"/>
                </a:lnTo>
                <a:lnTo>
                  <a:pt x="124619" y="76267"/>
                </a:lnTo>
                <a:lnTo>
                  <a:pt x="121862" y="78275"/>
                </a:lnTo>
                <a:lnTo>
                  <a:pt x="114758" y="78567"/>
                </a:lnTo>
                <a:lnTo>
                  <a:pt x="114391" y="78576"/>
                </a:lnTo>
                <a:lnTo>
                  <a:pt x="177617" y="78579"/>
                </a:lnTo>
                <a:lnTo>
                  <a:pt x="181118" y="79373"/>
                </a:lnTo>
                <a:lnTo>
                  <a:pt x="189837" y="83489"/>
                </a:lnTo>
                <a:lnTo>
                  <a:pt x="194968" y="84730"/>
                </a:lnTo>
                <a:lnTo>
                  <a:pt x="199894" y="87398"/>
                </a:lnTo>
                <a:lnTo>
                  <a:pt x="204730" y="91230"/>
                </a:lnTo>
                <a:lnTo>
                  <a:pt x="209525" y="95579"/>
                </a:lnTo>
                <a:lnTo>
                  <a:pt x="214301" y="100157"/>
                </a:lnTo>
                <a:lnTo>
                  <a:pt x="224831" y="110537"/>
                </a:lnTo>
                <a:lnTo>
                  <a:pt x="226087" y="112584"/>
                </a:lnTo>
                <a:lnTo>
                  <a:pt x="227483" y="116976"/>
                </a:lnTo>
                <a:lnTo>
                  <a:pt x="228104" y="121573"/>
                </a:lnTo>
                <a:lnTo>
                  <a:pt x="228268" y="123910"/>
                </a:lnTo>
                <a:lnTo>
                  <a:pt x="227586" y="126262"/>
                </a:lnTo>
                <a:lnTo>
                  <a:pt x="224709" y="130992"/>
                </a:lnTo>
                <a:lnTo>
                  <a:pt x="222902" y="135740"/>
                </a:lnTo>
                <a:lnTo>
                  <a:pt x="222420" y="138118"/>
                </a:lnTo>
                <a:lnTo>
                  <a:pt x="219768" y="142876"/>
                </a:lnTo>
                <a:lnTo>
                  <a:pt x="215944" y="147637"/>
                </a:lnTo>
                <a:lnTo>
                  <a:pt x="211598" y="152398"/>
                </a:lnTo>
                <a:lnTo>
                  <a:pt x="204689" y="159542"/>
                </a:lnTo>
                <a:lnTo>
                  <a:pt x="197615" y="166685"/>
                </a:lnTo>
                <a:lnTo>
                  <a:pt x="190752" y="171448"/>
                </a:lnTo>
                <a:lnTo>
                  <a:pt x="186700" y="173829"/>
                </a:lnTo>
                <a:lnTo>
                  <a:pt x="180080" y="176475"/>
                </a:lnTo>
                <a:lnTo>
                  <a:pt x="173698" y="178444"/>
                </a:lnTo>
                <a:lnTo>
                  <a:pt x="169774" y="180081"/>
                </a:lnTo>
                <a:lnTo>
                  <a:pt x="165570" y="181965"/>
                </a:lnTo>
                <a:lnTo>
                  <a:pt x="161180" y="183222"/>
                </a:lnTo>
                <a:lnTo>
                  <a:pt x="156666" y="184060"/>
                </a:lnTo>
                <a:lnTo>
                  <a:pt x="152069" y="184618"/>
                </a:lnTo>
                <a:lnTo>
                  <a:pt x="147417" y="184990"/>
                </a:lnTo>
                <a:lnTo>
                  <a:pt x="142728" y="185239"/>
                </a:lnTo>
                <a:lnTo>
                  <a:pt x="138014" y="185404"/>
                </a:lnTo>
                <a:lnTo>
                  <a:pt x="134079" y="186308"/>
                </a:lnTo>
                <a:lnTo>
                  <a:pt x="127589" y="189429"/>
                </a:lnTo>
                <a:lnTo>
                  <a:pt x="123953" y="190579"/>
                </a:lnTo>
                <a:lnTo>
                  <a:pt x="119942" y="191346"/>
                </a:lnTo>
                <a:lnTo>
                  <a:pt x="115680" y="191857"/>
                </a:lnTo>
                <a:lnTo>
                  <a:pt x="111252" y="191404"/>
                </a:lnTo>
                <a:lnTo>
                  <a:pt x="106712" y="190308"/>
                </a:lnTo>
                <a:lnTo>
                  <a:pt x="102098" y="188784"/>
                </a:lnTo>
                <a:lnTo>
                  <a:pt x="97434" y="187767"/>
                </a:lnTo>
                <a:lnTo>
                  <a:pt x="92737" y="187090"/>
                </a:lnTo>
                <a:lnTo>
                  <a:pt x="88019" y="186638"/>
                </a:lnTo>
                <a:lnTo>
                  <a:pt x="84079" y="186337"/>
                </a:lnTo>
                <a:lnTo>
                  <a:pt x="77585" y="186003"/>
                </a:lnTo>
                <a:lnTo>
                  <a:pt x="69937" y="185854"/>
                </a:lnTo>
                <a:lnTo>
                  <a:pt x="65675" y="185814"/>
                </a:lnTo>
                <a:lnTo>
                  <a:pt x="62039" y="184994"/>
                </a:lnTo>
                <a:lnTo>
                  <a:pt x="55884" y="181967"/>
                </a:lnTo>
                <a:lnTo>
                  <a:pt x="52337" y="180841"/>
                </a:lnTo>
                <a:lnTo>
                  <a:pt x="48386" y="180091"/>
                </a:lnTo>
                <a:lnTo>
                  <a:pt x="44163" y="179591"/>
                </a:lnTo>
                <a:lnTo>
                  <a:pt x="39761" y="179258"/>
                </a:lnTo>
                <a:lnTo>
                  <a:pt x="35238" y="179035"/>
                </a:lnTo>
                <a:lnTo>
                  <a:pt x="23406" y="178723"/>
                </a:lnTo>
                <a:lnTo>
                  <a:pt x="0" y="17859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4" name="SMARTPenAnnotation363"/>
          <p:cNvSpPr/>
          <p:nvPr/>
        </p:nvSpPr>
        <p:spPr>
          <a:xfrm>
            <a:off x="5064918" y="3736181"/>
            <a:ext cx="285751" cy="35720"/>
          </a:xfrm>
          <a:custGeom>
            <a:avLst/>
            <a:gdLst/>
            <a:ahLst/>
            <a:cxnLst/>
            <a:rect l="0" t="0" r="0" b="0"/>
            <a:pathLst>
              <a:path w="285751" h="35720">
                <a:moveTo>
                  <a:pt x="0" y="0"/>
                </a:moveTo>
                <a:lnTo>
                  <a:pt x="0" y="3792"/>
                </a:lnTo>
                <a:lnTo>
                  <a:pt x="794" y="4910"/>
                </a:lnTo>
                <a:lnTo>
                  <a:pt x="2117" y="5654"/>
                </a:lnTo>
                <a:lnTo>
                  <a:pt x="3793" y="6151"/>
                </a:lnTo>
                <a:lnTo>
                  <a:pt x="5703" y="7275"/>
                </a:lnTo>
                <a:lnTo>
                  <a:pt x="7771" y="8819"/>
                </a:lnTo>
                <a:lnTo>
                  <a:pt x="9943" y="10642"/>
                </a:lnTo>
                <a:lnTo>
                  <a:pt x="12185" y="11857"/>
                </a:lnTo>
                <a:lnTo>
                  <a:pt x="14473" y="12667"/>
                </a:lnTo>
                <a:lnTo>
                  <a:pt x="19927" y="13568"/>
                </a:lnTo>
                <a:lnTo>
                  <a:pt x="27642" y="13967"/>
                </a:lnTo>
                <a:lnTo>
                  <a:pt x="31922" y="14867"/>
                </a:lnTo>
                <a:lnTo>
                  <a:pt x="36362" y="16262"/>
                </a:lnTo>
                <a:lnTo>
                  <a:pt x="40911" y="17985"/>
                </a:lnTo>
                <a:lnTo>
                  <a:pt x="46324" y="19133"/>
                </a:lnTo>
                <a:lnTo>
                  <a:pt x="52314" y="19900"/>
                </a:lnTo>
                <a:lnTo>
                  <a:pt x="58689" y="20410"/>
                </a:lnTo>
                <a:lnTo>
                  <a:pt x="64526" y="20750"/>
                </a:lnTo>
                <a:lnTo>
                  <a:pt x="75245" y="21128"/>
                </a:lnTo>
                <a:lnTo>
                  <a:pt x="90205" y="21341"/>
                </a:lnTo>
                <a:lnTo>
                  <a:pt x="165334" y="21430"/>
                </a:lnTo>
                <a:lnTo>
                  <a:pt x="172135" y="22224"/>
                </a:lnTo>
                <a:lnTo>
                  <a:pt x="179051" y="23548"/>
                </a:lnTo>
                <a:lnTo>
                  <a:pt x="186042" y="25223"/>
                </a:lnTo>
                <a:lnTo>
                  <a:pt x="192291" y="26341"/>
                </a:lnTo>
                <a:lnTo>
                  <a:pt x="198044" y="27085"/>
                </a:lnTo>
                <a:lnTo>
                  <a:pt x="203467" y="27582"/>
                </a:lnTo>
                <a:lnTo>
                  <a:pt x="208670" y="27913"/>
                </a:lnTo>
                <a:lnTo>
                  <a:pt x="218684" y="28281"/>
                </a:lnTo>
                <a:lnTo>
                  <a:pt x="224370" y="29172"/>
                </a:lnTo>
                <a:lnTo>
                  <a:pt x="230543" y="30561"/>
                </a:lnTo>
                <a:lnTo>
                  <a:pt x="237039" y="32280"/>
                </a:lnTo>
                <a:lnTo>
                  <a:pt x="242164" y="33426"/>
                </a:lnTo>
                <a:lnTo>
                  <a:pt x="246374" y="34190"/>
                </a:lnTo>
                <a:lnTo>
                  <a:pt x="253962" y="35039"/>
                </a:lnTo>
                <a:lnTo>
                  <a:pt x="262626" y="35417"/>
                </a:lnTo>
                <a:lnTo>
                  <a:pt x="285750" y="35719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5" name="SMARTPenAnnotation364"/>
          <p:cNvSpPr/>
          <p:nvPr/>
        </p:nvSpPr>
        <p:spPr>
          <a:xfrm>
            <a:off x="5264951" y="3686175"/>
            <a:ext cx="185309" cy="178594"/>
          </a:xfrm>
          <a:custGeom>
            <a:avLst/>
            <a:gdLst/>
            <a:ahLst/>
            <a:cxnLst/>
            <a:rect l="0" t="0" r="0" b="0"/>
            <a:pathLst>
              <a:path w="185309" h="178594">
                <a:moveTo>
                  <a:pt x="7136" y="0"/>
                </a:moveTo>
                <a:lnTo>
                  <a:pt x="79" y="0"/>
                </a:lnTo>
                <a:lnTo>
                  <a:pt x="10" y="4909"/>
                </a:lnTo>
                <a:lnTo>
                  <a:pt x="0" y="6150"/>
                </a:lnTo>
                <a:lnTo>
                  <a:pt x="3787" y="10641"/>
                </a:lnTo>
                <a:lnTo>
                  <a:pt x="5697" y="11857"/>
                </a:lnTo>
                <a:lnTo>
                  <a:pt x="9936" y="13207"/>
                </a:lnTo>
                <a:lnTo>
                  <a:pt x="14466" y="15924"/>
                </a:lnTo>
                <a:lnTo>
                  <a:pt x="19919" y="19777"/>
                </a:lnTo>
                <a:lnTo>
                  <a:pt x="23595" y="21916"/>
                </a:lnTo>
                <a:lnTo>
                  <a:pt x="27634" y="24135"/>
                </a:lnTo>
                <a:lnTo>
                  <a:pt x="36354" y="28718"/>
                </a:lnTo>
                <a:lnTo>
                  <a:pt x="40903" y="31051"/>
                </a:lnTo>
                <a:lnTo>
                  <a:pt x="45522" y="32607"/>
                </a:lnTo>
                <a:lnTo>
                  <a:pt x="50190" y="33644"/>
                </a:lnTo>
                <a:lnTo>
                  <a:pt x="54888" y="34336"/>
                </a:lnTo>
                <a:lnTo>
                  <a:pt x="59608" y="35590"/>
                </a:lnTo>
                <a:lnTo>
                  <a:pt x="64343" y="37220"/>
                </a:lnTo>
                <a:lnTo>
                  <a:pt x="69086" y="39101"/>
                </a:lnTo>
                <a:lnTo>
                  <a:pt x="73836" y="40355"/>
                </a:lnTo>
                <a:lnTo>
                  <a:pt x="78591" y="41190"/>
                </a:lnTo>
                <a:lnTo>
                  <a:pt x="83347" y="41747"/>
                </a:lnTo>
                <a:lnTo>
                  <a:pt x="88900" y="42913"/>
                </a:lnTo>
                <a:lnTo>
                  <a:pt x="94983" y="44484"/>
                </a:lnTo>
                <a:lnTo>
                  <a:pt x="101419" y="46324"/>
                </a:lnTo>
                <a:lnTo>
                  <a:pt x="107298" y="47551"/>
                </a:lnTo>
                <a:lnTo>
                  <a:pt x="112804" y="48369"/>
                </a:lnTo>
                <a:lnTo>
                  <a:pt x="118063" y="48915"/>
                </a:lnTo>
                <a:lnTo>
                  <a:pt x="123156" y="50072"/>
                </a:lnTo>
                <a:lnTo>
                  <a:pt x="128139" y="51638"/>
                </a:lnTo>
                <a:lnTo>
                  <a:pt x="133048" y="53475"/>
                </a:lnTo>
                <a:lnTo>
                  <a:pt x="137909" y="54700"/>
                </a:lnTo>
                <a:lnTo>
                  <a:pt x="142737" y="55516"/>
                </a:lnTo>
                <a:lnTo>
                  <a:pt x="147543" y="56061"/>
                </a:lnTo>
                <a:lnTo>
                  <a:pt x="151540" y="57218"/>
                </a:lnTo>
                <a:lnTo>
                  <a:pt x="154999" y="58782"/>
                </a:lnTo>
                <a:lnTo>
                  <a:pt x="158099" y="60619"/>
                </a:lnTo>
                <a:lnTo>
                  <a:pt x="163660" y="62660"/>
                </a:lnTo>
                <a:lnTo>
                  <a:pt x="166254" y="63205"/>
                </a:lnTo>
                <a:lnTo>
                  <a:pt x="171253" y="65926"/>
                </a:lnTo>
                <a:lnTo>
                  <a:pt x="176121" y="69781"/>
                </a:lnTo>
                <a:lnTo>
                  <a:pt x="180930" y="74141"/>
                </a:lnTo>
                <a:lnTo>
                  <a:pt x="184307" y="77265"/>
                </a:lnTo>
                <a:lnTo>
                  <a:pt x="184782" y="78497"/>
                </a:lnTo>
                <a:lnTo>
                  <a:pt x="185308" y="81984"/>
                </a:lnTo>
                <a:lnTo>
                  <a:pt x="184655" y="84024"/>
                </a:lnTo>
                <a:lnTo>
                  <a:pt x="181813" y="88408"/>
                </a:lnTo>
                <a:lnTo>
                  <a:pt x="179943" y="91483"/>
                </a:lnTo>
                <a:lnTo>
                  <a:pt x="177903" y="95119"/>
                </a:lnTo>
                <a:lnTo>
                  <a:pt x="175750" y="99132"/>
                </a:lnTo>
                <a:lnTo>
                  <a:pt x="172726" y="102600"/>
                </a:lnTo>
                <a:lnTo>
                  <a:pt x="169123" y="105706"/>
                </a:lnTo>
                <a:lnTo>
                  <a:pt x="165134" y="108571"/>
                </a:lnTo>
                <a:lnTo>
                  <a:pt x="160887" y="112068"/>
                </a:lnTo>
                <a:lnTo>
                  <a:pt x="156468" y="115987"/>
                </a:lnTo>
                <a:lnTo>
                  <a:pt x="147324" y="124574"/>
                </a:lnTo>
                <a:lnTo>
                  <a:pt x="137969" y="133683"/>
                </a:lnTo>
                <a:lnTo>
                  <a:pt x="132458" y="137541"/>
                </a:lnTo>
                <a:lnTo>
                  <a:pt x="126403" y="140906"/>
                </a:lnTo>
                <a:lnTo>
                  <a:pt x="103367" y="152011"/>
                </a:lnTo>
                <a:lnTo>
                  <a:pt x="73897" y="166653"/>
                </a:lnTo>
                <a:lnTo>
                  <a:pt x="69900" y="169046"/>
                </a:lnTo>
                <a:lnTo>
                  <a:pt x="66441" y="171434"/>
                </a:lnTo>
                <a:lnTo>
                  <a:pt x="63341" y="173821"/>
                </a:lnTo>
                <a:lnTo>
                  <a:pt x="57781" y="176472"/>
                </a:lnTo>
                <a:lnTo>
                  <a:pt x="52663" y="177651"/>
                </a:lnTo>
                <a:lnTo>
                  <a:pt x="47744" y="178174"/>
                </a:lnTo>
                <a:lnTo>
                  <a:pt x="42855" y="17859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6" name="SMARTPenAnnotation365"/>
          <p:cNvSpPr/>
          <p:nvPr/>
        </p:nvSpPr>
        <p:spPr>
          <a:xfrm>
            <a:off x="5001646" y="4536281"/>
            <a:ext cx="341880" cy="57151"/>
          </a:xfrm>
          <a:custGeom>
            <a:avLst/>
            <a:gdLst/>
            <a:ahLst/>
            <a:cxnLst/>
            <a:rect l="0" t="0" r="0" b="0"/>
            <a:pathLst>
              <a:path w="341880" h="57151">
                <a:moveTo>
                  <a:pt x="20410" y="0"/>
                </a:moveTo>
                <a:lnTo>
                  <a:pt x="0" y="0"/>
                </a:lnTo>
                <a:lnTo>
                  <a:pt x="9647" y="0"/>
                </a:lnTo>
                <a:lnTo>
                  <a:pt x="10853" y="794"/>
                </a:lnTo>
                <a:lnTo>
                  <a:pt x="11658" y="2117"/>
                </a:lnTo>
                <a:lnTo>
                  <a:pt x="12194" y="3792"/>
                </a:lnTo>
                <a:lnTo>
                  <a:pt x="13345" y="4910"/>
                </a:lnTo>
                <a:lnTo>
                  <a:pt x="14906" y="5654"/>
                </a:lnTo>
                <a:lnTo>
                  <a:pt x="18758" y="6482"/>
                </a:lnTo>
                <a:lnTo>
                  <a:pt x="27697" y="7013"/>
                </a:lnTo>
                <a:lnTo>
                  <a:pt x="36857" y="7105"/>
                </a:lnTo>
                <a:lnTo>
                  <a:pt x="40900" y="7118"/>
                </a:lnTo>
                <a:lnTo>
                  <a:pt x="44388" y="7920"/>
                </a:lnTo>
                <a:lnTo>
                  <a:pt x="47508" y="9249"/>
                </a:lnTo>
                <a:lnTo>
                  <a:pt x="50382" y="10928"/>
                </a:lnTo>
                <a:lnTo>
                  <a:pt x="53885" y="12048"/>
                </a:lnTo>
                <a:lnTo>
                  <a:pt x="62010" y="13292"/>
                </a:lnTo>
                <a:lnTo>
                  <a:pt x="65606" y="14417"/>
                </a:lnTo>
                <a:lnTo>
                  <a:pt x="68797" y="15962"/>
                </a:lnTo>
                <a:lnTo>
                  <a:pt x="71718" y="17785"/>
                </a:lnTo>
                <a:lnTo>
                  <a:pt x="76046" y="19000"/>
                </a:lnTo>
                <a:lnTo>
                  <a:pt x="81313" y="19810"/>
                </a:lnTo>
                <a:lnTo>
                  <a:pt x="91928" y="20711"/>
                </a:lnTo>
                <a:lnTo>
                  <a:pt x="99291" y="21111"/>
                </a:lnTo>
                <a:lnTo>
                  <a:pt x="109443" y="21289"/>
                </a:lnTo>
                <a:lnTo>
                  <a:pt x="115484" y="21336"/>
                </a:lnTo>
                <a:lnTo>
                  <a:pt x="121099" y="22162"/>
                </a:lnTo>
                <a:lnTo>
                  <a:pt x="126430" y="23506"/>
                </a:lnTo>
                <a:lnTo>
                  <a:pt x="131571" y="25195"/>
                </a:lnTo>
                <a:lnTo>
                  <a:pt x="137380" y="26322"/>
                </a:lnTo>
                <a:lnTo>
                  <a:pt x="143633" y="27073"/>
                </a:lnTo>
                <a:lnTo>
                  <a:pt x="150184" y="27574"/>
                </a:lnTo>
                <a:lnTo>
                  <a:pt x="156138" y="27907"/>
                </a:lnTo>
                <a:lnTo>
                  <a:pt x="166988" y="28278"/>
                </a:lnTo>
                <a:lnTo>
                  <a:pt x="182021" y="28487"/>
                </a:lnTo>
                <a:lnTo>
                  <a:pt x="186888" y="29310"/>
                </a:lnTo>
                <a:lnTo>
                  <a:pt x="191720" y="30653"/>
                </a:lnTo>
                <a:lnTo>
                  <a:pt x="196529" y="32341"/>
                </a:lnTo>
                <a:lnTo>
                  <a:pt x="202116" y="33467"/>
                </a:lnTo>
                <a:lnTo>
                  <a:pt x="208223" y="34218"/>
                </a:lnTo>
                <a:lnTo>
                  <a:pt x="214675" y="34718"/>
                </a:lnTo>
                <a:lnTo>
                  <a:pt x="220563" y="35845"/>
                </a:lnTo>
                <a:lnTo>
                  <a:pt x="226077" y="37390"/>
                </a:lnTo>
                <a:lnTo>
                  <a:pt x="231340" y="39214"/>
                </a:lnTo>
                <a:lnTo>
                  <a:pt x="236436" y="40431"/>
                </a:lnTo>
                <a:lnTo>
                  <a:pt x="246332" y="41781"/>
                </a:lnTo>
                <a:lnTo>
                  <a:pt x="251193" y="42936"/>
                </a:lnTo>
                <a:lnTo>
                  <a:pt x="256022" y="44499"/>
                </a:lnTo>
                <a:lnTo>
                  <a:pt x="260828" y="46334"/>
                </a:lnTo>
                <a:lnTo>
                  <a:pt x="265620" y="48352"/>
                </a:lnTo>
                <a:lnTo>
                  <a:pt x="270402" y="50491"/>
                </a:lnTo>
                <a:lnTo>
                  <a:pt x="275178" y="52710"/>
                </a:lnTo>
                <a:lnTo>
                  <a:pt x="279949" y="54191"/>
                </a:lnTo>
                <a:lnTo>
                  <a:pt x="289483" y="55834"/>
                </a:lnTo>
                <a:lnTo>
                  <a:pt x="299013" y="56565"/>
                </a:lnTo>
                <a:lnTo>
                  <a:pt x="307746" y="56890"/>
                </a:lnTo>
                <a:lnTo>
                  <a:pt x="317125" y="57073"/>
                </a:lnTo>
                <a:lnTo>
                  <a:pt x="341879" y="5715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7" name="SMARTPenAnnotation366"/>
          <p:cNvSpPr/>
          <p:nvPr/>
        </p:nvSpPr>
        <p:spPr>
          <a:xfrm>
            <a:off x="5286375" y="4486275"/>
            <a:ext cx="157134" cy="271463"/>
          </a:xfrm>
          <a:custGeom>
            <a:avLst/>
            <a:gdLst/>
            <a:ahLst/>
            <a:cxnLst/>
            <a:rect l="0" t="0" r="0" b="0"/>
            <a:pathLst>
              <a:path w="157134" h="271463">
                <a:moveTo>
                  <a:pt x="14287" y="0"/>
                </a:moveTo>
                <a:lnTo>
                  <a:pt x="21137" y="0"/>
                </a:lnTo>
                <a:lnTo>
                  <a:pt x="25136" y="3792"/>
                </a:lnTo>
                <a:lnTo>
                  <a:pt x="27556" y="6150"/>
                </a:lnTo>
                <a:lnTo>
                  <a:pt x="32065" y="14434"/>
                </a:lnTo>
                <a:lnTo>
                  <a:pt x="36211" y="20438"/>
                </a:lnTo>
                <a:lnTo>
                  <a:pt x="40700" y="25752"/>
                </a:lnTo>
                <a:lnTo>
                  <a:pt x="45341" y="30760"/>
                </a:lnTo>
                <a:lnTo>
                  <a:pt x="52416" y="38041"/>
                </a:lnTo>
                <a:lnTo>
                  <a:pt x="55581" y="40442"/>
                </a:lnTo>
                <a:lnTo>
                  <a:pt x="59279" y="42836"/>
                </a:lnTo>
                <a:lnTo>
                  <a:pt x="63332" y="45226"/>
                </a:lnTo>
                <a:lnTo>
                  <a:pt x="66827" y="47613"/>
                </a:lnTo>
                <a:lnTo>
                  <a:pt x="69951" y="49998"/>
                </a:lnTo>
                <a:lnTo>
                  <a:pt x="72828" y="52382"/>
                </a:lnTo>
                <a:lnTo>
                  <a:pt x="75539" y="53971"/>
                </a:lnTo>
                <a:lnTo>
                  <a:pt x="78141" y="55030"/>
                </a:lnTo>
                <a:lnTo>
                  <a:pt x="80668" y="55737"/>
                </a:lnTo>
                <a:lnTo>
                  <a:pt x="83941" y="57002"/>
                </a:lnTo>
                <a:lnTo>
                  <a:pt x="87711" y="58639"/>
                </a:lnTo>
                <a:lnTo>
                  <a:pt x="91811" y="60523"/>
                </a:lnTo>
                <a:lnTo>
                  <a:pt x="96132" y="61780"/>
                </a:lnTo>
                <a:lnTo>
                  <a:pt x="100601" y="62618"/>
                </a:lnTo>
                <a:lnTo>
                  <a:pt x="105167" y="63176"/>
                </a:lnTo>
                <a:lnTo>
                  <a:pt x="109005" y="63548"/>
                </a:lnTo>
                <a:lnTo>
                  <a:pt x="112357" y="63797"/>
                </a:lnTo>
                <a:lnTo>
                  <a:pt x="115386" y="63962"/>
                </a:lnTo>
                <a:lnTo>
                  <a:pt x="118993" y="64866"/>
                </a:lnTo>
                <a:lnTo>
                  <a:pt x="122985" y="66263"/>
                </a:lnTo>
                <a:lnTo>
                  <a:pt x="127233" y="67988"/>
                </a:lnTo>
                <a:lnTo>
                  <a:pt x="130860" y="69138"/>
                </a:lnTo>
                <a:lnTo>
                  <a:pt x="134071" y="69904"/>
                </a:lnTo>
                <a:lnTo>
                  <a:pt x="137005" y="70415"/>
                </a:lnTo>
                <a:lnTo>
                  <a:pt x="139756" y="71549"/>
                </a:lnTo>
                <a:lnTo>
                  <a:pt x="142383" y="73100"/>
                </a:lnTo>
                <a:lnTo>
                  <a:pt x="144928" y="74927"/>
                </a:lnTo>
                <a:lnTo>
                  <a:pt x="146625" y="76939"/>
                </a:lnTo>
                <a:lnTo>
                  <a:pt x="147756" y="79073"/>
                </a:lnTo>
                <a:lnTo>
                  <a:pt x="148510" y="81291"/>
                </a:lnTo>
                <a:lnTo>
                  <a:pt x="149807" y="82768"/>
                </a:lnTo>
                <a:lnTo>
                  <a:pt x="151465" y="83754"/>
                </a:lnTo>
                <a:lnTo>
                  <a:pt x="156036" y="85335"/>
                </a:lnTo>
                <a:lnTo>
                  <a:pt x="156412" y="86259"/>
                </a:lnTo>
                <a:lnTo>
                  <a:pt x="157096" y="92977"/>
                </a:lnTo>
                <a:lnTo>
                  <a:pt x="157133" y="96356"/>
                </a:lnTo>
                <a:lnTo>
                  <a:pt x="156349" y="98369"/>
                </a:lnTo>
                <a:lnTo>
                  <a:pt x="151453" y="105787"/>
                </a:lnTo>
                <a:lnTo>
                  <a:pt x="147216" y="113427"/>
                </a:lnTo>
                <a:lnTo>
                  <a:pt x="140369" y="126653"/>
                </a:lnTo>
                <a:lnTo>
                  <a:pt x="137235" y="131266"/>
                </a:lnTo>
                <a:lnTo>
                  <a:pt x="133559" y="135930"/>
                </a:lnTo>
                <a:lnTo>
                  <a:pt x="129521" y="140626"/>
                </a:lnTo>
                <a:lnTo>
                  <a:pt x="125241" y="145344"/>
                </a:lnTo>
                <a:lnTo>
                  <a:pt x="116252" y="154820"/>
                </a:lnTo>
                <a:lnTo>
                  <a:pt x="110839" y="159569"/>
                </a:lnTo>
                <a:lnTo>
                  <a:pt x="104848" y="164323"/>
                </a:lnTo>
                <a:lnTo>
                  <a:pt x="98474" y="169080"/>
                </a:lnTo>
                <a:lnTo>
                  <a:pt x="92637" y="174632"/>
                </a:lnTo>
                <a:lnTo>
                  <a:pt x="87158" y="180715"/>
                </a:lnTo>
                <a:lnTo>
                  <a:pt x="81918" y="187152"/>
                </a:lnTo>
                <a:lnTo>
                  <a:pt x="76837" y="193030"/>
                </a:lnTo>
                <a:lnTo>
                  <a:pt x="71862" y="198537"/>
                </a:lnTo>
                <a:lnTo>
                  <a:pt x="66958" y="203795"/>
                </a:lnTo>
                <a:lnTo>
                  <a:pt x="61307" y="208888"/>
                </a:lnTo>
                <a:lnTo>
                  <a:pt x="55159" y="213871"/>
                </a:lnTo>
                <a:lnTo>
                  <a:pt x="48679" y="218781"/>
                </a:lnTo>
                <a:lnTo>
                  <a:pt x="42771" y="223641"/>
                </a:lnTo>
                <a:lnTo>
                  <a:pt x="37245" y="228469"/>
                </a:lnTo>
                <a:lnTo>
                  <a:pt x="31974" y="233275"/>
                </a:lnTo>
                <a:lnTo>
                  <a:pt x="27666" y="238066"/>
                </a:lnTo>
                <a:lnTo>
                  <a:pt x="24000" y="242848"/>
                </a:lnTo>
                <a:lnTo>
                  <a:pt x="20762" y="247624"/>
                </a:lnTo>
                <a:lnTo>
                  <a:pt x="17810" y="251601"/>
                </a:lnTo>
                <a:lnTo>
                  <a:pt x="15048" y="255046"/>
                </a:lnTo>
                <a:lnTo>
                  <a:pt x="12413" y="258137"/>
                </a:lnTo>
                <a:lnTo>
                  <a:pt x="9863" y="260991"/>
                </a:lnTo>
                <a:lnTo>
                  <a:pt x="0" y="27146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 11x</a:t>
            </a:r>
            <a:r>
              <a:rPr lang="en-US" baseline="30000" dirty="0" smtClean="0"/>
              <a:t>2</a:t>
            </a:r>
            <a:r>
              <a:rPr lang="en-US" dirty="0" smtClean="0"/>
              <a:t> + 11x + 4 = 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151"/>
          <p:cNvSpPr/>
          <p:nvPr/>
        </p:nvSpPr>
        <p:spPr>
          <a:xfrm>
            <a:off x="793949" y="1514475"/>
            <a:ext cx="256183" cy="306851"/>
          </a:xfrm>
          <a:custGeom>
            <a:avLst/>
            <a:gdLst/>
            <a:ahLst/>
            <a:cxnLst/>
            <a:rect l="0" t="0" r="0" b="0"/>
            <a:pathLst>
              <a:path w="256183" h="306851">
                <a:moveTo>
                  <a:pt x="6151" y="0"/>
                </a:moveTo>
                <a:lnTo>
                  <a:pt x="0" y="0"/>
                </a:lnTo>
                <a:lnTo>
                  <a:pt x="3093" y="0"/>
                </a:lnTo>
                <a:lnTo>
                  <a:pt x="4112" y="793"/>
                </a:lnTo>
                <a:lnTo>
                  <a:pt x="4792" y="2116"/>
                </a:lnTo>
                <a:lnTo>
                  <a:pt x="5245" y="3792"/>
                </a:lnTo>
                <a:lnTo>
                  <a:pt x="6340" y="4909"/>
                </a:lnTo>
                <a:lnTo>
                  <a:pt x="7865" y="5654"/>
                </a:lnTo>
                <a:lnTo>
                  <a:pt x="9674" y="6150"/>
                </a:lnTo>
                <a:lnTo>
                  <a:pt x="10881" y="7275"/>
                </a:lnTo>
                <a:lnTo>
                  <a:pt x="11685" y="8819"/>
                </a:lnTo>
                <a:lnTo>
                  <a:pt x="12222" y="10641"/>
                </a:lnTo>
                <a:lnTo>
                  <a:pt x="14934" y="14783"/>
                </a:lnTo>
                <a:lnTo>
                  <a:pt x="16769" y="16999"/>
                </a:lnTo>
                <a:lnTo>
                  <a:pt x="17992" y="19270"/>
                </a:lnTo>
                <a:lnTo>
                  <a:pt x="20507" y="27052"/>
                </a:lnTo>
                <a:lnTo>
                  <a:pt x="23908" y="34777"/>
                </a:lnTo>
                <a:lnTo>
                  <a:pt x="30286" y="44259"/>
                </a:lnTo>
                <a:lnTo>
                  <a:pt x="37202" y="52095"/>
                </a:lnTo>
                <a:lnTo>
                  <a:pt x="41912" y="59137"/>
                </a:lnTo>
                <a:lnTo>
                  <a:pt x="44279" y="63237"/>
                </a:lnTo>
                <a:lnTo>
                  <a:pt x="51142" y="69909"/>
                </a:lnTo>
                <a:lnTo>
                  <a:pt x="55195" y="72800"/>
                </a:lnTo>
                <a:lnTo>
                  <a:pt x="59484" y="76314"/>
                </a:lnTo>
                <a:lnTo>
                  <a:pt x="63931" y="80245"/>
                </a:lnTo>
                <a:lnTo>
                  <a:pt x="73106" y="88845"/>
                </a:lnTo>
                <a:lnTo>
                  <a:pt x="96675" y="112016"/>
                </a:lnTo>
                <a:lnTo>
                  <a:pt x="101425" y="117539"/>
                </a:lnTo>
                <a:lnTo>
                  <a:pt x="106179" y="123603"/>
                </a:lnTo>
                <a:lnTo>
                  <a:pt x="110936" y="130027"/>
                </a:lnTo>
                <a:lnTo>
                  <a:pt x="115695" y="135897"/>
                </a:lnTo>
                <a:lnTo>
                  <a:pt x="120455" y="141398"/>
                </a:lnTo>
                <a:lnTo>
                  <a:pt x="125216" y="146653"/>
                </a:lnTo>
                <a:lnTo>
                  <a:pt x="129184" y="152537"/>
                </a:lnTo>
                <a:lnTo>
                  <a:pt x="132623" y="158841"/>
                </a:lnTo>
                <a:lnTo>
                  <a:pt x="135709" y="165425"/>
                </a:lnTo>
                <a:lnTo>
                  <a:pt x="139354" y="171402"/>
                </a:lnTo>
                <a:lnTo>
                  <a:pt x="143372" y="176974"/>
                </a:lnTo>
                <a:lnTo>
                  <a:pt x="147638" y="182276"/>
                </a:lnTo>
                <a:lnTo>
                  <a:pt x="152069" y="188192"/>
                </a:lnTo>
                <a:lnTo>
                  <a:pt x="161226" y="201116"/>
                </a:lnTo>
                <a:lnTo>
                  <a:pt x="165097" y="207102"/>
                </a:lnTo>
                <a:lnTo>
                  <a:pt x="168471" y="212680"/>
                </a:lnTo>
                <a:lnTo>
                  <a:pt x="171514" y="217987"/>
                </a:lnTo>
                <a:lnTo>
                  <a:pt x="175130" y="223112"/>
                </a:lnTo>
                <a:lnTo>
                  <a:pt x="179129" y="228116"/>
                </a:lnTo>
                <a:lnTo>
                  <a:pt x="183382" y="233040"/>
                </a:lnTo>
                <a:lnTo>
                  <a:pt x="187011" y="237910"/>
                </a:lnTo>
                <a:lnTo>
                  <a:pt x="190224" y="242744"/>
                </a:lnTo>
                <a:lnTo>
                  <a:pt x="193160" y="247554"/>
                </a:lnTo>
                <a:lnTo>
                  <a:pt x="198539" y="257132"/>
                </a:lnTo>
                <a:lnTo>
                  <a:pt x="201084" y="261909"/>
                </a:lnTo>
                <a:lnTo>
                  <a:pt x="208146" y="269333"/>
                </a:lnTo>
                <a:lnTo>
                  <a:pt x="215783" y="275278"/>
                </a:lnTo>
                <a:lnTo>
                  <a:pt x="221822" y="280566"/>
                </a:lnTo>
                <a:lnTo>
                  <a:pt x="229685" y="288006"/>
                </a:lnTo>
                <a:lnTo>
                  <a:pt x="237042" y="295237"/>
                </a:lnTo>
                <a:lnTo>
                  <a:pt x="239453" y="296838"/>
                </a:lnTo>
                <a:lnTo>
                  <a:pt x="244249" y="298615"/>
                </a:lnTo>
                <a:lnTo>
                  <a:pt x="245845" y="299883"/>
                </a:lnTo>
                <a:lnTo>
                  <a:pt x="246910" y="301522"/>
                </a:lnTo>
                <a:lnTo>
                  <a:pt x="247619" y="303408"/>
                </a:lnTo>
                <a:lnTo>
                  <a:pt x="248886" y="304666"/>
                </a:lnTo>
                <a:lnTo>
                  <a:pt x="250524" y="305504"/>
                </a:lnTo>
                <a:lnTo>
                  <a:pt x="255064" y="306850"/>
                </a:lnTo>
                <a:lnTo>
                  <a:pt x="255437" y="306166"/>
                </a:lnTo>
                <a:lnTo>
                  <a:pt x="256182" y="30003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52"/>
          <p:cNvSpPr/>
          <p:nvPr/>
        </p:nvSpPr>
        <p:spPr>
          <a:xfrm>
            <a:off x="728662" y="1543050"/>
            <a:ext cx="278607" cy="264319"/>
          </a:xfrm>
          <a:custGeom>
            <a:avLst/>
            <a:gdLst/>
            <a:ahLst/>
            <a:cxnLst/>
            <a:rect l="0" t="0" r="0" b="0"/>
            <a:pathLst>
              <a:path w="278607" h="264319">
                <a:moveTo>
                  <a:pt x="278606" y="0"/>
                </a:moveTo>
                <a:lnTo>
                  <a:pt x="272456" y="0"/>
                </a:lnTo>
                <a:lnTo>
                  <a:pt x="267964" y="3792"/>
                </a:lnTo>
                <a:lnTo>
                  <a:pt x="266749" y="5703"/>
                </a:lnTo>
                <a:lnTo>
                  <a:pt x="265399" y="9943"/>
                </a:lnTo>
                <a:lnTo>
                  <a:pt x="263451" y="11391"/>
                </a:lnTo>
                <a:lnTo>
                  <a:pt x="257054" y="13000"/>
                </a:lnTo>
                <a:lnTo>
                  <a:pt x="254713" y="15016"/>
                </a:lnTo>
                <a:lnTo>
                  <a:pt x="253152" y="17948"/>
                </a:lnTo>
                <a:lnTo>
                  <a:pt x="252112" y="21490"/>
                </a:lnTo>
                <a:lnTo>
                  <a:pt x="246723" y="29659"/>
                </a:lnTo>
                <a:lnTo>
                  <a:pt x="243063" y="34060"/>
                </a:lnTo>
                <a:lnTo>
                  <a:pt x="238242" y="39375"/>
                </a:lnTo>
                <a:lnTo>
                  <a:pt x="226535" y="51631"/>
                </a:lnTo>
                <a:lnTo>
                  <a:pt x="149916" y="128687"/>
                </a:lnTo>
                <a:lnTo>
                  <a:pt x="142013" y="135797"/>
                </a:lnTo>
                <a:lnTo>
                  <a:pt x="133569" y="142919"/>
                </a:lnTo>
                <a:lnTo>
                  <a:pt x="124765" y="150048"/>
                </a:lnTo>
                <a:lnTo>
                  <a:pt x="116514" y="156388"/>
                </a:lnTo>
                <a:lnTo>
                  <a:pt x="108632" y="162202"/>
                </a:lnTo>
                <a:lnTo>
                  <a:pt x="100996" y="167666"/>
                </a:lnTo>
                <a:lnTo>
                  <a:pt x="94318" y="172896"/>
                </a:lnTo>
                <a:lnTo>
                  <a:pt x="88279" y="177970"/>
                </a:lnTo>
                <a:lnTo>
                  <a:pt x="82665" y="182940"/>
                </a:lnTo>
                <a:lnTo>
                  <a:pt x="70078" y="194813"/>
                </a:lnTo>
                <a:lnTo>
                  <a:pt x="16007" y="248315"/>
                </a:lnTo>
                <a:lnTo>
                  <a:pt x="0" y="26431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153"/>
          <p:cNvSpPr/>
          <p:nvPr/>
        </p:nvSpPr>
        <p:spPr>
          <a:xfrm>
            <a:off x="1092993" y="1610390"/>
            <a:ext cx="264320" cy="39817"/>
          </a:xfrm>
          <a:custGeom>
            <a:avLst/>
            <a:gdLst/>
            <a:ahLst/>
            <a:cxnLst/>
            <a:rect l="0" t="0" r="0" b="0"/>
            <a:pathLst>
              <a:path w="264320" h="39817">
                <a:moveTo>
                  <a:pt x="0" y="39816"/>
                </a:moveTo>
                <a:lnTo>
                  <a:pt x="3793" y="39816"/>
                </a:lnTo>
                <a:lnTo>
                  <a:pt x="5703" y="39022"/>
                </a:lnTo>
                <a:lnTo>
                  <a:pt x="7771" y="37699"/>
                </a:lnTo>
                <a:lnTo>
                  <a:pt x="13001" y="33665"/>
                </a:lnTo>
                <a:lnTo>
                  <a:pt x="17949" y="33113"/>
                </a:lnTo>
                <a:lnTo>
                  <a:pt x="21491" y="32966"/>
                </a:lnTo>
                <a:lnTo>
                  <a:pt x="25440" y="32074"/>
                </a:lnTo>
                <a:lnTo>
                  <a:pt x="29660" y="30686"/>
                </a:lnTo>
                <a:lnTo>
                  <a:pt x="34061" y="28967"/>
                </a:lnTo>
                <a:lnTo>
                  <a:pt x="39376" y="27821"/>
                </a:lnTo>
                <a:lnTo>
                  <a:pt x="45301" y="27056"/>
                </a:lnTo>
                <a:lnTo>
                  <a:pt x="51632" y="26547"/>
                </a:lnTo>
                <a:lnTo>
                  <a:pt x="58234" y="25414"/>
                </a:lnTo>
                <a:lnTo>
                  <a:pt x="65016" y="23864"/>
                </a:lnTo>
                <a:lnTo>
                  <a:pt x="71919" y="22038"/>
                </a:lnTo>
                <a:lnTo>
                  <a:pt x="78903" y="20820"/>
                </a:lnTo>
                <a:lnTo>
                  <a:pt x="85939" y="20008"/>
                </a:lnTo>
                <a:lnTo>
                  <a:pt x="93012" y="19467"/>
                </a:lnTo>
                <a:lnTo>
                  <a:pt x="100108" y="18312"/>
                </a:lnTo>
                <a:lnTo>
                  <a:pt x="107220" y="16749"/>
                </a:lnTo>
                <a:lnTo>
                  <a:pt x="114342" y="14913"/>
                </a:lnTo>
                <a:lnTo>
                  <a:pt x="121472" y="13689"/>
                </a:lnTo>
                <a:lnTo>
                  <a:pt x="128607" y="12873"/>
                </a:lnTo>
                <a:lnTo>
                  <a:pt x="135744" y="12329"/>
                </a:lnTo>
                <a:lnTo>
                  <a:pt x="142884" y="11172"/>
                </a:lnTo>
                <a:lnTo>
                  <a:pt x="150025" y="9608"/>
                </a:lnTo>
                <a:lnTo>
                  <a:pt x="157166" y="7771"/>
                </a:lnTo>
                <a:lnTo>
                  <a:pt x="164309" y="6546"/>
                </a:lnTo>
                <a:lnTo>
                  <a:pt x="171452" y="5730"/>
                </a:lnTo>
                <a:lnTo>
                  <a:pt x="178595" y="5185"/>
                </a:lnTo>
                <a:lnTo>
                  <a:pt x="185739" y="4823"/>
                </a:lnTo>
                <a:lnTo>
                  <a:pt x="200026" y="4420"/>
                </a:lnTo>
                <a:lnTo>
                  <a:pt x="217664" y="4193"/>
                </a:lnTo>
                <a:lnTo>
                  <a:pt x="222897" y="3367"/>
                </a:lnTo>
                <a:lnTo>
                  <a:pt x="227973" y="2023"/>
                </a:lnTo>
                <a:lnTo>
                  <a:pt x="232945" y="333"/>
                </a:lnTo>
                <a:lnTo>
                  <a:pt x="237847" y="0"/>
                </a:lnTo>
                <a:lnTo>
                  <a:pt x="242702" y="572"/>
                </a:lnTo>
                <a:lnTo>
                  <a:pt x="247526" y="1747"/>
                </a:lnTo>
                <a:lnTo>
                  <a:pt x="251536" y="2530"/>
                </a:lnTo>
                <a:lnTo>
                  <a:pt x="255004" y="3052"/>
                </a:lnTo>
                <a:lnTo>
                  <a:pt x="264319" y="409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154"/>
          <p:cNvSpPr/>
          <p:nvPr/>
        </p:nvSpPr>
        <p:spPr>
          <a:xfrm>
            <a:off x="1190958" y="1679800"/>
            <a:ext cx="280655" cy="34693"/>
          </a:xfrm>
          <a:custGeom>
            <a:avLst/>
            <a:gdLst/>
            <a:ahLst/>
            <a:cxnLst/>
            <a:rect l="0" t="0" r="0" b="0"/>
            <a:pathLst>
              <a:path w="280655" h="34693">
                <a:moveTo>
                  <a:pt x="9192" y="27556"/>
                </a:moveTo>
                <a:lnTo>
                  <a:pt x="1607" y="31348"/>
                </a:lnTo>
                <a:lnTo>
                  <a:pt x="166" y="32465"/>
                </a:lnTo>
                <a:lnTo>
                  <a:pt x="0" y="33210"/>
                </a:lnTo>
                <a:lnTo>
                  <a:pt x="1643" y="34405"/>
                </a:lnTo>
                <a:lnTo>
                  <a:pt x="8465" y="34641"/>
                </a:lnTo>
                <a:lnTo>
                  <a:pt x="24981" y="34692"/>
                </a:lnTo>
                <a:lnTo>
                  <a:pt x="28449" y="33901"/>
                </a:lnTo>
                <a:lnTo>
                  <a:pt x="32349" y="32579"/>
                </a:lnTo>
                <a:lnTo>
                  <a:pt x="36536" y="30905"/>
                </a:lnTo>
                <a:lnTo>
                  <a:pt x="40915" y="29789"/>
                </a:lnTo>
                <a:lnTo>
                  <a:pt x="45422" y="29044"/>
                </a:lnTo>
                <a:lnTo>
                  <a:pt x="50014" y="28548"/>
                </a:lnTo>
                <a:lnTo>
                  <a:pt x="55456" y="27424"/>
                </a:lnTo>
                <a:lnTo>
                  <a:pt x="61466" y="25880"/>
                </a:lnTo>
                <a:lnTo>
                  <a:pt x="67854" y="24057"/>
                </a:lnTo>
                <a:lnTo>
                  <a:pt x="74493" y="22842"/>
                </a:lnTo>
                <a:lnTo>
                  <a:pt x="81301" y="22032"/>
                </a:lnTo>
                <a:lnTo>
                  <a:pt x="88221" y="21492"/>
                </a:lnTo>
                <a:lnTo>
                  <a:pt x="95215" y="20338"/>
                </a:lnTo>
                <a:lnTo>
                  <a:pt x="102259" y="18775"/>
                </a:lnTo>
                <a:lnTo>
                  <a:pt x="109337" y="16940"/>
                </a:lnTo>
                <a:lnTo>
                  <a:pt x="116436" y="15716"/>
                </a:lnTo>
                <a:lnTo>
                  <a:pt x="123551" y="14900"/>
                </a:lnTo>
                <a:lnTo>
                  <a:pt x="130675" y="14356"/>
                </a:lnTo>
                <a:lnTo>
                  <a:pt x="137805" y="13994"/>
                </a:lnTo>
                <a:lnTo>
                  <a:pt x="152078" y="13591"/>
                </a:lnTo>
                <a:lnTo>
                  <a:pt x="159218" y="12689"/>
                </a:lnTo>
                <a:lnTo>
                  <a:pt x="166359" y="11295"/>
                </a:lnTo>
                <a:lnTo>
                  <a:pt x="173501" y="9571"/>
                </a:lnTo>
                <a:lnTo>
                  <a:pt x="180644" y="8423"/>
                </a:lnTo>
                <a:lnTo>
                  <a:pt x="187787" y="7656"/>
                </a:lnTo>
                <a:lnTo>
                  <a:pt x="194930" y="7146"/>
                </a:lnTo>
                <a:lnTo>
                  <a:pt x="202073" y="6805"/>
                </a:lnTo>
                <a:lnTo>
                  <a:pt x="216361" y="6427"/>
                </a:lnTo>
                <a:lnTo>
                  <a:pt x="222710" y="5533"/>
                </a:lnTo>
                <a:lnTo>
                  <a:pt x="228531" y="4142"/>
                </a:lnTo>
                <a:lnTo>
                  <a:pt x="233999" y="2422"/>
                </a:lnTo>
                <a:lnTo>
                  <a:pt x="240026" y="1275"/>
                </a:lnTo>
                <a:lnTo>
                  <a:pt x="246425" y="510"/>
                </a:lnTo>
                <a:lnTo>
                  <a:pt x="253072" y="0"/>
                </a:lnTo>
                <a:lnTo>
                  <a:pt x="259091" y="454"/>
                </a:lnTo>
                <a:lnTo>
                  <a:pt x="264691" y="1551"/>
                </a:lnTo>
                <a:lnTo>
                  <a:pt x="280654" y="612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155"/>
          <p:cNvSpPr/>
          <p:nvPr/>
        </p:nvSpPr>
        <p:spPr>
          <a:xfrm>
            <a:off x="1643062" y="1628775"/>
            <a:ext cx="178595" cy="14288"/>
          </a:xfrm>
          <a:custGeom>
            <a:avLst/>
            <a:gdLst/>
            <a:ahLst/>
            <a:cxnLst/>
            <a:rect l="0" t="0" r="0" b="0"/>
            <a:pathLst>
              <a:path w="178595" h="14288">
                <a:moveTo>
                  <a:pt x="0" y="14287"/>
                </a:moveTo>
                <a:lnTo>
                  <a:pt x="80024" y="14287"/>
                </a:lnTo>
                <a:lnTo>
                  <a:pt x="85893" y="13493"/>
                </a:lnTo>
                <a:lnTo>
                  <a:pt x="91393" y="12170"/>
                </a:lnTo>
                <a:lnTo>
                  <a:pt x="96648" y="10495"/>
                </a:lnTo>
                <a:lnTo>
                  <a:pt x="102532" y="9377"/>
                </a:lnTo>
                <a:lnTo>
                  <a:pt x="108836" y="8633"/>
                </a:lnTo>
                <a:lnTo>
                  <a:pt x="115420" y="8136"/>
                </a:lnTo>
                <a:lnTo>
                  <a:pt x="121396" y="7805"/>
                </a:lnTo>
                <a:lnTo>
                  <a:pt x="132271" y="7437"/>
                </a:lnTo>
                <a:lnTo>
                  <a:pt x="137393" y="6546"/>
                </a:lnTo>
                <a:lnTo>
                  <a:pt x="142395" y="5157"/>
                </a:lnTo>
                <a:lnTo>
                  <a:pt x="147318" y="3438"/>
                </a:lnTo>
                <a:lnTo>
                  <a:pt x="152187" y="2292"/>
                </a:lnTo>
                <a:lnTo>
                  <a:pt x="157020" y="1528"/>
                </a:lnTo>
                <a:lnTo>
                  <a:pt x="161830" y="1018"/>
                </a:lnTo>
                <a:lnTo>
                  <a:pt x="165831" y="679"/>
                </a:lnTo>
                <a:lnTo>
                  <a:pt x="169291" y="452"/>
                </a:lnTo>
                <a:lnTo>
                  <a:pt x="178594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156"/>
          <p:cNvSpPr/>
          <p:nvPr/>
        </p:nvSpPr>
        <p:spPr>
          <a:xfrm>
            <a:off x="1914525" y="1535906"/>
            <a:ext cx="77492" cy="250032"/>
          </a:xfrm>
          <a:custGeom>
            <a:avLst/>
            <a:gdLst/>
            <a:ahLst/>
            <a:cxnLst/>
            <a:rect l="0" t="0" r="0" b="0"/>
            <a:pathLst>
              <a:path w="77492" h="250032">
                <a:moveTo>
                  <a:pt x="0" y="0"/>
                </a:moveTo>
                <a:lnTo>
                  <a:pt x="3792" y="3792"/>
                </a:lnTo>
                <a:lnTo>
                  <a:pt x="4909" y="6497"/>
                </a:lnTo>
                <a:lnTo>
                  <a:pt x="6150" y="13735"/>
                </a:lnTo>
                <a:lnTo>
                  <a:pt x="7275" y="17094"/>
                </a:lnTo>
                <a:lnTo>
                  <a:pt x="8819" y="20127"/>
                </a:lnTo>
                <a:lnTo>
                  <a:pt x="10641" y="22943"/>
                </a:lnTo>
                <a:lnTo>
                  <a:pt x="12667" y="30305"/>
                </a:lnTo>
                <a:lnTo>
                  <a:pt x="13207" y="34491"/>
                </a:lnTo>
                <a:lnTo>
                  <a:pt x="13567" y="38869"/>
                </a:lnTo>
                <a:lnTo>
                  <a:pt x="13807" y="43375"/>
                </a:lnTo>
                <a:lnTo>
                  <a:pt x="13967" y="47966"/>
                </a:lnTo>
                <a:lnTo>
                  <a:pt x="14867" y="52615"/>
                </a:lnTo>
                <a:lnTo>
                  <a:pt x="16261" y="57302"/>
                </a:lnTo>
                <a:lnTo>
                  <a:pt x="17985" y="62014"/>
                </a:lnTo>
                <a:lnTo>
                  <a:pt x="19927" y="66742"/>
                </a:lnTo>
                <a:lnTo>
                  <a:pt x="22016" y="71482"/>
                </a:lnTo>
                <a:lnTo>
                  <a:pt x="24202" y="76230"/>
                </a:lnTo>
                <a:lnTo>
                  <a:pt x="25660" y="81776"/>
                </a:lnTo>
                <a:lnTo>
                  <a:pt x="26631" y="87855"/>
                </a:lnTo>
                <a:lnTo>
                  <a:pt x="27279" y="94288"/>
                </a:lnTo>
                <a:lnTo>
                  <a:pt x="28505" y="100959"/>
                </a:lnTo>
                <a:lnTo>
                  <a:pt x="30115" y="107787"/>
                </a:lnTo>
                <a:lnTo>
                  <a:pt x="31983" y="114720"/>
                </a:lnTo>
                <a:lnTo>
                  <a:pt x="33228" y="120930"/>
                </a:lnTo>
                <a:lnTo>
                  <a:pt x="34058" y="126658"/>
                </a:lnTo>
                <a:lnTo>
                  <a:pt x="34611" y="132063"/>
                </a:lnTo>
                <a:lnTo>
                  <a:pt x="35774" y="137255"/>
                </a:lnTo>
                <a:lnTo>
                  <a:pt x="37343" y="142303"/>
                </a:lnTo>
                <a:lnTo>
                  <a:pt x="39183" y="147256"/>
                </a:lnTo>
                <a:lnTo>
                  <a:pt x="40409" y="152939"/>
                </a:lnTo>
                <a:lnTo>
                  <a:pt x="41227" y="159109"/>
                </a:lnTo>
                <a:lnTo>
                  <a:pt x="41772" y="165604"/>
                </a:lnTo>
                <a:lnTo>
                  <a:pt x="42929" y="171521"/>
                </a:lnTo>
                <a:lnTo>
                  <a:pt x="44494" y="177054"/>
                </a:lnTo>
                <a:lnTo>
                  <a:pt x="46331" y="182330"/>
                </a:lnTo>
                <a:lnTo>
                  <a:pt x="47556" y="186640"/>
                </a:lnTo>
                <a:lnTo>
                  <a:pt x="48917" y="193547"/>
                </a:lnTo>
                <a:lnTo>
                  <a:pt x="50074" y="197294"/>
                </a:lnTo>
                <a:lnTo>
                  <a:pt x="51639" y="201379"/>
                </a:lnTo>
                <a:lnTo>
                  <a:pt x="53476" y="205690"/>
                </a:lnTo>
                <a:lnTo>
                  <a:pt x="55494" y="209358"/>
                </a:lnTo>
                <a:lnTo>
                  <a:pt x="57633" y="212597"/>
                </a:lnTo>
                <a:lnTo>
                  <a:pt x="59853" y="215550"/>
                </a:lnTo>
                <a:lnTo>
                  <a:pt x="61333" y="219106"/>
                </a:lnTo>
                <a:lnTo>
                  <a:pt x="62320" y="223064"/>
                </a:lnTo>
                <a:lnTo>
                  <a:pt x="62978" y="227291"/>
                </a:lnTo>
                <a:lnTo>
                  <a:pt x="64210" y="230902"/>
                </a:lnTo>
                <a:lnTo>
                  <a:pt x="65825" y="234103"/>
                </a:lnTo>
                <a:lnTo>
                  <a:pt x="67696" y="237031"/>
                </a:lnTo>
                <a:lnTo>
                  <a:pt x="69774" y="242401"/>
                </a:lnTo>
                <a:lnTo>
                  <a:pt x="70329" y="244945"/>
                </a:lnTo>
                <a:lnTo>
                  <a:pt x="71492" y="246640"/>
                </a:lnTo>
                <a:lnTo>
                  <a:pt x="73061" y="247770"/>
                </a:lnTo>
                <a:lnTo>
                  <a:pt x="77491" y="249585"/>
                </a:lnTo>
                <a:lnTo>
                  <a:pt x="77060" y="249733"/>
                </a:lnTo>
                <a:lnTo>
                  <a:pt x="75979" y="249833"/>
                </a:lnTo>
                <a:lnTo>
                  <a:pt x="71437" y="25003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157"/>
          <p:cNvSpPr/>
          <p:nvPr/>
        </p:nvSpPr>
        <p:spPr>
          <a:xfrm>
            <a:off x="2078831" y="1531790"/>
            <a:ext cx="92870" cy="268436"/>
          </a:xfrm>
          <a:custGeom>
            <a:avLst/>
            <a:gdLst/>
            <a:ahLst/>
            <a:cxnLst/>
            <a:rect l="0" t="0" r="0" b="0"/>
            <a:pathLst>
              <a:path w="92870" h="268436">
                <a:moveTo>
                  <a:pt x="0" y="4116"/>
                </a:moveTo>
                <a:lnTo>
                  <a:pt x="3792" y="323"/>
                </a:lnTo>
                <a:lnTo>
                  <a:pt x="5703" y="0"/>
                </a:lnTo>
                <a:lnTo>
                  <a:pt x="7771" y="578"/>
                </a:lnTo>
                <a:lnTo>
                  <a:pt x="13000" y="3417"/>
                </a:lnTo>
                <a:lnTo>
                  <a:pt x="15832" y="3805"/>
                </a:lnTo>
                <a:lnTo>
                  <a:pt x="17698" y="3909"/>
                </a:lnTo>
                <a:lnTo>
                  <a:pt x="19736" y="4771"/>
                </a:lnTo>
                <a:lnTo>
                  <a:pt x="21889" y="6140"/>
                </a:lnTo>
                <a:lnTo>
                  <a:pt x="24117" y="7847"/>
                </a:lnTo>
                <a:lnTo>
                  <a:pt x="25603" y="9778"/>
                </a:lnTo>
                <a:lnTo>
                  <a:pt x="26594" y="11859"/>
                </a:lnTo>
                <a:lnTo>
                  <a:pt x="28488" y="17082"/>
                </a:lnTo>
                <a:lnTo>
                  <a:pt x="30105" y="20698"/>
                </a:lnTo>
                <a:lnTo>
                  <a:pt x="34017" y="28948"/>
                </a:lnTo>
                <a:lnTo>
                  <a:pt x="38402" y="37906"/>
                </a:lnTo>
                <a:lnTo>
                  <a:pt x="39889" y="42518"/>
                </a:lnTo>
                <a:lnTo>
                  <a:pt x="40880" y="47180"/>
                </a:lnTo>
                <a:lnTo>
                  <a:pt x="41541" y="51875"/>
                </a:lnTo>
                <a:lnTo>
                  <a:pt x="42775" y="57387"/>
                </a:lnTo>
                <a:lnTo>
                  <a:pt x="44392" y="63442"/>
                </a:lnTo>
                <a:lnTo>
                  <a:pt x="46263" y="69860"/>
                </a:lnTo>
                <a:lnTo>
                  <a:pt x="47511" y="75727"/>
                </a:lnTo>
                <a:lnTo>
                  <a:pt x="48343" y="81225"/>
                </a:lnTo>
                <a:lnTo>
                  <a:pt x="48897" y="86478"/>
                </a:lnTo>
                <a:lnTo>
                  <a:pt x="49267" y="91568"/>
                </a:lnTo>
                <a:lnTo>
                  <a:pt x="49513" y="96548"/>
                </a:lnTo>
                <a:lnTo>
                  <a:pt x="49678" y="101456"/>
                </a:lnTo>
                <a:lnTo>
                  <a:pt x="50581" y="106316"/>
                </a:lnTo>
                <a:lnTo>
                  <a:pt x="51977" y="111143"/>
                </a:lnTo>
                <a:lnTo>
                  <a:pt x="53701" y="115948"/>
                </a:lnTo>
                <a:lnTo>
                  <a:pt x="54851" y="121533"/>
                </a:lnTo>
                <a:lnTo>
                  <a:pt x="55617" y="127638"/>
                </a:lnTo>
                <a:lnTo>
                  <a:pt x="56128" y="134089"/>
                </a:lnTo>
                <a:lnTo>
                  <a:pt x="57262" y="139977"/>
                </a:lnTo>
                <a:lnTo>
                  <a:pt x="58812" y="145490"/>
                </a:lnTo>
                <a:lnTo>
                  <a:pt x="67003" y="169537"/>
                </a:lnTo>
                <a:lnTo>
                  <a:pt x="68481" y="175515"/>
                </a:lnTo>
                <a:lnTo>
                  <a:pt x="69467" y="181088"/>
                </a:lnTo>
                <a:lnTo>
                  <a:pt x="70124" y="186391"/>
                </a:lnTo>
                <a:lnTo>
                  <a:pt x="70562" y="191514"/>
                </a:lnTo>
                <a:lnTo>
                  <a:pt x="70853" y="196517"/>
                </a:lnTo>
                <a:lnTo>
                  <a:pt x="71048" y="201439"/>
                </a:lnTo>
                <a:lnTo>
                  <a:pt x="71972" y="206308"/>
                </a:lnTo>
                <a:lnTo>
                  <a:pt x="73381" y="211142"/>
                </a:lnTo>
                <a:lnTo>
                  <a:pt x="75114" y="215952"/>
                </a:lnTo>
                <a:lnTo>
                  <a:pt x="77040" y="223413"/>
                </a:lnTo>
                <a:lnTo>
                  <a:pt x="78690" y="230169"/>
                </a:lnTo>
                <a:lnTo>
                  <a:pt x="80241" y="234193"/>
                </a:lnTo>
                <a:lnTo>
                  <a:pt x="82069" y="238463"/>
                </a:lnTo>
                <a:lnTo>
                  <a:pt x="84100" y="245324"/>
                </a:lnTo>
                <a:lnTo>
                  <a:pt x="85243" y="253650"/>
                </a:lnTo>
                <a:lnTo>
                  <a:pt x="85404" y="256197"/>
                </a:lnTo>
                <a:lnTo>
                  <a:pt x="86305" y="258688"/>
                </a:lnTo>
                <a:lnTo>
                  <a:pt x="87699" y="261143"/>
                </a:lnTo>
                <a:lnTo>
                  <a:pt x="92869" y="26843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158"/>
          <p:cNvSpPr/>
          <p:nvPr/>
        </p:nvSpPr>
        <p:spPr>
          <a:xfrm>
            <a:off x="2357437" y="1621631"/>
            <a:ext cx="285751" cy="21432"/>
          </a:xfrm>
          <a:custGeom>
            <a:avLst/>
            <a:gdLst/>
            <a:ahLst/>
            <a:cxnLst/>
            <a:rect l="0" t="0" r="0" b="0"/>
            <a:pathLst>
              <a:path w="285751" h="21432">
                <a:moveTo>
                  <a:pt x="0" y="21431"/>
                </a:moveTo>
                <a:lnTo>
                  <a:pt x="7585" y="17639"/>
                </a:lnTo>
                <a:lnTo>
                  <a:pt x="10613" y="16521"/>
                </a:lnTo>
                <a:lnTo>
                  <a:pt x="13425" y="15777"/>
                </a:lnTo>
                <a:lnTo>
                  <a:pt x="16094" y="15280"/>
                </a:lnTo>
                <a:lnTo>
                  <a:pt x="23292" y="14729"/>
                </a:lnTo>
                <a:lnTo>
                  <a:pt x="27435" y="14581"/>
                </a:lnTo>
                <a:lnTo>
                  <a:pt x="31784" y="13690"/>
                </a:lnTo>
                <a:lnTo>
                  <a:pt x="36270" y="12301"/>
                </a:lnTo>
                <a:lnTo>
                  <a:pt x="40849" y="10582"/>
                </a:lnTo>
                <a:lnTo>
                  <a:pt x="46283" y="9436"/>
                </a:lnTo>
                <a:lnTo>
                  <a:pt x="52286" y="8672"/>
                </a:lnTo>
                <a:lnTo>
                  <a:pt x="58670" y="8162"/>
                </a:lnTo>
                <a:lnTo>
                  <a:pt x="65307" y="7823"/>
                </a:lnTo>
                <a:lnTo>
                  <a:pt x="79032" y="7445"/>
                </a:lnTo>
                <a:lnTo>
                  <a:pt x="100146" y="7233"/>
                </a:lnTo>
                <a:lnTo>
                  <a:pt x="108039" y="6409"/>
                </a:lnTo>
                <a:lnTo>
                  <a:pt x="116476" y="5067"/>
                </a:lnTo>
                <a:lnTo>
                  <a:pt x="125276" y="3378"/>
                </a:lnTo>
                <a:lnTo>
                  <a:pt x="134317" y="2252"/>
                </a:lnTo>
                <a:lnTo>
                  <a:pt x="143520" y="1501"/>
                </a:lnTo>
                <a:lnTo>
                  <a:pt x="152830" y="1001"/>
                </a:lnTo>
                <a:lnTo>
                  <a:pt x="169524" y="444"/>
                </a:lnTo>
                <a:lnTo>
                  <a:pt x="199645" y="88"/>
                </a:lnTo>
                <a:lnTo>
                  <a:pt x="28575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159"/>
          <p:cNvSpPr/>
          <p:nvPr/>
        </p:nvSpPr>
        <p:spPr>
          <a:xfrm>
            <a:off x="2453996" y="1550193"/>
            <a:ext cx="89180" cy="235745"/>
          </a:xfrm>
          <a:custGeom>
            <a:avLst/>
            <a:gdLst/>
            <a:ahLst/>
            <a:cxnLst/>
            <a:rect l="0" t="0" r="0" b="0"/>
            <a:pathLst>
              <a:path w="89180" h="235745">
                <a:moveTo>
                  <a:pt x="10597" y="0"/>
                </a:moveTo>
                <a:lnTo>
                  <a:pt x="0" y="0"/>
                </a:lnTo>
                <a:lnTo>
                  <a:pt x="2842" y="0"/>
                </a:lnTo>
                <a:lnTo>
                  <a:pt x="3046" y="794"/>
                </a:lnTo>
                <a:lnTo>
                  <a:pt x="3272" y="3793"/>
                </a:lnTo>
                <a:lnTo>
                  <a:pt x="4127" y="4910"/>
                </a:lnTo>
                <a:lnTo>
                  <a:pt x="5490" y="5655"/>
                </a:lnTo>
                <a:lnTo>
                  <a:pt x="7192" y="6151"/>
                </a:lnTo>
                <a:lnTo>
                  <a:pt x="8327" y="8069"/>
                </a:lnTo>
                <a:lnTo>
                  <a:pt x="9589" y="14434"/>
                </a:lnTo>
                <a:lnTo>
                  <a:pt x="12266" y="20438"/>
                </a:lnTo>
                <a:lnTo>
                  <a:pt x="14091" y="23151"/>
                </a:lnTo>
                <a:lnTo>
                  <a:pt x="16101" y="26546"/>
                </a:lnTo>
                <a:lnTo>
                  <a:pt x="18236" y="30398"/>
                </a:lnTo>
                <a:lnTo>
                  <a:pt x="20452" y="34553"/>
                </a:lnTo>
                <a:lnTo>
                  <a:pt x="22723" y="39704"/>
                </a:lnTo>
                <a:lnTo>
                  <a:pt x="25031" y="45519"/>
                </a:lnTo>
                <a:lnTo>
                  <a:pt x="27364" y="51778"/>
                </a:lnTo>
                <a:lnTo>
                  <a:pt x="29712" y="57537"/>
                </a:lnTo>
                <a:lnTo>
                  <a:pt x="32072" y="62965"/>
                </a:lnTo>
                <a:lnTo>
                  <a:pt x="34439" y="68170"/>
                </a:lnTo>
                <a:lnTo>
                  <a:pt x="36810" y="74022"/>
                </a:lnTo>
                <a:lnTo>
                  <a:pt x="39185" y="80304"/>
                </a:lnTo>
                <a:lnTo>
                  <a:pt x="41562" y="86874"/>
                </a:lnTo>
                <a:lnTo>
                  <a:pt x="43147" y="92841"/>
                </a:lnTo>
                <a:lnTo>
                  <a:pt x="44203" y="98406"/>
                </a:lnTo>
                <a:lnTo>
                  <a:pt x="44907" y="103704"/>
                </a:lnTo>
                <a:lnTo>
                  <a:pt x="46171" y="109618"/>
                </a:lnTo>
                <a:lnTo>
                  <a:pt x="47807" y="115941"/>
                </a:lnTo>
                <a:lnTo>
                  <a:pt x="49691" y="122538"/>
                </a:lnTo>
                <a:lnTo>
                  <a:pt x="50947" y="128523"/>
                </a:lnTo>
                <a:lnTo>
                  <a:pt x="51785" y="134101"/>
                </a:lnTo>
                <a:lnTo>
                  <a:pt x="52343" y="139407"/>
                </a:lnTo>
                <a:lnTo>
                  <a:pt x="53509" y="144532"/>
                </a:lnTo>
                <a:lnTo>
                  <a:pt x="55080" y="149536"/>
                </a:lnTo>
                <a:lnTo>
                  <a:pt x="56921" y="154459"/>
                </a:lnTo>
                <a:lnTo>
                  <a:pt x="58943" y="159329"/>
                </a:lnTo>
                <a:lnTo>
                  <a:pt x="61084" y="164163"/>
                </a:lnTo>
                <a:lnTo>
                  <a:pt x="65579" y="173768"/>
                </a:lnTo>
                <a:lnTo>
                  <a:pt x="70223" y="183328"/>
                </a:lnTo>
                <a:lnTo>
                  <a:pt x="72573" y="187306"/>
                </a:lnTo>
                <a:lnTo>
                  <a:pt x="74933" y="190752"/>
                </a:lnTo>
                <a:lnTo>
                  <a:pt x="77301" y="193843"/>
                </a:lnTo>
                <a:lnTo>
                  <a:pt x="78879" y="197491"/>
                </a:lnTo>
                <a:lnTo>
                  <a:pt x="79931" y="201511"/>
                </a:lnTo>
                <a:lnTo>
                  <a:pt x="80632" y="205778"/>
                </a:lnTo>
                <a:lnTo>
                  <a:pt x="81411" y="212636"/>
                </a:lnTo>
                <a:lnTo>
                  <a:pt x="81758" y="218330"/>
                </a:lnTo>
                <a:lnTo>
                  <a:pt x="81912" y="223507"/>
                </a:lnTo>
                <a:lnTo>
                  <a:pt x="82746" y="225998"/>
                </a:lnTo>
                <a:lnTo>
                  <a:pt x="84097" y="228453"/>
                </a:lnTo>
                <a:lnTo>
                  <a:pt x="89179" y="2357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160"/>
          <p:cNvSpPr/>
          <p:nvPr/>
        </p:nvSpPr>
        <p:spPr>
          <a:xfrm>
            <a:off x="2357437" y="1821656"/>
            <a:ext cx="350045" cy="7145"/>
          </a:xfrm>
          <a:custGeom>
            <a:avLst/>
            <a:gdLst/>
            <a:ahLst/>
            <a:cxnLst/>
            <a:rect l="0" t="0" r="0" b="0"/>
            <a:pathLst>
              <a:path w="350045" h="7145">
                <a:moveTo>
                  <a:pt x="0" y="0"/>
                </a:moveTo>
                <a:lnTo>
                  <a:pt x="3792" y="0"/>
                </a:lnTo>
                <a:lnTo>
                  <a:pt x="5703" y="794"/>
                </a:lnTo>
                <a:lnTo>
                  <a:pt x="7771" y="2116"/>
                </a:lnTo>
                <a:lnTo>
                  <a:pt x="9943" y="3792"/>
                </a:lnTo>
                <a:lnTo>
                  <a:pt x="12185" y="4909"/>
                </a:lnTo>
                <a:lnTo>
                  <a:pt x="14474" y="5654"/>
                </a:lnTo>
                <a:lnTo>
                  <a:pt x="16793" y="6151"/>
                </a:lnTo>
                <a:lnTo>
                  <a:pt x="19926" y="6482"/>
                </a:lnTo>
                <a:lnTo>
                  <a:pt x="23603" y="6702"/>
                </a:lnTo>
                <a:lnTo>
                  <a:pt x="27642" y="6849"/>
                </a:lnTo>
                <a:lnTo>
                  <a:pt x="44703" y="7056"/>
                </a:lnTo>
                <a:lnTo>
                  <a:pt x="164315" y="7144"/>
                </a:lnTo>
                <a:lnTo>
                  <a:pt x="172250" y="6350"/>
                </a:lnTo>
                <a:lnTo>
                  <a:pt x="180714" y="5027"/>
                </a:lnTo>
                <a:lnTo>
                  <a:pt x="189532" y="3351"/>
                </a:lnTo>
                <a:lnTo>
                  <a:pt x="197793" y="2234"/>
                </a:lnTo>
                <a:lnTo>
                  <a:pt x="205680" y="1489"/>
                </a:lnTo>
                <a:lnTo>
                  <a:pt x="213320" y="993"/>
                </a:lnTo>
                <a:lnTo>
                  <a:pt x="220795" y="662"/>
                </a:lnTo>
                <a:lnTo>
                  <a:pt x="235450" y="294"/>
                </a:lnTo>
                <a:lnTo>
                  <a:pt x="350044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61"/>
          <p:cNvSpPr/>
          <p:nvPr/>
        </p:nvSpPr>
        <p:spPr>
          <a:xfrm>
            <a:off x="2814637" y="1321593"/>
            <a:ext cx="1828801" cy="500055"/>
          </a:xfrm>
          <a:custGeom>
            <a:avLst/>
            <a:gdLst/>
            <a:ahLst/>
            <a:cxnLst/>
            <a:rect l="0" t="0" r="0" b="0"/>
            <a:pathLst>
              <a:path w="1828801" h="500055">
                <a:moveTo>
                  <a:pt x="0" y="342900"/>
                </a:moveTo>
                <a:lnTo>
                  <a:pt x="0" y="353542"/>
                </a:lnTo>
                <a:lnTo>
                  <a:pt x="794" y="355551"/>
                </a:lnTo>
                <a:lnTo>
                  <a:pt x="3792" y="359900"/>
                </a:lnTo>
                <a:lnTo>
                  <a:pt x="5654" y="366595"/>
                </a:lnTo>
                <a:lnTo>
                  <a:pt x="6702" y="379290"/>
                </a:lnTo>
                <a:lnTo>
                  <a:pt x="6850" y="383829"/>
                </a:lnTo>
                <a:lnTo>
                  <a:pt x="9130" y="393105"/>
                </a:lnTo>
                <a:lnTo>
                  <a:pt x="14876" y="407253"/>
                </a:lnTo>
                <a:lnTo>
                  <a:pt x="21606" y="421499"/>
                </a:lnTo>
                <a:lnTo>
                  <a:pt x="30991" y="440535"/>
                </a:lnTo>
                <a:lnTo>
                  <a:pt x="42867" y="458690"/>
                </a:lnTo>
                <a:lnTo>
                  <a:pt x="50008" y="469813"/>
                </a:lnTo>
                <a:lnTo>
                  <a:pt x="59532" y="480682"/>
                </a:lnTo>
                <a:lnTo>
                  <a:pt x="76177" y="491479"/>
                </a:lnTo>
                <a:lnTo>
                  <a:pt x="92676" y="499965"/>
                </a:lnTo>
                <a:lnTo>
                  <a:pt x="99003" y="500054"/>
                </a:lnTo>
                <a:lnTo>
                  <a:pt x="99339" y="499263"/>
                </a:lnTo>
                <a:lnTo>
                  <a:pt x="99813" y="493564"/>
                </a:lnTo>
                <a:lnTo>
                  <a:pt x="99973" y="479935"/>
                </a:lnTo>
                <a:lnTo>
                  <a:pt x="100005" y="465572"/>
                </a:lnTo>
                <a:lnTo>
                  <a:pt x="99214" y="461987"/>
                </a:lnTo>
                <a:lnTo>
                  <a:pt x="95102" y="451563"/>
                </a:lnTo>
                <a:lnTo>
                  <a:pt x="93861" y="440407"/>
                </a:lnTo>
                <a:lnTo>
                  <a:pt x="91193" y="429628"/>
                </a:lnTo>
                <a:lnTo>
                  <a:pt x="88155" y="419546"/>
                </a:lnTo>
                <a:lnTo>
                  <a:pt x="86445" y="404151"/>
                </a:lnTo>
                <a:lnTo>
                  <a:pt x="86045" y="391554"/>
                </a:lnTo>
                <a:lnTo>
                  <a:pt x="83751" y="378018"/>
                </a:lnTo>
                <a:lnTo>
                  <a:pt x="80879" y="364064"/>
                </a:lnTo>
                <a:lnTo>
                  <a:pt x="79603" y="349925"/>
                </a:lnTo>
                <a:lnTo>
                  <a:pt x="76919" y="335704"/>
                </a:lnTo>
                <a:lnTo>
                  <a:pt x="73080" y="321446"/>
                </a:lnTo>
                <a:lnTo>
                  <a:pt x="66456" y="299237"/>
                </a:lnTo>
                <a:lnTo>
                  <a:pt x="61815" y="281955"/>
                </a:lnTo>
                <a:lnTo>
                  <a:pt x="59224" y="267924"/>
                </a:lnTo>
                <a:lnTo>
                  <a:pt x="57278" y="255602"/>
                </a:lnTo>
                <a:lnTo>
                  <a:pt x="53767" y="242189"/>
                </a:lnTo>
                <a:lnTo>
                  <a:pt x="49561" y="228290"/>
                </a:lnTo>
                <a:lnTo>
                  <a:pt x="45046" y="214968"/>
                </a:lnTo>
                <a:lnTo>
                  <a:pt x="40393" y="203756"/>
                </a:lnTo>
                <a:lnTo>
                  <a:pt x="37796" y="193481"/>
                </a:lnTo>
                <a:lnTo>
                  <a:pt x="35848" y="183623"/>
                </a:lnTo>
                <a:lnTo>
                  <a:pt x="31083" y="169148"/>
                </a:lnTo>
                <a:lnTo>
                  <a:pt x="29318" y="154805"/>
                </a:lnTo>
                <a:lnTo>
                  <a:pt x="28795" y="141295"/>
                </a:lnTo>
                <a:lnTo>
                  <a:pt x="28604" y="126626"/>
                </a:lnTo>
                <a:lnTo>
                  <a:pt x="28584" y="119187"/>
                </a:lnTo>
                <a:lnTo>
                  <a:pt x="30696" y="112239"/>
                </a:lnTo>
                <a:lnTo>
                  <a:pt x="34727" y="102428"/>
                </a:lnTo>
                <a:lnTo>
                  <a:pt x="41226" y="94787"/>
                </a:lnTo>
                <a:lnTo>
                  <a:pt x="52486" y="83283"/>
                </a:lnTo>
                <a:lnTo>
                  <a:pt x="63353" y="76182"/>
                </a:lnTo>
                <a:lnTo>
                  <a:pt x="72078" y="73546"/>
                </a:lnTo>
                <a:lnTo>
                  <a:pt x="94406" y="68062"/>
                </a:lnTo>
                <a:lnTo>
                  <a:pt x="116838" y="60129"/>
                </a:lnTo>
                <a:lnTo>
                  <a:pt x="179454" y="52318"/>
                </a:lnTo>
                <a:lnTo>
                  <a:pt x="235306" y="48025"/>
                </a:lnTo>
                <a:lnTo>
                  <a:pt x="259162" y="44392"/>
                </a:lnTo>
                <a:lnTo>
                  <a:pt x="314499" y="40880"/>
                </a:lnTo>
                <a:lnTo>
                  <a:pt x="356252" y="36739"/>
                </a:lnTo>
                <a:lnTo>
                  <a:pt x="408874" y="33737"/>
                </a:lnTo>
                <a:lnTo>
                  <a:pt x="462037" y="29255"/>
                </a:lnTo>
                <a:lnTo>
                  <a:pt x="507691" y="28710"/>
                </a:lnTo>
                <a:lnTo>
                  <a:pt x="554927" y="28602"/>
                </a:lnTo>
                <a:lnTo>
                  <a:pt x="610838" y="22925"/>
                </a:lnTo>
                <a:lnTo>
                  <a:pt x="661291" y="21726"/>
                </a:lnTo>
                <a:lnTo>
                  <a:pt x="907328" y="21432"/>
                </a:lnTo>
                <a:lnTo>
                  <a:pt x="978703" y="15777"/>
                </a:lnTo>
                <a:lnTo>
                  <a:pt x="1035845" y="14582"/>
                </a:lnTo>
                <a:lnTo>
                  <a:pt x="1107282" y="8672"/>
                </a:lnTo>
                <a:lnTo>
                  <a:pt x="1164431" y="7446"/>
                </a:lnTo>
                <a:lnTo>
                  <a:pt x="1211086" y="7234"/>
                </a:lnTo>
                <a:lnTo>
                  <a:pt x="1256307" y="10963"/>
                </a:lnTo>
                <a:lnTo>
                  <a:pt x="1299868" y="13303"/>
                </a:lnTo>
                <a:lnTo>
                  <a:pt x="1342938" y="13996"/>
                </a:lnTo>
                <a:lnTo>
                  <a:pt x="1554244" y="14287"/>
                </a:lnTo>
                <a:lnTo>
                  <a:pt x="1617931" y="8633"/>
                </a:lnTo>
                <a:lnTo>
                  <a:pt x="1673678" y="7340"/>
                </a:lnTo>
                <a:lnTo>
                  <a:pt x="1785363" y="7145"/>
                </a:lnTo>
                <a:lnTo>
                  <a:pt x="1793884" y="5028"/>
                </a:lnTo>
                <a:lnTo>
                  <a:pt x="1805490" y="1490"/>
                </a:lnTo>
                <a:lnTo>
                  <a:pt x="182880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62"/>
          <p:cNvSpPr/>
          <p:nvPr/>
        </p:nvSpPr>
        <p:spPr>
          <a:xfrm>
            <a:off x="3078956" y="1507331"/>
            <a:ext cx="100013" cy="250032"/>
          </a:xfrm>
          <a:custGeom>
            <a:avLst/>
            <a:gdLst/>
            <a:ahLst/>
            <a:cxnLst/>
            <a:rect l="0" t="0" r="0" b="0"/>
            <a:pathLst>
              <a:path w="100013" h="250032">
                <a:moveTo>
                  <a:pt x="0" y="0"/>
                </a:moveTo>
                <a:lnTo>
                  <a:pt x="0" y="10642"/>
                </a:lnTo>
                <a:lnTo>
                  <a:pt x="794" y="12651"/>
                </a:lnTo>
                <a:lnTo>
                  <a:pt x="3792" y="16999"/>
                </a:lnTo>
                <a:lnTo>
                  <a:pt x="5654" y="21578"/>
                </a:lnTo>
                <a:lnTo>
                  <a:pt x="6151" y="23910"/>
                </a:lnTo>
                <a:lnTo>
                  <a:pt x="8819" y="28618"/>
                </a:lnTo>
                <a:lnTo>
                  <a:pt x="10642" y="30985"/>
                </a:lnTo>
                <a:lnTo>
                  <a:pt x="12651" y="34150"/>
                </a:lnTo>
                <a:lnTo>
                  <a:pt x="14784" y="37848"/>
                </a:lnTo>
                <a:lnTo>
                  <a:pt x="16999" y="41901"/>
                </a:lnTo>
                <a:lnTo>
                  <a:pt x="18477" y="46190"/>
                </a:lnTo>
                <a:lnTo>
                  <a:pt x="19462" y="50637"/>
                </a:lnTo>
                <a:lnTo>
                  <a:pt x="20118" y="55189"/>
                </a:lnTo>
                <a:lnTo>
                  <a:pt x="22964" y="62364"/>
                </a:lnTo>
                <a:lnTo>
                  <a:pt x="24834" y="65388"/>
                </a:lnTo>
                <a:lnTo>
                  <a:pt x="26875" y="68992"/>
                </a:lnTo>
                <a:lnTo>
                  <a:pt x="31259" y="77230"/>
                </a:lnTo>
                <a:lnTo>
                  <a:pt x="33539" y="82443"/>
                </a:lnTo>
                <a:lnTo>
                  <a:pt x="35853" y="88299"/>
                </a:lnTo>
                <a:lnTo>
                  <a:pt x="38190" y="94585"/>
                </a:lnTo>
                <a:lnTo>
                  <a:pt x="40541" y="100363"/>
                </a:lnTo>
                <a:lnTo>
                  <a:pt x="42902" y="105802"/>
                </a:lnTo>
                <a:lnTo>
                  <a:pt x="47643" y="116079"/>
                </a:lnTo>
                <a:lnTo>
                  <a:pt x="59533" y="140414"/>
                </a:lnTo>
                <a:lnTo>
                  <a:pt x="61120" y="145203"/>
                </a:lnTo>
                <a:lnTo>
                  <a:pt x="62178" y="149983"/>
                </a:lnTo>
                <a:lnTo>
                  <a:pt x="62883" y="154758"/>
                </a:lnTo>
                <a:lnTo>
                  <a:pt x="64147" y="160322"/>
                </a:lnTo>
                <a:lnTo>
                  <a:pt x="65783" y="166412"/>
                </a:lnTo>
                <a:lnTo>
                  <a:pt x="67668" y="172854"/>
                </a:lnTo>
                <a:lnTo>
                  <a:pt x="69718" y="177942"/>
                </a:lnTo>
                <a:lnTo>
                  <a:pt x="71879" y="182128"/>
                </a:lnTo>
                <a:lnTo>
                  <a:pt x="74113" y="185712"/>
                </a:lnTo>
                <a:lnTo>
                  <a:pt x="75602" y="189689"/>
                </a:lnTo>
                <a:lnTo>
                  <a:pt x="76595" y="193928"/>
                </a:lnTo>
                <a:lnTo>
                  <a:pt x="77257" y="198342"/>
                </a:lnTo>
                <a:lnTo>
                  <a:pt x="77993" y="205362"/>
                </a:lnTo>
                <a:lnTo>
                  <a:pt x="78189" y="208346"/>
                </a:lnTo>
                <a:lnTo>
                  <a:pt x="80524" y="215894"/>
                </a:lnTo>
                <a:lnTo>
                  <a:pt x="82257" y="220129"/>
                </a:lnTo>
                <a:lnTo>
                  <a:pt x="84207" y="223746"/>
                </a:lnTo>
                <a:lnTo>
                  <a:pt x="86300" y="226952"/>
                </a:lnTo>
                <a:lnTo>
                  <a:pt x="88490" y="229882"/>
                </a:lnTo>
                <a:lnTo>
                  <a:pt x="90743" y="232630"/>
                </a:lnTo>
                <a:lnTo>
                  <a:pt x="93039" y="235255"/>
                </a:lnTo>
                <a:lnTo>
                  <a:pt x="98635" y="241380"/>
                </a:lnTo>
                <a:lnTo>
                  <a:pt x="99094" y="242676"/>
                </a:lnTo>
                <a:lnTo>
                  <a:pt x="100012" y="25003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63"/>
          <p:cNvSpPr/>
          <p:nvPr/>
        </p:nvSpPr>
        <p:spPr>
          <a:xfrm>
            <a:off x="3228975" y="1564481"/>
            <a:ext cx="85726" cy="242888"/>
          </a:xfrm>
          <a:custGeom>
            <a:avLst/>
            <a:gdLst/>
            <a:ahLst/>
            <a:cxnLst/>
            <a:rect l="0" t="0" r="0" b="0"/>
            <a:pathLst>
              <a:path w="85726" h="242888">
                <a:moveTo>
                  <a:pt x="0" y="0"/>
                </a:moveTo>
                <a:lnTo>
                  <a:pt x="0" y="17698"/>
                </a:lnTo>
                <a:lnTo>
                  <a:pt x="2116" y="24005"/>
                </a:lnTo>
                <a:lnTo>
                  <a:pt x="3792" y="27910"/>
                </a:lnTo>
                <a:lnTo>
                  <a:pt x="7771" y="36481"/>
                </a:lnTo>
                <a:lnTo>
                  <a:pt x="16792" y="54919"/>
                </a:lnTo>
                <a:lnTo>
                  <a:pt x="18338" y="60425"/>
                </a:lnTo>
                <a:lnTo>
                  <a:pt x="19369" y="66477"/>
                </a:lnTo>
                <a:lnTo>
                  <a:pt x="20056" y="72893"/>
                </a:lnTo>
                <a:lnTo>
                  <a:pt x="20515" y="79551"/>
                </a:lnTo>
                <a:lnTo>
                  <a:pt x="20820" y="86372"/>
                </a:lnTo>
                <a:lnTo>
                  <a:pt x="21023" y="93300"/>
                </a:lnTo>
                <a:lnTo>
                  <a:pt x="21953" y="100300"/>
                </a:lnTo>
                <a:lnTo>
                  <a:pt x="23366" y="107348"/>
                </a:lnTo>
                <a:lnTo>
                  <a:pt x="25103" y="114427"/>
                </a:lnTo>
                <a:lnTo>
                  <a:pt x="27053" y="121529"/>
                </a:lnTo>
                <a:lnTo>
                  <a:pt x="31338" y="135769"/>
                </a:lnTo>
                <a:lnTo>
                  <a:pt x="33592" y="142106"/>
                </a:lnTo>
                <a:lnTo>
                  <a:pt x="35888" y="147919"/>
                </a:lnTo>
                <a:lnTo>
                  <a:pt x="38213" y="153381"/>
                </a:lnTo>
                <a:lnTo>
                  <a:pt x="39763" y="159404"/>
                </a:lnTo>
                <a:lnTo>
                  <a:pt x="40796" y="165800"/>
                </a:lnTo>
                <a:lnTo>
                  <a:pt x="41485" y="172446"/>
                </a:lnTo>
                <a:lnTo>
                  <a:pt x="42738" y="178464"/>
                </a:lnTo>
                <a:lnTo>
                  <a:pt x="44367" y="184063"/>
                </a:lnTo>
                <a:lnTo>
                  <a:pt x="46246" y="189384"/>
                </a:lnTo>
                <a:lnTo>
                  <a:pt x="48293" y="194518"/>
                </a:lnTo>
                <a:lnTo>
                  <a:pt x="50451" y="199529"/>
                </a:lnTo>
                <a:lnTo>
                  <a:pt x="52684" y="204457"/>
                </a:lnTo>
                <a:lnTo>
                  <a:pt x="54173" y="208536"/>
                </a:lnTo>
                <a:lnTo>
                  <a:pt x="55826" y="215184"/>
                </a:lnTo>
                <a:lnTo>
                  <a:pt x="57061" y="218069"/>
                </a:lnTo>
                <a:lnTo>
                  <a:pt x="58678" y="220785"/>
                </a:lnTo>
                <a:lnTo>
                  <a:pt x="60550" y="223390"/>
                </a:lnTo>
                <a:lnTo>
                  <a:pt x="62591" y="225920"/>
                </a:lnTo>
                <a:lnTo>
                  <a:pt x="64746" y="228401"/>
                </a:lnTo>
                <a:lnTo>
                  <a:pt x="66976" y="230848"/>
                </a:lnTo>
                <a:lnTo>
                  <a:pt x="68464" y="233274"/>
                </a:lnTo>
                <a:lnTo>
                  <a:pt x="70115" y="238086"/>
                </a:lnTo>
                <a:lnTo>
                  <a:pt x="71350" y="239686"/>
                </a:lnTo>
                <a:lnTo>
                  <a:pt x="72966" y="240753"/>
                </a:lnTo>
                <a:lnTo>
                  <a:pt x="74838" y="241464"/>
                </a:lnTo>
                <a:lnTo>
                  <a:pt x="76879" y="241939"/>
                </a:lnTo>
                <a:lnTo>
                  <a:pt x="79034" y="242255"/>
                </a:lnTo>
                <a:lnTo>
                  <a:pt x="85725" y="24288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64"/>
          <p:cNvSpPr/>
          <p:nvPr/>
        </p:nvSpPr>
        <p:spPr>
          <a:xfrm>
            <a:off x="3321843" y="1471736"/>
            <a:ext cx="257176" cy="135597"/>
          </a:xfrm>
          <a:custGeom>
            <a:avLst/>
            <a:gdLst/>
            <a:ahLst/>
            <a:cxnLst/>
            <a:rect l="0" t="0" r="0" b="0"/>
            <a:pathLst>
              <a:path w="257176" h="135597">
                <a:moveTo>
                  <a:pt x="0" y="57026"/>
                </a:moveTo>
                <a:lnTo>
                  <a:pt x="0" y="46384"/>
                </a:lnTo>
                <a:lnTo>
                  <a:pt x="794" y="44375"/>
                </a:lnTo>
                <a:lnTo>
                  <a:pt x="2117" y="42242"/>
                </a:lnTo>
                <a:lnTo>
                  <a:pt x="3793" y="40026"/>
                </a:lnTo>
                <a:lnTo>
                  <a:pt x="5703" y="37755"/>
                </a:lnTo>
                <a:lnTo>
                  <a:pt x="7771" y="35448"/>
                </a:lnTo>
                <a:lnTo>
                  <a:pt x="9943" y="33115"/>
                </a:lnTo>
                <a:lnTo>
                  <a:pt x="12979" y="30767"/>
                </a:lnTo>
                <a:lnTo>
                  <a:pt x="16590" y="28407"/>
                </a:lnTo>
                <a:lnTo>
                  <a:pt x="20585" y="26041"/>
                </a:lnTo>
                <a:lnTo>
                  <a:pt x="24836" y="23669"/>
                </a:lnTo>
                <a:lnTo>
                  <a:pt x="33792" y="18917"/>
                </a:lnTo>
                <a:lnTo>
                  <a:pt x="61953" y="4638"/>
                </a:lnTo>
                <a:lnTo>
                  <a:pt x="66702" y="3050"/>
                </a:lnTo>
                <a:lnTo>
                  <a:pt x="71456" y="1992"/>
                </a:lnTo>
                <a:lnTo>
                  <a:pt x="76212" y="1287"/>
                </a:lnTo>
                <a:lnTo>
                  <a:pt x="81764" y="817"/>
                </a:lnTo>
                <a:lnTo>
                  <a:pt x="87847" y="503"/>
                </a:lnTo>
                <a:lnTo>
                  <a:pt x="100162" y="155"/>
                </a:lnTo>
                <a:lnTo>
                  <a:pt x="110927" y="0"/>
                </a:lnTo>
                <a:lnTo>
                  <a:pt x="115227" y="752"/>
                </a:lnTo>
                <a:lnTo>
                  <a:pt x="122120" y="3705"/>
                </a:lnTo>
                <a:lnTo>
                  <a:pt x="127830" y="5547"/>
                </a:lnTo>
                <a:lnTo>
                  <a:pt x="130464" y="6038"/>
                </a:lnTo>
                <a:lnTo>
                  <a:pt x="135507" y="8700"/>
                </a:lnTo>
                <a:lnTo>
                  <a:pt x="137963" y="10521"/>
                </a:lnTo>
                <a:lnTo>
                  <a:pt x="139601" y="13323"/>
                </a:lnTo>
                <a:lnTo>
                  <a:pt x="140692" y="16778"/>
                </a:lnTo>
                <a:lnTo>
                  <a:pt x="141420" y="20669"/>
                </a:lnTo>
                <a:lnTo>
                  <a:pt x="142699" y="24057"/>
                </a:lnTo>
                <a:lnTo>
                  <a:pt x="144345" y="27109"/>
                </a:lnTo>
                <a:lnTo>
                  <a:pt x="146236" y="29938"/>
                </a:lnTo>
                <a:lnTo>
                  <a:pt x="146704" y="33411"/>
                </a:lnTo>
                <a:lnTo>
                  <a:pt x="146221" y="37314"/>
                </a:lnTo>
                <a:lnTo>
                  <a:pt x="145106" y="41503"/>
                </a:lnTo>
                <a:lnTo>
                  <a:pt x="143569" y="45884"/>
                </a:lnTo>
                <a:lnTo>
                  <a:pt x="141750" y="50392"/>
                </a:lnTo>
                <a:lnTo>
                  <a:pt x="139744" y="54984"/>
                </a:lnTo>
                <a:lnTo>
                  <a:pt x="137613" y="58840"/>
                </a:lnTo>
                <a:lnTo>
                  <a:pt x="135398" y="62204"/>
                </a:lnTo>
                <a:lnTo>
                  <a:pt x="133128" y="65241"/>
                </a:lnTo>
                <a:lnTo>
                  <a:pt x="130821" y="68852"/>
                </a:lnTo>
                <a:lnTo>
                  <a:pt x="128489" y="72848"/>
                </a:lnTo>
                <a:lnTo>
                  <a:pt x="126141" y="77099"/>
                </a:lnTo>
                <a:lnTo>
                  <a:pt x="123781" y="80727"/>
                </a:lnTo>
                <a:lnTo>
                  <a:pt x="121415" y="83939"/>
                </a:lnTo>
                <a:lnTo>
                  <a:pt x="119043" y="86874"/>
                </a:lnTo>
                <a:lnTo>
                  <a:pt x="116669" y="89625"/>
                </a:lnTo>
                <a:lnTo>
                  <a:pt x="114292" y="92252"/>
                </a:lnTo>
                <a:lnTo>
                  <a:pt x="111913" y="94798"/>
                </a:lnTo>
                <a:lnTo>
                  <a:pt x="110328" y="98082"/>
                </a:lnTo>
                <a:lnTo>
                  <a:pt x="109271" y="101859"/>
                </a:lnTo>
                <a:lnTo>
                  <a:pt x="108566" y="105965"/>
                </a:lnTo>
                <a:lnTo>
                  <a:pt x="107302" y="109496"/>
                </a:lnTo>
                <a:lnTo>
                  <a:pt x="105666" y="112643"/>
                </a:lnTo>
                <a:lnTo>
                  <a:pt x="103782" y="115536"/>
                </a:lnTo>
                <a:lnTo>
                  <a:pt x="102525" y="118257"/>
                </a:lnTo>
                <a:lnTo>
                  <a:pt x="101688" y="120866"/>
                </a:lnTo>
                <a:lnTo>
                  <a:pt x="101129" y="123398"/>
                </a:lnTo>
                <a:lnTo>
                  <a:pt x="100757" y="125881"/>
                </a:lnTo>
                <a:lnTo>
                  <a:pt x="100509" y="128329"/>
                </a:lnTo>
                <a:lnTo>
                  <a:pt x="100042" y="135181"/>
                </a:lnTo>
                <a:lnTo>
                  <a:pt x="106166" y="135570"/>
                </a:lnTo>
                <a:lnTo>
                  <a:pt x="110656" y="135596"/>
                </a:lnTo>
                <a:lnTo>
                  <a:pt x="116914" y="133486"/>
                </a:lnTo>
                <a:lnTo>
                  <a:pt x="120805" y="131812"/>
                </a:lnTo>
                <a:lnTo>
                  <a:pt x="129362" y="127835"/>
                </a:lnTo>
                <a:lnTo>
                  <a:pt x="133866" y="125663"/>
                </a:lnTo>
                <a:lnTo>
                  <a:pt x="139251" y="123422"/>
                </a:lnTo>
                <a:lnTo>
                  <a:pt x="145222" y="121134"/>
                </a:lnTo>
                <a:lnTo>
                  <a:pt x="151583" y="118814"/>
                </a:lnTo>
                <a:lnTo>
                  <a:pt x="158205" y="117268"/>
                </a:lnTo>
                <a:lnTo>
                  <a:pt x="165002" y="116238"/>
                </a:lnTo>
                <a:lnTo>
                  <a:pt x="171914" y="115550"/>
                </a:lnTo>
                <a:lnTo>
                  <a:pt x="178110" y="114298"/>
                </a:lnTo>
                <a:lnTo>
                  <a:pt x="183827" y="112670"/>
                </a:lnTo>
                <a:lnTo>
                  <a:pt x="189226" y="110791"/>
                </a:lnTo>
                <a:lnTo>
                  <a:pt x="195207" y="109538"/>
                </a:lnTo>
                <a:lnTo>
                  <a:pt x="201576" y="108703"/>
                </a:lnTo>
                <a:lnTo>
                  <a:pt x="208203" y="108146"/>
                </a:lnTo>
                <a:lnTo>
                  <a:pt x="215002" y="107775"/>
                </a:lnTo>
                <a:lnTo>
                  <a:pt x="228907" y="107362"/>
                </a:lnTo>
                <a:lnTo>
                  <a:pt x="248818" y="107076"/>
                </a:lnTo>
                <a:lnTo>
                  <a:pt x="257175" y="10703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65"/>
          <p:cNvSpPr/>
          <p:nvPr/>
        </p:nvSpPr>
        <p:spPr>
          <a:xfrm>
            <a:off x="3721893" y="1671637"/>
            <a:ext cx="135733" cy="21432"/>
          </a:xfrm>
          <a:custGeom>
            <a:avLst/>
            <a:gdLst/>
            <a:ahLst/>
            <a:cxnLst/>
            <a:rect l="0" t="0" r="0" b="0"/>
            <a:pathLst>
              <a:path w="135733" h="21432">
                <a:moveTo>
                  <a:pt x="0" y="21431"/>
                </a:moveTo>
                <a:lnTo>
                  <a:pt x="6151" y="15280"/>
                </a:lnTo>
                <a:lnTo>
                  <a:pt x="8070" y="14950"/>
                </a:lnTo>
                <a:lnTo>
                  <a:pt x="10936" y="14729"/>
                </a:lnTo>
                <a:lnTo>
                  <a:pt x="17560" y="14484"/>
                </a:lnTo>
                <a:lnTo>
                  <a:pt x="23151" y="14375"/>
                </a:lnTo>
                <a:lnTo>
                  <a:pt x="25753" y="13552"/>
                </a:lnTo>
                <a:lnTo>
                  <a:pt x="28281" y="12210"/>
                </a:lnTo>
                <a:lnTo>
                  <a:pt x="30760" y="10521"/>
                </a:lnTo>
                <a:lnTo>
                  <a:pt x="34001" y="9395"/>
                </a:lnTo>
                <a:lnTo>
                  <a:pt x="37749" y="8645"/>
                </a:lnTo>
                <a:lnTo>
                  <a:pt x="41835" y="8144"/>
                </a:lnTo>
                <a:lnTo>
                  <a:pt x="45353" y="7811"/>
                </a:lnTo>
                <a:lnTo>
                  <a:pt x="48491" y="7588"/>
                </a:lnTo>
                <a:lnTo>
                  <a:pt x="51377" y="7440"/>
                </a:lnTo>
                <a:lnTo>
                  <a:pt x="60935" y="7276"/>
                </a:lnTo>
                <a:lnTo>
                  <a:pt x="105011" y="7146"/>
                </a:lnTo>
                <a:lnTo>
                  <a:pt x="109695" y="6352"/>
                </a:lnTo>
                <a:lnTo>
                  <a:pt x="114405" y="5028"/>
                </a:lnTo>
                <a:lnTo>
                  <a:pt x="119133" y="3352"/>
                </a:lnTo>
                <a:lnTo>
                  <a:pt x="123078" y="2235"/>
                </a:lnTo>
                <a:lnTo>
                  <a:pt x="126502" y="1490"/>
                </a:lnTo>
                <a:lnTo>
                  <a:pt x="135732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66"/>
          <p:cNvSpPr/>
          <p:nvPr/>
        </p:nvSpPr>
        <p:spPr>
          <a:xfrm>
            <a:off x="3953521" y="1503215"/>
            <a:ext cx="232717" cy="111174"/>
          </a:xfrm>
          <a:custGeom>
            <a:avLst/>
            <a:gdLst/>
            <a:ahLst/>
            <a:cxnLst/>
            <a:rect l="0" t="0" r="0" b="0"/>
            <a:pathLst>
              <a:path w="232717" h="111174">
                <a:moveTo>
                  <a:pt x="4116" y="4116"/>
                </a:moveTo>
                <a:lnTo>
                  <a:pt x="324" y="4116"/>
                </a:lnTo>
                <a:lnTo>
                  <a:pt x="0" y="3322"/>
                </a:lnTo>
                <a:lnTo>
                  <a:pt x="579" y="1999"/>
                </a:lnTo>
                <a:lnTo>
                  <a:pt x="1758" y="323"/>
                </a:lnTo>
                <a:lnTo>
                  <a:pt x="2544" y="0"/>
                </a:lnTo>
                <a:lnTo>
                  <a:pt x="3068" y="578"/>
                </a:lnTo>
                <a:lnTo>
                  <a:pt x="3418" y="1757"/>
                </a:lnTo>
                <a:lnTo>
                  <a:pt x="4444" y="2543"/>
                </a:lnTo>
                <a:lnTo>
                  <a:pt x="10206" y="3909"/>
                </a:lnTo>
                <a:lnTo>
                  <a:pt x="12908" y="6140"/>
                </a:lnTo>
                <a:lnTo>
                  <a:pt x="14740" y="7847"/>
                </a:lnTo>
                <a:lnTo>
                  <a:pt x="15961" y="9778"/>
                </a:lnTo>
                <a:lnTo>
                  <a:pt x="16775" y="11859"/>
                </a:lnTo>
                <a:lnTo>
                  <a:pt x="17318" y="14041"/>
                </a:lnTo>
                <a:lnTo>
                  <a:pt x="17680" y="16289"/>
                </a:lnTo>
                <a:lnTo>
                  <a:pt x="17921" y="18581"/>
                </a:lnTo>
                <a:lnTo>
                  <a:pt x="18082" y="20903"/>
                </a:lnTo>
                <a:lnTo>
                  <a:pt x="18189" y="23245"/>
                </a:lnTo>
                <a:lnTo>
                  <a:pt x="18308" y="27963"/>
                </a:lnTo>
                <a:lnTo>
                  <a:pt x="18401" y="60002"/>
                </a:lnTo>
                <a:lnTo>
                  <a:pt x="17608" y="63598"/>
                </a:lnTo>
                <a:lnTo>
                  <a:pt x="16286" y="66790"/>
                </a:lnTo>
                <a:lnTo>
                  <a:pt x="14611" y="69711"/>
                </a:lnTo>
                <a:lnTo>
                  <a:pt x="13493" y="73246"/>
                </a:lnTo>
                <a:lnTo>
                  <a:pt x="12749" y="77190"/>
                </a:lnTo>
                <a:lnTo>
                  <a:pt x="12253" y="81407"/>
                </a:lnTo>
                <a:lnTo>
                  <a:pt x="12715" y="85012"/>
                </a:lnTo>
                <a:lnTo>
                  <a:pt x="13818" y="88209"/>
                </a:lnTo>
                <a:lnTo>
                  <a:pt x="15347" y="91134"/>
                </a:lnTo>
                <a:lnTo>
                  <a:pt x="16366" y="93878"/>
                </a:lnTo>
                <a:lnTo>
                  <a:pt x="17045" y="96501"/>
                </a:lnTo>
                <a:lnTo>
                  <a:pt x="18135" y="102622"/>
                </a:lnTo>
                <a:lnTo>
                  <a:pt x="20401" y="105575"/>
                </a:lnTo>
                <a:lnTo>
                  <a:pt x="22116" y="107474"/>
                </a:lnTo>
                <a:lnTo>
                  <a:pt x="24054" y="108740"/>
                </a:lnTo>
                <a:lnTo>
                  <a:pt x="28323" y="110147"/>
                </a:lnTo>
                <a:lnTo>
                  <a:pt x="35189" y="110939"/>
                </a:lnTo>
                <a:lnTo>
                  <a:pt x="42004" y="111124"/>
                </a:lnTo>
                <a:lnTo>
                  <a:pt x="46043" y="111173"/>
                </a:lnTo>
                <a:lnTo>
                  <a:pt x="50324" y="110412"/>
                </a:lnTo>
                <a:lnTo>
                  <a:pt x="54765" y="109111"/>
                </a:lnTo>
                <a:lnTo>
                  <a:pt x="59313" y="107451"/>
                </a:lnTo>
                <a:lnTo>
                  <a:pt x="63933" y="105549"/>
                </a:lnTo>
                <a:lnTo>
                  <a:pt x="68600" y="103488"/>
                </a:lnTo>
                <a:lnTo>
                  <a:pt x="73299" y="101320"/>
                </a:lnTo>
                <a:lnTo>
                  <a:pt x="79607" y="99875"/>
                </a:lnTo>
                <a:lnTo>
                  <a:pt x="86987" y="98912"/>
                </a:lnTo>
                <a:lnTo>
                  <a:pt x="95082" y="98269"/>
                </a:lnTo>
                <a:lnTo>
                  <a:pt x="102860" y="97047"/>
                </a:lnTo>
                <a:lnTo>
                  <a:pt x="110427" y="95439"/>
                </a:lnTo>
                <a:lnTo>
                  <a:pt x="117852" y="93573"/>
                </a:lnTo>
                <a:lnTo>
                  <a:pt x="125184" y="92329"/>
                </a:lnTo>
                <a:lnTo>
                  <a:pt x="132453" y="91499"/>
                </a:lnTo>
                <a:lnTo>
                  <a:pt x="139680" y="90946"/>
                </a:lnTo>
                <a:lnTo>
                  <a:pt x="146086" y="89784"/>
                </a:lnTo>
                <a:lnTo>
                  <a:pt x="151944" y="88215"/>
                </a:lnTo>
                <a:lnTo>
                  <a:pt x="157437" y="86376"/>
                </a:lnTo>
                <a:lnTo>
                  <a:pt x="163480" y="85150"/>
                </a:lnTo>
                <a:lnTo>
                  <a:pt x="169890" y="84332"/>
                </a:lnTo>
                <a:lnTo>
                  <a:pt x="176544" y="83787"/>
                </a:lnTo>
                <a:lnTo>
                  <a:pt x="182568" y="83424"/>
                </a:lnTo>
                <a:lnTo>
                  <a:pt x="193495" y="83020"/>
                </a:lnTo>
                <a:lnTo>
                  <a:pt x="212651" y="82761"/>
                </a:lnTo>
                <a:lnTo>
                  <a:pt x="232716" y="8269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67"/>
          <p:cNvSpPr/>
          <p:nvPr/>
        </p:nvSpPr>
        <p:spPr>
          <a:xfrm>
            <a:off x="4114800" y="1471612"/>
            <a:ext cx="78582" cy="300039"/>
          </a:xfrm>
          <a:custGeom>
            <a:avLst/>
            <a:gdLst/>
            <a:ahLst/>
            <a:cxnLst/>
            <a:rect l="0" t="0" r="0" b="0"/>
            <a:pathLst>
              <a:path w="78582" h="300039">
                <a:moveTo>
                  <a:pt x="0" y="0"/>
                </a:moveTo>
                <a:lnTo>
                  <a:pt x="0" y="3792"/>
                </a:lnTo>
                <a:lnTo>
                  <a:pt x="794" y="5703"/>
                </a:lnTo>
                <a:lnTo>
                  <a:pt x="2116" y="7771"/>
                </a:lnTo>
                <a:lnTo>
                  <a:pt x="3792" y="9943"/>
                </a:lnTo>
                <a:lnTo>
                  <a:pt x="4909" y="12979"/>
                </a:lnTo>
                <a:lnTo>
                  <a:pt x="6150" y="20585"/>
                </a:lnTo>
                <a:lnTo>
                  <a:pt x="6702" y="27141"/>
                </a:lnTo>
                <a:lnTo>
                  <a:pt x="6947" y="34288"/>
                </a:lnTo>
                <a:lnTo>
                  <a:pt x="7056" y="45401"/>
                </a:lnTo>
                <a:lnTo>
                  <a:pt x="7879" y="50905"/>
                </a:lnTo>
                <a:lnTo>
                  <a:pt x="9221" y="56162"/>
                </a:lnTo>
                <a:lnTo>
                  <a:pt x="10910" y="61254"/>
                </a:lnTo>
                <a:lnTo>
                  <a:pt x="12036" y="67030"/>
                </a:lnTo>
                <a:lnTo>
                  <a:pt x="12786" y="73261"/>
                </a:lnTo>
                <a:lnTo>
                  <a:pt x="13286" y="79797"/>
                </a:lnTo>
                <a:lnTo>
                  <a:pt x="14413" y="86536"/>
                </a:lnTo>
                <a:lnTo>
                  <a:pt x="15959" y="93409"/>
                </a:lnTo>
                <a:lnTo>
                  <a:pt x="17783" y="100373"/>
                </a:lnTo>
                <a:lnTo>
                  <a:pt x="18999" y="107397"/>
                </a:lnTo>
                <a:lnTo>
                  <a:pt x="19810" y="114460"/>
                </a:lnTo>
                <a:lnTo>
                  <a:pt x="20350" y="121551"/>
                </a:lnTo>
                <a:lnTo>
                  <a:pt x="20711" y="128659"/>
                </a:lnTo>
                <a:lnTo>
                  <a:pt x="21111" y="142907"/>
                </a:lnTo>
                <a:lnTo>
                  <a:pt x="22011" y="150040"/>
                </a:lnTo>
                <a:lnTo>
                  <a:pt x="23405" y="157177"/>
                </a:lnTo>
                <a:lnTo>
                  <a:pt x="25128" y="164316"/>
                </a:lnTo>
                <a:lnTo>
                  <a:pt x="26277" y="170662"/>
                </a:lnTo>
                <a:lnTo>
                  <a:pt x="27043" y="176481"/>
                </a:lnTo>
                <a:lnTo>
                  <a:pt x="27553" y="181948"/>
                </a:lnTo>
                <a:lnTo>
                  <a:pt x="28687" y="187180"/>
                </a:lnTo>
                <a:lnTo>
                  <a:pt x="30238" y="192255"/>
                </a:lnTo>
                <a:lnTo>
                  <a:pt x="32064" y="197226"/>
                </a:lnTo>
                <a:lnTo>
                  <a:pt x="34076" y="202128"/>
                </a:lnTo>
                <a:lnTo>
                  <a:pt x="36211" y="206983"/>
                </a:lnTo>
                <a:lnTo>
                  <a:pt x="40700" y="216611"/>
                </a:lnTo>
                <a:lnTo>
                  <a:pt x="52416" y="240495"/>
                </a:lnTo>
                <a:lnTo>
                  <a:pt x="53994" y="244468"/>
                </a:lnTo>
                <a:lnTo>
                  <a:pt x="55747" y="250998"/>
                </a:lnTo>
                <a:lnTo>
                  <a:pt x="57008" y="253851"/>
                </a:lnTo>
                <a:lnTo>
                  <a:pt x="58643" y="256547"/>
                </a:lnTo>
                <a:lnTo>
                  <a:pt x="60526" y="259137"/>
                </a:lnTo>
                <a:lnTo>
                  <a:pt x="62576" y="261658"/>
                </a:lnTo>
                <a:lnTo>
                  <a:pt x="64736" y="264133"/>
                </a:lnTo>
                <a:lnTo>
                  <a:pt x="66969" y="266576"/>
                </a:lnTo>
                <a:lnTo>
                  <a:pt x="68458" y="268999"/>
                </a:lnTo>
                <a:lnTo>
                  <a:pt x="70113" y="273807"/>
                </a:lnTo>
                <a:lnTo>
                  <a:pt x="71349" y="276201"/>
                </a:lnTo>
                <a:lnTo>
                  <a:pt x="72965" y="278590"/>
                </a:lnTo>
                <a:lnTo>
                  <a:pt x="77472" y="284336"/>
                </a:lnTo>
                <a:lnTo>
                  <a:pt x="78088" y="287238"/>
                </a:lnTo>
                <a:lnTo>
                  <a:pt x="78435" y="293335"/>
                </a:lnTo>
                <a:lnTo>
                  <a:pt x="78581" y="30003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68"/>
          <p:cNvSpPr/>
          <p:nvPr/>
        </p:nvSpPr>
        <p:spPr>
          <a:xfrm>
            <a:off x="4586287" y="1328737"/>
            <a:ext cx="607220" cy="14289"/>
          </a:xfrm>
          <a:custGeom>
            <a:avLst/>
            <a:gdLst/>
            <a:ahLst/>
            <a:cxnLst/>
            <a:rect l="0" t="0" r="0" b="0"/>
            <a:pathLst>
              <a:path w="607220" h="14289">
                <a:moveTo>
                  <a:pt x="0" y="14288"/>
                </a:moveTo>
                <a:lnTo>
                  <a:pt x="3792" y="14288"/>
                </a:lnTo>
                <a:lnTo>
                  <a:pt x="4910" y="13494"/>
                </a:lnTo>
                <a:lnTo>
                  <a:pt x="5654" y="12171"/>
                </a:lnTo>
                <a:lnTo>
                  <a:pt x="6151" y="10495"/>
                </a:lnTo>
                <a:lnTo>
                  <a:pt x="7276" y="9378"/>
                </a:lnTo>
                <a:lnTo>
                  <a:pt x="8819" y="8633"/>
                </a:lnTo>
                <a:lnTo>
                  <a:pt x="10642" y="8137"/>
                </a:lnTo>
                <a:lnTo>
                  <a:pt x="12651" y="7806"/>
                </a:lnTo>
                <a:lnTo>
                  <a:pt x="17000" y="7438"/>
                </a:lnTo>
                <a:lnTo>
                  <a:pt x="34778" y="7170"/>
                </a:lnTo>
                <a:lnTo>
                  <a:pt x="157496" y="7144"/>
                </a:lnTo>
                <a:lnTo>
                  <a:pt x="163735" y="6350"/>
                </a:lnTo>
                <a:lnTo>
                  <a:pt x="169482" y="5027"/>
                </a:lnTo>
                <a:lnTo>
                  <a:pt x="174900" y="3351"/>
                </a:lnTo>
                <a:lnTo>
                  <a:pt x="180894" y="2234"/>
                </a:lnTo>
                <a:lnTo>
                  <a:pt x="187271" y="1490"/>
                </a:lnTo>
                <a:lnTo>
                  <a:pt x="193904" y="993"/>
                </a:lnTo>
                <a:lnTo>
                  <a:pt x="201500" y="662"/>
                </a:lnTo>
                <a:lnTo>
                  <a:pt x="218408" y="294"/>
                </a:lnTo>
                <a:lnTo>
                  <a:pt x="506884" y="0"/>
                </a:lnTo>
                <a:lnTo>
                  <a:pt x="514135" y="794"/>
                </a:lnTo>
                <a:lnTo>
                  <a:pt x="521350" y="2117"/>
                </a:lnTo>
                <a:lnTo>
                  <a:pt x="528542" y="3792"/>
                </a:lnTo>
                <a:lnTo>
                  <a:pt x="534924" y="4909"/>
                </a:lnTo>
                <a:lnTo>
                  <a:pt x="540766" y="5654"/>
                </a:lnTo>
                <a:lnTo>
                  <a:pt x="546248" y="6151"/>
                </a:lnTo>
                <a:lnTo>
                  <a:pt x="552284" y="6482"/>
                </a:lnTo>
                <a:lnTo>
                  <a:pt x="565341" y="6850"/>
                </a:lnTo>
                <a:lnTo>
                  <a:pt x="596532" y="7127"/>
                </a:lnTo>
                <a:lnTo>
                  <a:pt x="607219" y="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169"/>
          <p:cNvSpPr/>
          <p:nvPr/>
        </p:nvSpPr>
        <p:spPr>
          <a:xfrm>
            <a:off x="4257719" y="1393031"/>
            <a:ext cx="221413" cy="392904"/>
          </a:xfrm>
          <a:custGeom>
            <a:avLst/>
            <a:gdLst/>
            <a:ahLst/>
            <a:cxnLst/>
            <a:rect l="0" t="0" r="0" b="0"/>
            <a:pathLst>
              <a:path w="221413" h="392904">
                <a:moveTo>
                  <a:pt x="157118" y="0"/>
                </a:moveTo>
                <a:lnTo>
                  <a:pt x="153326" y="0"/>
                </a:lnTo>
                <a:lnTo>
                  <a:pt x="152208" y="794"/>
                </a:lnTo>
                <a:lnTo>
                  <a:pt x="151464" y="2116"/>
                </a:lnTo>
                <a:lnTo>
                  <a:pt x="150967" y="3792"/>
                </a:lnTo>
                <a:lnTo>
                  <a:pt x="149842" y="4909"/>
                </a:lnTo>
                <a:lnTo>
                  <a:pt x="148299" y="5654"/>
                </a:lnTo>
                <a:lnTo>
                  <a:pt x="146476" y="6151"/>
                </a:lnTo>
                <a:lnTo>
                  <a:pt x="142334" y="8819"/>
                </a:lnTo>
                <a:lnTo>
                  <a:pt x="135540" y="14784"/>
                </a:lnTo>
                <a:lnTo>
                  <a:pt x="133207" y="16999"/>
                </a:lnTo>
                <a:lnTo>
                  <a:pt x="128500" y="23695"/>
                </a:lnTo>
                <a:lnTo>
                  <a:pt x="126133" y="27703"/>
                </a:lnTo>
                <a:lnTo>
                  <a:pt x="119270" y="34273"/>
                </a:lnTo>
                <a:lnTo>
                  <a:pt x="115217" y="37136"/>
                </a:lnTo>
                <a:lnTo>
                  <a:pt x="110928" y="40632"/>
                </a:lnTo>
                <a:lnTo>
                  <a:pt x="106481" y="44551"/>
                </a:lnTo>
                <a:lnTo>
                  <a:pt x="101929" y="48750"/>
                </a:lnTo>
                <a:lnTo>
                  <a:pt x="98100" y="53931"/>
                </a:lnTo>
                <a:lnTo>
                  <a:pt x="91729" y="66038"/>
                </a:lnTo>
                <a:lnTo>
                  <a:pt x="88126" y="71807"/>
                </a:lnTo>
                <a:lnTo>
                  <a:pt x="84136" y="77240"/>
                </a:lnTo>
                <a:lnTo>
                  <a:pt x="79888" y="82449"/>
                </a:lnTo>
                <a:lnTo>
                  <a:pt x="75469" y="88304"/>
                </a:lnTo>
                <a:lnTo>
                  <a:pt x="66325" y="101158"/>
                </a:lnTo>
                <a:lnTo>
                  <a:pt x="52253" y="121783"/>
                </a:lnTo>
                <a:lnTo>
                  <a:pt x="48314" y="128814"/>
                </a:lnTo>
                <a:lnTo>
                  <a:pt x="44894" y="135882"/>
                </a:lnTo>
                <a:lnTo>
                  <a:pt x="38978" y="149292"/>
                </a:lnTo>
                <a:lnTo>
                  <a:pt x="33703" y="160543"/>
                </a:lnTo>
                <a:lnTo>
                  <a:pt x="31185" y="166560"/>
                </a:lnTo>
                <a:lnTo>
                  <a:pt x="28713" y="172952"/>
                </a:lnTo>
                <a:lnTo>
                  <a:pt x="26271" y="179595"/>
                </a:lnTo>
                <a:lnTo>
                  <a:pt x="23055" y="186405"/>
                </a:lnTo>
                <a:lnTo>
                  <a:pt x="19324" y="193326"/>
                </a:lnTo>
                <a:lnTo>
                  <a:pt x="15249" y="200322"/>
                </a:lnTo>
                <a:lnTo>
                  <a:pt x="11739" y="207366"/>
                </a:lnTo>
                <a:lnTo>
                  <a:pt x="8605" y="214444"/>
                </a:lnTo>
                <a:lnTo>
                  <a:pt x="5722" y="221544"/>
                </a:lnTo>
                <a:lnTo>
                  <a:pt x="3800" y="228658"/>
                </a:lnTo>
                <a:lnTo>
                  <a:pt x="2519" y="235782"/>
                </a:lnTo>
                <a:lnTo>
                  <a:pt x="1664" y="242913"/>
                </a:lnTo>
                <a:lnTo>
                  <a:pt x="715" y="255070"/>
                </a:lnTo>
                <a:lnTo>
                  <a:pt x="293" y="266558"/>
                </a:lnTo>
                <a:lnTo>
                  <a:pt x="0" y="296540"/>
                </a:lnTo>
                <a:lnTo>
                  <a:pt x="2092" y="308802"/>
                </a:lnTo>
                <a:lnTo>
                  <a:pt x="3761" y="315405"/>
                </a:lnTo>
                <a:lnTo>
                  <a:pt x="7733" y="326976"/>
                </a:lnTo>
                <a:lnTo>
                  <a:pt x="12143" y="336616"/>
                </a:lnTo>
                <a:lnTo>
                  <a:pt x="19089" y="347300"/>
                </a:lnTo>
                <a:lnTo>
                  <a:pt x="23805" y="355703"/>
                </a:lnTo>
                <a:lnTo>
                  <a:pt x="30664" y="362613"/>
                </a:lnTo>
                <a:lnTo>
                  <a:pt x="34715" y="365567"/>
                </a:lnTo>
                <a:lnTo>
                  <a:pt x="41333" y="370966"/>
                </a:lnTo>
                <a:lnTo>
                  <a:pt x="47715" y="376011"/>
                </a:lnTo>
                <a:lnTo>
                  <a:pt x="51639" y="378468"/>
                </a:lnTo>
                <a:lnTo>
                  <a:pt x="55842" y="380899"/>
                </a:lnTo>
                <a:lnTo>
                  <a:pt x="60232" y="382520"/>
                </a:lnTo>
                <a:lnTo>
                  <a:pt x="64746" y="383601"/>
                </a:lnTo>
                <a:lnTo>
                  <a:pt x="69343" y="384321"/>
                </a:lnTo>
                <a:lnTo>
                  <a:pt x="73995" y="385595"/>
                </a:lnTo>
                <a:lnTo>
                  <a:pt x="78684" y="387239"/>
                </a:lnTo>
                <a:lnTo>
                  <a:pt x="83398" y="389128"/>
                </a:lnTo>
                <a:lnTo>
                  <a:pt x="88921" y="390387"/>
                </a:lnTo>
                <a:lnTo>
                  <a:pt x="94985" y="391227"/>
                </a:lnTo>
                <a:lnTo>
                  <a:pt x="106484" y="392160"/>
                </a:lnTo>
                <a:lnTo>
                  <a:pt x="114241" y="392574"/>
                </a:lnTo>
                <a:lnTo>
                  <a:pt x="122452" y="392759"/>
                </a:lnTo>
                <a:lnTo>
                  <a:pt x="169043" y="392903"/>
                </a:lnTo>
                <a:lnTo>
                  <a:pt x="173799" y="392111"/>
                </a:lnTo>
                <a:lnTo>
                  <a:pt x="178557" y="390788"/>
                </a:lnTo>
                <a:lnTo>
                  <a:pt x="183317" y="389113"/>
                </a:lnTo>
                <a:lnTo>
                  <a:pt x="187284" y="387996"/>
                </a:lnTo>
                <a:lnTo>
                  <a:pt x="193809" y="386755"/>
                </a:lnTo>
                <a:lnTo>
                  <a:pt x="199354" y="386204"/>
                </a:lnTo>
                <a:lnTo>
                  <a:pt x="204465" y="385958"/>
                </a:lnTo>
                <a:lnTo>
                  <a:pt x="209382" y="385849"/>
                </a:lnTo>
                <a:lnTo>
                  <a:pt x="221412" y="38576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170"/>
          <p:cNvSpPr/>
          <p:nvPr/>
        </p:nvSpPr>
        <p:spPr>
          <a:xfrm>
            <a:off x="4450556" y="1543050"/>
            <a:ext cx="92870" cy="178594"/>
          </a:xfrm>
          <a:custGeom>
            <a:avLst/>
            <a:gdLst/>
            <a:ahLst/>
            <a:cxnLst/>
            <a:rect l="0" t="0" r="0" b="0"/>
            <a:pathLst>
              <a:path w="92870" h="178594">
                <a:moveTo>
                  <a:pt x="0" y="0"/>
                </a:moveTo>
                <a:lnTo>
                  <a:pt x="10849" y="0"/>
                </a:lnTo>
                <a:lnTo>
                  <a:pt x="11995" y="793"/>
                </a:lnTo>
                <a:lnTo>
                  <a:pt x="12759" y="2116"/>
                </a:lnTo>
                <a:lnTo>
                  <a:pt x="13608" y="5703"/>
                </a:lnTo>
                <a:lnTo>
                  <a:pt x="13986" y="9943"/>
                </a:lnTo>
                <a:lnTo>
                  <a:pt x="14154" y="14473"/>
                </a:lnTo>
                <a:lnTo>
                  <a:pt x="14248" y="23603"/>
                </a:lnTo>
                <a:lnTo>
                  <a:pt x="14261" y="27641"/>
                </a:lnTo>
                <a:lnTo>
                  <a:pt x="15063" y="31921"/>
                </a:lnTo>
                <a:lnTo>
                  <a:pt x="16393" y="36362"/>
                </a:lnTo>
                <a:lnTo>
                  <a:pt x="18072" y="40910"/>
                </a:lnTo>
                <a:lnTo>
                  <a:pt x="19985" y="45529"/>
                </a:lnTo>
                <a:lnTo>
                  <a:pt x="22055" y="50197"/>
                </a:lnTo>
                <a:lnTo>
                  <a:pt x="24228" y="54895"/>
                </a:lnTo>
                <a:lnTo>
                  <a:pt x="25677" y="59615"/>
                </a:lnTo>
                <a:lnTo>
                  <a:pt x="26643" y="64350"/>
                </a:lnTo>
                <a:lnTo>
                  <a:pt x="27287" y="69093"/>
                </a:lnTo>
                <a:lnTo>
                  <a:pt x="28510" y="74637"/>
                </a:lnTo>
                <a:lnTo>
                  <a:pt x="30119" y="80714"/>
                </a:lnTo>
                <a:lnTo>
                  <a:pt x="31985" y="87147"/>
                </a:lnTo>
                <a:lnTo>
                  <a:pt x="34024" y="93023"/>
                </a:lnTo>
                <a:lnTo>
                  <a:pt x="36176" y="98528"/>
                </a:lnTo>
                <a:lnTo>
                  <a:pt x="38405" y="103785"/>
                </a:lnTo>
                <a:lnTo>
                  <a:pt x="39891" y="108877"/>
                </a:lnTo>
                <a:lnTo>
                  <a:pt x="40881" y="113860"/>
                </a:lnTo>
                <a:lnTo>
                  <a:pt x="41541" y="118769"/>
                </a:lnTo>
                <a:lnTo>
                  <a:pt x="42775" y="123629"/>
                </a:lnTo>
                <a:lnTo>
                  <a:pt x="44392" y="128457"/>
                </a:lnTo>
                <a:lnTo>
                  <a:pt x="46263" y="133263"/>
                </a:lnTo>
                <a:lnTo>
                  <a:pt x="48305" y="137260"/>
                </a:lnTo>
                <a:lnTo>
                  <a:pt x="50459" y="140719"/>
                </a:lnTo>
                <a:lnTo>
                  <a:pt x="52690" y="143819"/>
                </a:lnTo>
                <a:lnTo>
                  <a:pt x="54970" y="146679"/>
                </a:lnTo>
                <a:lnTo>
                  <a:pt x="57284" y="149380"/>
                </a:lnTo>
                <a:lnTo>
                  <a:pt x="59621" y="151974"/>
                </a:lnTo>
                <a:lnTo>
                  <a:pt x="64334" y="156973"/>
                </a:lnTo>
                <a:lnTo>
                  <a:pt x="66701" y="159417"/>
                </a:lnTo>
                <a:lnTo>
                  <a:pt x="68280" y="161840"/>
                </a:lnTo>
                <a:lnTo>
                  <a:pt x="70034" y="166650"/>
                </a:lnTo>
                <a:lnTo>
                  <a:pt x="72089" y="169043"/>
                </a:lnTo>
                <a:lnTo>
                  <a:pt x="75047" y="171433"/>
                </a:lnTo>
                <a:lnTo>
                  <a:pt x="85100" y="178174"/>
                </a:lnTo>
                <a:lnTo>
                  <a:pt x="87564" y="178407"/>
                </a:lnTo>
                <a:lnTo>
                  <a:pt x="92869" y="17859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171"/>
          <p:cNvSpPr/>
          <p:nvPr/>
        </p:nvSpPr>
        <p:spPr>
          <a:xfrm>
            <a:off x="4567884" y="1493043"/>
            <a:ext cx="89842" cy="234331"/>
          </a:xfrm>
          <a:custGeom>
            <a:avLst/>
            <a:gdLst/>
            <a:ahLst/>
            <a:cxnLst/>
            <a:rect l="0" t="0" r="0" b="0"/>
            <a:pathLst>
              <a:path w="89842" h="234331">
                <a:moveTo>
                  <a:pt x="4116" y="0"/>
                </a:moveTo>
                <a:lnTo>
                  <a:pt x="0" y="0"/>
                </a:lnTo>
                <a:lnTo>
                  <a:pt x="1757" y="0"/>
                </a:lnTo>
                <a:lnTo>
                  <a:pt x="2543" y="794"/>
                </a:lnTo>
                <a:lnTo>
                  <a:pt x="3068" y="2117"/>
                </a:lnTo>
                <a:lnTo>
                  <a:pt x="3978" y="7276"/>
                </a:lnTo>
                <a:lnTo>
                  <a:pt x="4054" y="10642"/>
                </a:lnTo>
                <a:lnTo>
                  <a:pt x="6205" y="16901"/>
                </a:lnTo>
                <a:lnTo>
                  <a:pt x="7890" y="20792"/>
                </a:lnTo>
                <a:lnTo>
                  <a:pt x="9013" y="24974"/>
                </a:lnTo>
                <a:lnTo>
                  <a:pt x="9762" y="29350"/>
                </a:lnTo>
                <a:lnTo>
                  <a:pt x="10261" y="33854"/>
                </a:lnTo>
                <a:lnTo>
                  <a:pt x="11388" y="38444"/>
                </a:lnTo>
                <a:lnTo>
                  <a:pt x="12932" y="43092"/>
                </a:lnTo>
                <a:lnTo>
                  <a:pt x="14756" y="47778"/>
                </a:lnTo>
                <a:lnTo>
                  <a:pt x="18899" y="59335"/>
                </a:lnTo>
                <a:lnTo>
                  <a:pt x="21114" y="65751"/>
                </a:lnTo>
                <a:lnTo>
                  <a:pt x="22592" y="71615"/>
                </a:lnTo>
                <a:lnTo>
                  <a:pt x="23577" y="77112"/>
                </a:lnTo>
                <a:lnTo>
                  <a:pt x="24234" y="82364"/>
                </a:lnTo>
                <a:lnTo>
                  <a:pt x="25465" y="88247"/>
                </a:lnTo>
                <a:lnTo>
                  <a:pt x="27080" y="94550"/>
                </a:lnTo>
                <a:lnTo>
                  <a:pt x="28950" y="101134"/>
                </a:lnTo>
                <a:lnTo>
                  <a:pt x="30991" y="107110"/>
                </a:lnTo>
                <a:lnTo>
                  <a:pt x="33145" y="112682"/>
                </a:lnTo>
                <a:lnTo>
                  <a:pt x="35375" y="117984"/>
                </a:lnTo>
                <a:lnTo>
                  <a:pt x="36861" y="123106"/>
                </a:lnTo>
                <a:lnTo>
                  <a:pt x="37852" y="128108"/>
                </a:lnTo>
                <a:lnTo>
                  <a:pt x="38513" y="133031"/>
                </a:lnTo>
                <a:lnTo>
                  <a:pt x="39747" y="138693"/>
                </a:lnTo>
                <a:lnTo>
                  <a:pt x="41364" y="144850"/>
                </a:lnTo>
                <a:lnTo>
                  <a:pt x="43235" y="151335"/>
                </a:lnTo>
                <a:lnTo>
                  <a:pt x="45277" y="157246"/>
                </a:lnTo>
                <a:lnTo>
                  <a:pt x="47431" y="162775"/>
                </a:lnTo>
                <a:lnTo>
                  <a:pt x="49661" y="168048"/>
                </a:lnTo>
                <a:lnTo>
                  <a:pt x="51942" y="172357"/>
                </a:lnTo>
                <a:lnTo>
                  <a:pt x="54256" y="176023"/>
                </a:lnTo>
                <a:lnTo>
                  <a:pt x="56592" y="179262"/>
                </a:lnTo>
                <a:lnTo>
                  <a:pt x="58944" y="183008"/>
                </a:lnTo>
                <a:lnTo>
                  <a:pt x="61305" y="187093"/>
                </a:lnTo>
                <a:lnTo>
                  <a:pt x="63673" y="191404"/>
                </a:lnTo>
                <a:lnTo>
                  <a:pt x="66045" y="195071"/>
                </a:lnTo>
                <a:lnTo>
                  <a:pt x="68421" y="198310"/>
                </a:lnTo>
                <a:lnTo>
                  <a:pt x="70799" y="201263"/>
                </a:lnTo>
                <a:lnTo>
                  <a:pt x="73440" y="206661"/>
                </a:lnTo>
                <a:lnTo>
                  <a:pt x="74614" y="211706"/>
                </a:lnTo>
                <a:lnTo>
                  <a:pt x="75136" y="216594"/>
                </a:lnTo>
                <a:lnTo>
                  <a:pt x="76068" y="219008"/>
                </a:lnTo>
                <a:lnTo>
                  <a:pt x="77484" y="221412"/>
                </a:lnTo>
                <a:lnTo>
                  <a:pt x="79222" y="223808"/>
                </a:lnTo>
                <a:lnTo>
                  <a:pt x="81152" y="228587"/>
                </a:lnTo>
                <a:lnTo>
                  <a:pt x="82391" y="234330"/>
                </a:lnTo>
                <a:lnTo>
                  <a:pt x="83287" y="234008"/>
                </a:lnTo>
                <a:lnTo>
                  <a:pt x="84678" y="232999"/>
                </a:lnTo>
                <a:lnTo>
                  <a:pt x="89841" y="22860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172"/>
          <p:cNvSpPr/>
          <p:nvPr/>
        </p:nvSpPr>
        <p:spPr>
          <a:xfrm>
            <a:off x="4657725" y="1407405"/>
            <a:ext cx="142415" cy="399964"/>
          </a:xfrm>
          <a:custGeom>
            <a:avLst/>
            <a:gdLst/>
            <a:ahLst/>
            <a:cxnLst/>
            <a:rect l="0" t="0" r="0" b="0"/>
            <a:pathLst>
              <a:path w="142415" h="399964">
                <a:moveTo>
                  <a:pt x="0" y="7057"/>
                </a:moveTo>
                <a:lnTo>
                  <a:pt x="3792" y="3265"/>
                </a:lnTo>
                <a:lnTo>
                  <a:pt x="5703" y="2148"/>
                </a:lnTo>
                <a:lnTo>
                  <a:pt x="9942" y="906"/>
                </a:lnTo>
                <a:lnTo>
                  <a:pt x="14223" y="109"/>
                </a:lnTo>
                <a:lnTo>
                  <a:pt x="17698" y="0"/>
                </a:lnTo>
                <a:lnTo>
                  <a:pt x="20530" y="765"/>
                </a:lnTo>
                <a:lnTo>
                  <a:pt x="24005" y="2069"/>
                </a:lnTo>
                <a:lnTo>
                  <a:pt x="27909" y="3731"/>
                </a:lnTo>
                <a:lnTo>
                  <a:pt x="36481" y="7696"/>
                </a:lnTo>
                <a:lnTo>
                  <a:pt x="54919" y="16708"/>
                </a:lnTo>
                <a:lnTo>
                  <a:pt x="60425" y="19841"/>
                </a:lnTo>
                <a:lnTo>
                  <a:pt x="66477" y="23517"/>
                </a:lnTo>
                <a:lnTo>
                  <a:pt x="72893" y="27555"/>
                </a:lnTo>
                <a:lnTo>
                  <a:pt x="77964" y="31835"/>
                </a:lnTo>
                <a:lnTo>
                  <a:pt x="82138" y="36276"/>
                </a:lnTo>
                <a:lnTo>
                  <a:pt x="85715" y="40824"/>
                </a:lnTo>
                <a:lnTo>
                  <a:pt x="90481" y="46237"/>
                </a:lnTo>
                <a:lnTo>
                  <a:pt x="96039" y="52227"/>
                </a:lnTo>
                <a:lnTo>
                  <a:pt x="102126" y="58602"/>
                </a:lnTo>
                <a:lnTo>
                  <a:pt x="107771" y="65233"/>
                </a:lnTo>
                <a:lnTo>
                  <a:pt x="113122" y="72034"/>
                </a:lnTo>
                <a:lnTo>
                  <a:pt x="118277" y="78950"/>
                </a:lnTo>
                <a:lnTo>
                  <a:pt x="122508" y="85942"/>
                </a:lnTo>
                <a:lnTo>
                  <a:pt x="126122" y="92985"/>
                </a:lnTo>
                <a:lnTo>
                  <a:pt x="129325" y="100061"/>
                </a:lnTo>
                <a:lnTo>
                  <a:pt x="132254" y="107160"/>
                </a:lnTo>
                <a:lnTo>
                  <a:pt x="135001" y="114273"/>
                </a:lnTo>
                <a:lnTo>
                  <a:pt x="137625" y="121397"/>
                </a:lnTo>
                <a:lnTo>
                  <a:pt x="139375" y="128527"/>
                </a:lnTo>
                <a:lnTo>
                  <a:pt x="140541" y="135662"/>
                </a:lnTo>
                <a:lnTo>
                  <a:pt x="141319" y="142800"/>
                </a:lnTo>
                <a:lnTo>
                  <a:pt x="141838" y="150734"/>
                </a:lnTo>
                <a:lnTo>
                  <a:pt x="142183" y="159198"/>
                </a:lnTo>
                <a:lnTo>
                  <a:pt x="142414" y="168015"/>
                </a:lnTo>
                <a:lnTo>
                  <a:pt x="141773" y="176275"/>
                </a:lnTo>
                <a:lnTo>
                  <a:pt x="140553" y="184163"/>
                </a:lnTo>
                <a:lnTo>
                  <a:pt x="138946" y="191803"/>
                </a:lnTo>
                <a:lnTo>
                  <a:pt x="132891" y="217724"/>
                </a:lnTo>
                <a:lnTo>
                  <a:pt x="130662" y="226083"/>
                </a:lnTo>
                <a:lnTo>
                  <a:pt x="126070" y="241721"/>
                </a:lnTo>
                <a:lnTo>
                  <a:pt x="122940" y="249224"/>
                </a:lnTo>
                <a:lnTo>
                  <a:pt x="119266" y="256608"/>
                </a:lnTo>
                <a:lnTo>
                  <a:pt x="115230" y="263912"/>
                </a:lnTo>
                <a:lnTo>
                  <a:pt x="111745" y="271162"/>
                </a:lnTo>
                <a:lnTo>
                  <a:pt x="108627" y="278377"/>
                </a:lnTo>
                <a:lnTo>
                  <a:pt x="105756" y="285568"/>
                </a:lnTo>
                <a:lnTo>
                  <a:pt x="102254" y="292744"/>
                </a:lnTo>
                <a:lnTo>
                  <a:pt x="98331" y="299909"/>
                </a:lnTo>
                <a:lnTo>
                  <a:pt x="94129" y="307066"/>
                </a:lnTo>
                <a:lnTo>
                  <a:pt x="87343" y="319253"/>
                </a:lnTo>
                <a:lnTo>
                  <a:pt x="84423" y="324725"/>
                </a:lnTo>
                <a:lnTo>
                  <a:pt x="80888" y="329961"/>
                </a:lnTo>
                <a:lnTo>
                  <a:pt x="76944" y="335039"/>
                </a:lnTo>
                <a:lnTo>
                  <a:pt x="72727" y="340012"/>
                </a:lnTo>
                <a:lnTo>
                  <a:pt x="69122" y="344914"/>
                </a:lnTo>
                <a:lnTo>
                  <a:pt x="65925" y="349770"/>
                </a:lnTo>
                <a:lnTo>
                  <a:pt x="63000" y="354595"/>
                </a:lnTo>
                <a:lnTo>
                  <a:pt x="59462" y="358605"/>
                </a:lnTo>
                <a:lnTo>
                  <a:pt x="55516" y="362073"/>
                </a:lnTo>
                <a:lnTo>
                  <a:pt x="51298" y="365178"/>
                </a:lnTo>
                <a:lnTo>
                  <a:pt x="47692" y="368835"/>
                </a:lnTo>
                <a:lnTo>
                  <a:pt x="44495" y="372861"/>
                </a:lnTo>
                <a:lnTo>
                  <a:pt x="41569" y="377133"/>
                </a:lnTo>
                <a:lnTo>
                  <a:pt x="38825" y="379980"/>
                </a:lnTo>
                <a:lnTo>
                  <a:pt x="36202" y="381879"/>
                </a:lnTo>
                <a:lnTo>
                  <a:pt x="33659" y="383145"/>
                </a:lnTo>
                <a:lnTo>
                  <a:pt x="31170" y="384782"/>
                </a:lnTo>
                <a:lnTo>
                  <a:pt x="28718" y="386668"/>
                </a:lnTo>
                <a:lnTo>
                  <a:pt x="21857" y="392460"/>
                </a:lnTo>
                <a:lnTo>
                  <a:pt x="14287" y="39996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173"/>
          <p:cNvSpPr/>
          <p:nvPr/>
        </p:nvSpPr>
        <p:spPr>
          <a:xfrm>
            <a:off x="4865018" y="1400175"/>
            <a:ext cx="114176" cy="300001"/>
          </a:xfrm>
          <a:custGeom>
            <a:avLst/>
            <a:gdLst/>
            <a:ahLst/>
            <a:cxnLst/>
            <a:rect l="0" t="0" r="0" b="0"/>
            <a:pathLst>
              <a:path w="114176" h="300001">
                <a:moveTo>
                  <a:pt x="64169" y="0"/>
                </a:moveTo>
                <a:lnTo>
                  <a:pt x="64169" y="3792"/>
                </a:lnTo>
                <a:lnTo>
                  <a:pt x="63375" y="5703"/>
                </a:lnTo>
                <a:lnTo>
                  <a:pt x="60377" y="9943"/>
                </a:lnTo>
                <a:lnTo>
                  <a:pt x="59259" y="12185"/>
                </a:lnTo>
                <a:lnTo>
                  <a:pt x="56893" y="19132"/>
                </a:lnTo>
                <a:lnTo>
                  <a:pt x="53527" y="23849"/>
                </a:lnTo>
                <a:lnTo>
                  <a:pt x="51518" y="27012"/>
                </a:lnTo>
                <a:lnTo>
                  <a:pt x="49385" y="30708"/>
                </a:lnTo>
                <a:lnTo>
                  <a:pt x="44898" y="39048"/>
                </a:lnTo>
                <a:lnTo>
                  <a:pt x="40258" y="48046"/>
                </a:lnTo>
                <a:lnTo>
                  <a:pt x="37910" y="53462"/>
                </a:lnTo>
                <a:lnTo>
                  <a:pt x="35551" y="59453"/>
                </a:lnTo>
                <a:lnTo>
                  <a:pt x="30812" y="72461"/>
                </a:lnTo>
                <a:lnTo>
                  <a:pt x="4637" y="150030"/>
                </a:lnTo>
                <a:lnTo>
                  <a:pt x="3050" y="157170"/>
                </a:lnTo>
                <a:lnTo>
                  <a:pt x="1992" y="164311"/>
                </a:lnTo>
                <a:lnTo>
                  <a:pt x="1286" y="171453"/>
                </a:lnTo>
                <a:lnTo>
                  <a:pt x="816" y="178596"/>
                </a:lnTo>
                <a:lnTo>
                  <a:pt x="502" y="185739"/>
                </a:lnTo>
                <a:lnTo>
                  <a:pt x="61" y="205052"/>
                </a:lnTo>
                <a:lnTo>
                  <a:pt x="0" y="210520"/>
                </a:lnTo>
                <a:lnTo>
                  <a:pt x="752" y="215753"/>
                </a:lnTo>
                <a:lnTo>
                  <a:pt x="2047" y="220829"/>
                </a:lnTo>
                <a:lnTo>
                  <a:pt x="3704" y="225800"/>
                </a:lnTo>
                <a:lnTo>
                  <a:pt x="5603" y="230702"/>
                </a:lnTo>
                <a:lnTo>
                  <a:pt x="7662" y="235558"/>
                </a:lnTo>
                <a:lnTo>
                  <a:pt x="12068" y="245186"/>
                </a:lnTo>
                <a:lnTo>
                  <a:pt x="16671" y="254757"/>
                </a:lnTo>
                <a:lnTo>
                  <a:pt x="19010" y="258738"/>
                </a:lnTo>
                <a:lnTo>
                  <a:pt x="21363" y="262185"/>
                </a:lnTo>
                <a:lnTo>
                  <a:pt x="23726" y="265277"/>
                </a:lnTo>
                <a:lnTo>
                  <a:pt x="26094" y="268133"/>
                </a:lnTo>
                <a:lnTo>
                  <a:pt x="28467" y="270830"/>
                </a:lnTo>
                <a:lnTo>
                  <a:pt x="30843" y="273422"/>
                </a:lnTo>
                <a:lnTo>
                  <a:pt x="34014" y="275944"/>
                </a:lnTo>
                <a:lnTo>
                  <a:pt x="37716" y="278419"/>
                </a:lnTo>
                <a:lnTo>
                  <a:pt x="41771" y="280862"/>
                </a:lnTo>
                <a:lnTo>
                  <a:pt x="45269" y="283285"/>
                </a:lnTo>
                <a:lnTo>
                  <a:pt x="48393" y="285694"/>
                </a:lnTo>
                <a:lnTo>
                  <a:pt x="51271" y="288094"/>
                </a:lnTo>
                <a:lnTo>
                  <a:pt x="53983" y="290487"/>
                </a:lnTo>
                <a:lnTo>
                  <a:pt x="59113" y="295263"/>
                </a:lnTo>
                <a:lnTo>
                  <a:pt x="62386" y="296855"/>
                </a:lnTo>
                <a:lnTo>
                  <a:pt x="66155" y="297916"/>
                </a:lnTo>
                <a:lnTo>
                  <a:pt x="70256" y="298623"/>
                </a:lnTo>
                <a:lnTo>
                  <a:pt x="73783" y="299094"/>
                </a:lnTo>
                <a:lnTo>
                  <a:pt x="76928" y="299409"/>
                </a:lnTo>
                <a:lnTo>
                  <a:pt x="79819" y="299618"/>
                </a:lnTo>
                <a:lnTo>
                  <a:pt x="82540" y="299758"/>
                </a:lnTo>
                <a:lnTo>
                  <a:pt x="87680" y="299913"/>
                </a:lnTo>
                <a:lnTo>
                  <a:pt x="95036" y="300000"/>
                </a:lnTo>
                <a:lnTo>
                  <a:pt x="98241" y="299219"/>
                </a:lnTo>
                <a:lnTo>
                  <a:pt x="101965" y="297904"/>
                </a:lnTo>
                <a:lnTo>
                  <a:pt x="114175" y="29289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174"/>
          <p:cNvSpPr/>
          <p:nvPr/>
        </p:nvSpPr>
        <p:spPr>
          <a:xfrm>
            <a:off x="4993481" y="1493043"/>
            <a:ext cx="164307" cy="92833"/>
          </a:xfrm>
          <a:custGeom>
            <a:avLst/>
            <a:gdLst/>
            <a:ahLst/>
            <a:cxnLst/>
            <a:rect l="0" t="0" r="0" b="0"/>
            <a:pathLst>
              <a:path w="164307" h="92833">
                <a:moveTo>
                  <a:pt x="0" y="0"/>
                </a:moveTo>
                <a:lnTo>
                  <a:pt x="0" y="10642"/>
                </a:lnTo>
                <a:lnTo>
                  <a:pt x="794" y="11857"/>
                </a:lnTo>
                <a:lnTo>
                  <a:pt x="2117" y="12668"/>
                </a:lnTo>
                <a:lnTo>
                  <a:pt x="3792" y="13208"/>
                </a:lnTo>
                <a:lnTo>
                  <a:pt x="4910" y="15155"/>
                </a:lnTo>
                <a:lnTo>
                  <a:pt x="5654" y="18041"/>
                </a:lnTo>
                <a:lnTo>
                  <a:pt x="6151" y="21552"/>
                </a:lnTo>
                <a:lnTo>
                  <a:pt x="6482" y="24687"/>
                </a:lnTo>
                <a:lnTo>
                  <a:pt x="6702" y="27571"/>
                </a:lnTo>
                <a:lnTo>
                  <a:pt x="6849" y="30287"/>
                </a:lnTo>
                <a:lnTo>
                  <a:pt x="7013" y="37538"/>
                </a:lnTo>
                <a:lnTo>
                  <a:pt x="7143" y="80848"/>
                </a:lnTo>
                <a:lnTo>
                  <a:pt x="7936" y="83268"/>
                </a:lnTo>
                <a:lnTo>
                  <a:pt x="9260" y="85674"/>
                </a:lnTo>
                <a:lnTo>
                  <a:pt x="10936" y="88073"/>
                </a:lnTo>
                <a:lnTo>
                  <a:pt x="12847" y="89671"/>
                </a:lnTo>
                <a:lnTo>
                  <a:pt x="14914" y="90737"/>
                </a:lnTo>
                <a:lnTo>
                  <a:pt x="19328" y="91922"/>
                </a:lnTo>
                <a:lnTo>
                  <a:pt x="23936" y="92448"/>
                </a:lnTo>
                <a:lnTo>
                  <a:pt x="27070" y="92588"/>
                </a:lnTo>
                <a:lnTo>
                  <a:pt x="38271" y="92786"/>
                </a:lnTo>
                <a:lnTo>
                  <a:pt x="44261" y="92832"/>
                </a:lnTo>
                <a:lnTo>
                  <a:pt x="48558" y="92051"/>
                </a:lnTo>
                <a:lnTo>
                  <a:pt x="53803" y="90736"/>
                </a:lnTo>
                <a:lnTo>
                  <a:pt x="59681" y="89066"/>
                </a:lnTo>
                <a:lnTo>
                  <a:pt x="65187" y="87952"/>
                </a:lnTo>
                <a:lnTo>
                  <a:pt x="70446" y="87210"/>
                </a:lnTo>
                <a:lnTo>
                  <a:pt x="75539" y="86715"/>
                </a:lnTo>
                <a:lnTo>
                  <a:pt x="81315" y="85591"/>
                </a:lnTo>
                <a:lnTo>
                  <a:pt x="87548" y="84049"/>
                </a:lnTo>
                <a:lnTo>
                  <a:pt x="94084" y="82226"/>
                </a:lnTo>
                <a:lnTo>
                  <a:pt x="100029" y="81011"/>
                </a:lnTo>
                <a:lnTo>
                  <a:pt x="105580" y="80201"/>
                </a:lnTo>
                <a:lnTo>
                  <a:pt x="110868" y="79661"/>
                </a:lnTo>
                <a:lnTo>
                  <a:pt x="115981" y="78508"/>
                </a:lnTo>
                <a:lnTo>
                  <a:pt x="120976" y="76945"/>
                </a:lnTo>
                <a:lnTo>
                  <a:pt x="125895" y="75109"/>
                </a:lnTo>
                <a:lnTo>
                  <a:pt x="130761" y="73885"/>
                </a:lnTo>
                <a:lnTo>
                  <a:pt x="135593" y="73070"/>
                </a:lnTo>
                <a:lnTo>
                  <a:pt x="140401" y="72526"/>
                </a:lnTo>
                <a:lnTo>
                  <a:pt x="144401" y="72163"/>
                </a:lnTo>
                <a:lnTo>
                  <a:pt x="147861" y="71921"/>
                </a:lnTo>
                <a:lnTo>
                  <a:pt x="150961" y="71760"/>
                </a:lnTo>
                <a:lnTo>
                  <a:pt x="156523" y="71581"/>
                </a:lnTo>
                <a:lnTo>
                  <a:pt x="164306" y="7143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175"/>
          <p:cNvSpPr/>
          <p:nvPr/>
        </p:nvSpPr>
        <p:spPr>
          <a:xfrm>
            <a:off x="5086350" y="1478756"/>
            <a:ext cx="35719" cy="235745"/>
          </a:xfrm>
          <a:custGeom>
            <a:avLst/>
            <a:gdLst/>
            <a:ahLst/>
            <a:cxnLst/>
            <a:rect l="0" t="0" r="0" b="0"/>
            <a:pathLst>
              <a:path w="35719" h="235745">
                <a:moveTo>
                  <a:pt x="7143" y="0"/>
                </a:moveTo>
                <a:lnTo>
                  <a:pt x="3351" y="0"/>
                </a:lnTo>
                <a:lnTo>
                  <a:pt x="2233" y="794"/>
                </a:lnTo>
                <a:lnTo>
                  <a:pt x="1489" y="2116"/>
                </a:lnTo>
                <a:lnTo>
                  <a:pt x="294" y="6151"/>
                </a:lnTo>
                <a:lnTo>
                  <a:pt x="130" y="10936"/>
                </a:lnTo>
                <a:lnTo>
                  <a:pt x="0" y="132032"/>
                </a:lnTo>
                <a:lnTo>
                  <a:pt x="794" y="138028"/>
                </a:lnTo>
                <a:lnTo>
                  <a:pt x="2116" y="144406"/>
                </a:lnTo>
                <a:lnTo>
                  <a:pt x="3792" y="151039"/>
                </a:lnTo>
                <a:lnTo>
                  <a:pt x="4909" y="157049"/>
                </a:lnTo>
                <a:lnTo>
                  <a:pt x="5654" y="162643"/>
                </a:lnTo>
                <a:lnTo>
                  <a:pt x="6150" y="167960"/>
                </a:lnTo>
                <a:lnTo>
                  <a:pt x="7275" y="173092"/>
                </a:lnTo>
                <a:lnTo>
                  <a:pt x="8819" y="178101"/>
                </a:lnTo>
                <a:lnTo>
                  <a:pt x="10641" y="183027"/>
                </a:lnTo>
                <a:lnTo>
                  <a:pt x="11857" y="187900"/>
                </a:lnTo>
                <a:lnTo>
                  <a:pt x="12667" y="192735"/>
                </a:lnTo>
                <a:lnTo>
                  <a:pt x="13207" y="197546"/>
                </a:lnTo>
                <a:lnTo>
                  <a:pt x="14361" y="202341"/>
                </a:lnTo>
                <a:lnTo>
                  <a:pt x="15924" y="207125"/>
                </a:lnTo>
                <a:lnTo>
                  <a:pt x="17760" y="211902"/>
                </a:lnTo>
                <a:lnTo>
                  <a:pt x="18983" y="215881"/>
                </a:lnTo>
                <a:lnTo>
                  <a:pt x="19799" y="219326"/>
                </a:lnTo>
                <a:lnTo>
                  <a:pt x="20343" y="222418"/>
                </a:lnTo>
                <a:lnTo>
                  <a:pt x="21499" y="225272"/>
                </a:lnTo>
                <a:lnTo>
                  <a:pt x="23064" y="227969"/>
                </a:lnTo>
                <a:lnTo>
                  <a:pt x="28252" y="235288"/>
                </a:lnTo>
                <a:lnTo>
                  <a:pt x="29153" y="235440"/>
                </a:lnTo>
                <a:lnTo>
                  <a:pt x="30548" y="235541"/>
                </a:lnTo>
                <a:lnTo>
                  <a:pt x="35718" y="2357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176"/>
          <p:cNvSpPr/>
          <p:nvPr/>
        </p:nvSpPr>
        <p:spPr>
          <a:xfrm>
            <a:off x="5114925" y="1393031"/>
            <a:ext cx="192159" cy="400051"/>
          </a:xfrm>
          <a:custGeom>
            <a:avLst/>
            <a:gdLst/>
            <a:ahLst/>
            <a:cxnLst/>
            <a:rect l="0" t="0" r="0" b="0"/>
            <a:pathLst>
              <a:path w="192159" h="400051">
                <a:moveTo>
                  <a:pt x="0" y="0"/>
                </a:moveTo>
                <a:lnTo>
                  <a:pt x="9942" y="0"/>
                </a:lnTo>
                <a:lnTo>
                  <a:pt x="12978" y="794"/>
                </a:lnTo>
                <a:lnTo>
                  <a:pt x="16590" y="2116"/>
                </a:lnTo>
                <a:lnTo>
                  <a:pt x="20584" y="3792"/>
                </a:lnTo>
                <a:lnTo>
                  <a:pt x="24835" y="5703"/>
                </a:lnTo>
                <a:lnTo>
                  <a:pt x="33792" y="9943"/>
                </a:lnTo>
                <a:lnTo>
                  <a:pt x="39196" y="12185"/>
                </a:lnTo>
                <a:lnTo>
                  <a:pt x="45181" y="14473"/>
                </a:lnTo>
                <a:lnTo>
                  <a:pt x="51552" y="16792"/>
                </a:lnTo>
                <a:lnTo>
                  <a:pt x="57386" y="19132"/>
                </a:lnTo>
                <a:lnTo>
                  <a:pt x="62863" y="21486"/>
                </a:lnTo>
                <a:lnTo>
                  <a:pt x="68103" y="23849"/>
                </a:lnTo>
                <a:lnTo>
                  <a:pt x="73977" y="27012"/>
                </a:lnTo>
                <a:lnTo>
                  <a:pt x="80274" y="30708"/>
                </a:lnTo>
                <a:lnTo>
                  <a:pt x="93621" y="39048"/>
                </a:lnTo>
                <a:lnTo>
                  <a:pt x="107490" y="48046"/>
                </a:lnTo>
                <a:lnTo>
                  <a:pt x="113729" y="52668"/>
                </a:lnTo>
                <a:lnTo>
                  <a:pt x="119476" y="57337"/>
                </a:lnTo>
                <a:lnTo>
                  <a:pt x="124894" y="62037"/>
                </a:lnTo>
                <a:lnTo>
                  <a:pt x="130093" y="67552"/>
                </a:lnTo>
                <a:lnTo>
                  <a:pt x="135148" y="73609"/>
                </a:lnTo>
                <a:lnTo>
                  <a:pt x="140105" y="80029"/>
                </a:lnTo>
                <a:lnTo>
                  <a:pt x="144996" y="86690"/>
                </a:lnTo>
                <a:lnTo>
                  <a:pt x="154665" y="100441"/>
                </a:lnTo>
                <a:lnTo>
                  <a:pt x="158673" y="107442"/>
                </a:lnTo>
                <a:lnTo>
                  <a:pt x="162138" y="114491"/>
                </a:lnTo>
                <a:lnTo>
                  <a:pt x="165242" y="121571"/>
                </a:lnTo>
                <a:lnTo>
                  <a:pt x="168105" y="128672"/>
                </a:lnTo>
                <a:lnTo>
                  <a:pt x="173402" y="142912"/>
                </a:lnTo>
                <a:lnTo>
                  <a:pt x="176720" y="150044"/>
                </a:lnTo>
                <a:lnTo>
                  <a:pt x="180519" y="157179"/>
                </a:lnTo>
                <a:lnTo>
                  <a:pt x="184640" y="164317"/>
                </a:lnTo>
                <a:lnTo>
                  <a:pt x="187387" y="172251"/>
                </a:lnTo>
                <a:lnTo>
                  <a:pt x="189218" y="180715"/>
                </a:lnTo>
                <a:lnTo>
                  <a:pt x="190439" y="189533"/>
                </a:lnTo>
                <a:lnTo>
                  <a:pt x="191253" y="197793"/>
                </a:lnTo>
                <a:lnTo>
                  <a:pt x="191796" y="205681"/>
                </a:lnTo>
                <a:lnTo>
                  <a:pt x="192158" y="213320"/>
                </a:lnTo>
                <a:lnTo>
                  <a:pt x="190811" y="221589"/>
                </a:lnTo>
                <a:lnTo>
                  <a:pt x="188326" y="230276"/>
                </a:lnTo>
                <a:lnTo>
                  <a:pt x="179361" y="255555"/>
                </a:lnTo>
                <a:lnTo>
                  <a:pt x="176723" y="263239"/>
                </a:lnTo>
                <a:lnTo>
                  <a:pt x="173378" y="270742"/>
                </a:lnTo>
                <a:lnTo>
                  <a:pt x="169560" y="278126"/>
                </a:lnTo>
                <a:lnTo>
                  <a:pt x="165428" y="285430"/>
                </a:lnTo>
                <a:lnTo>
                  <a:pt x="160291" y="292680"/>
                </a:lnTo>
                <a:lnTo>
                  <a:pt x="154486" y="299895"/>
                </a:lnTo>
                <a:lnTo>
                  <a:pt x="148234" y="307086"/>
                </a:lnTo>
                <a:lnTo>
                  <a:pt x="142478" y="314262"/>
                </a:lnTo>
                <a:lnTo>
                  <a:pt x="137055" y="321426"/>
                </a:lnTo>
                <a:lnTo>
                  <a:pt x="131851" y="328584"/>
                </a:lnTo>
                <a:lnTo>
                  <a:pt x="126794" y="334943"/>
                </a:lnTo>
                <a:lnTo>
                  <a:pt x="121835" y="340771"/>
                </a:lnTo>
                <a:lnTo>
                  <a:pt x="116942" y="346243"/>
                </a:lnTo>
                <a:lnTo>
                  <a:pt x="112093" y="350685"/>
                </a:lnTo>
                <a:lnTo>
                  <a:pt x="107272" y="354440"/>
                </a:lnTo>
                <a:lnTo>
                  <a:pt x="102471" y="357737"/>
                </a:lnTo>
                <a:lnTo>
                  <a:pt x="97682" y="361522"/>
                </a:lnTo>
                <a:lnTo>
                  <a:pt x="92903" y="365634"/>
                </a:lnTo>
                <a:lnTo>
                  <a:pt x="88129" y="369962"/>
                </a:lnTo>
                <a:lnTo>
                  <a:pt x="83359" y="373641"/>
                </a:lnTo>
                <a:lnTo>
                  <a:pt x="78591" y="376888"/>
                </a:lnTo>
                <a:lnTo>
                  <a:pt x="73825" y="379846"/>
                </a:lnTo>
                <a:lnTo>
                  <a:pt x="69854" y="381818"/>
                </a:lnTo>
                <a:lnTo>
                  <a:pt x="66413" y="383133"/>
                </a:lnTo>
                <a:lnTo>
                  <a:pt x="63325" y="384009"/>
                </a:lnTo>
                <a:lnTo>
                  <a:pt x="57778" y="387100"/>
                </a:lnTo>
                <a:lnTo>
                  <a:pt x="55187" y="389035"/>
                </a:lnTo>
                <a:lnTo>
                  <a:pt x="50192" y="391186"/>
                </a:lnTo>
                <a:lnTo>
                  <a:pt x="44532" y="392935"/>
                </a:lnTo>
                <a:lnTo>
                  <a:pt x="40800" y="394513"/>
                </a:lnTo>
                <a:lnTo>
                  <a:pt x="28575" y="40005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177"/>
          <p:cNvSpPr/>
          <p:nvPr/>
        </p:nvSpPr>
        <p:spPr>
          <a:xfrm>
            <a:off x="1935956" y="1871662"/>
            <a:ext cx="3378995" cy="121445"/>
          </a:xfrm>
          <a:custGeom>
            <a:avLst/>
            <a:gdLst/>
            <a:ahLst/>
            <a:cxnLst/>
            <a:rect l="0" t="0" r="0" b="0"/>
            <a:pathLst>
              <a:path w="3378995" h="121445">
                <a:moveTo>
                  <a:pt x="0" y="121444"/>
                </a:moveTo>
                <a:lnTo>
                  <a:pt x="0" y="117652"/>
                </a:lnTo>
                <a:lnTo>
                  <a:pt x="794" y="116534"/>
                </a:lnTo>
                <a:lnTo>
                  <a:pt x="2116" y="115789"/>
                </a:lnTo>
                <a:lnTo>
                  <a:pt x="6151" y="114594"/>
                </a:lnTo>
                <a:lnTo>
                  <a:pt x="57537" y="113508"/>
                </a:lnTo>
                <a:lnTo>
                  <a:pt x="68170" y="110508"/>
                </a:lnTo>
                <a:lnTo>
                  <a:pt x="93634" y="107818"/>
                </a:lnTo>
                <a:lnTo>
                  <a:pt x="123711" y="105170"/>
                </a:lnTo>
                <a:lnTo>
                  <a:pt x="148574" y="101541"/>
                </a:lnTo>
                <a:lnTo>
                  <a:pt x="252625" y="100030"/>
                </a:lnTo>
                <a:lnTo>
                  <a:pt x="292465" y="97899"/>
                </a:lnTo>
                <a:lnTo>
                  <a:pt x="323458" y="94359"/>
                </a:lnTo>
                <a:lnTo>
                  <a:pt x="393081" y="90883"/>
                </a:lnTo>
                <a:lnTo>
                  <a:pt x="428676" y="87253"/>
                </a:lnTo>
                <a:lnTo>
                  <a:pt x="502183" y="83743"/>
                </a:lnTo>
                <a:lnTo>
                  <a:pt x="541437" y="80111"/>
                </a:lnTo>
                <a:lnTo>
                  <a:pt x="580319" y="76918"/>
                </a:lnTo>
                <a:lnTo>
                  <a:pt x="607963" y="73873"/>
                </a:lnTo>
                <a:lnTo>
                  <a:pt x="692215" y="70858"/>
                </a:lnTo>
                <a:lnTo>
                  <a:pt x="717755" y="67740"/>
                </a:lnTo>
                <a:lnTo>
                  <a:pt x="804189" y="64596"/>
                </a:lnTo>
                <a:lnTo>
                  <a:pt x="834461" y="62312"/>
                </a:lnTo>
                <a:lnTo>
                  <a:pt x="880395" y="58679"/>
                </a:lnTo>
                <a:lnTo>
                  <a:pt x="976727" y="55168"/>
                </a:lnTo>
                <a:lnTo>
                  <a:pt x="1023090" y="51536"/>
                </a:lnTo>
                <a:lnTo>
                  <a:pt x="1121703" y="50141"/>
                </a:lnTo>
                <a:lnTo>
                  <a:pt x="1171615" y="47929"/>
                </a:lnTo>
                <a:lnTo>
                  <a:pt x="1223710" y="44364"/>
                </a:lnTo>
                <a:lnTo>
                  <a:pt x="1312202" y="42266"/>
                </a:lnTo>
                <a:lnTo>
                  <a:pt x="1348905" y="39158"/>
                </a:lnTo>
                <a:lnTo>
                  <a:pt x="1424208" y="35604"/>
                </a:lnTo>
                <a:lnTo>
                  <a:pt x="1462186" y="32228"/>
                </a:lnTo>
                <a:lnTo>
                  <a:pt x="1551696" y="29056"/>
                </a:lnTo>
                <a:lnTo>
                  <a:pt x="1644848" y="27845"/>
                </a:lnTo>
                <a:lnTo>
                  <a:pt x="1697743" y="23684"/>
                </a:lnTo>
                <a:lnTo>
                  <a:pt x="1791002" y="21728"/>
                </a:lnTo>
                <a:lnTo>
                  <a:pt x="1880335" y="19354"/>
                </a:lnTo>
                <a:lnTo>
                  <a:pt x="1936409" y="15789"/>
                </a:lnTo>
                <a:lnTo>
                  <a:pt x="2026356" y="13691"/>
                </a:lnTo>
                <a:lnTo>
                  <a:pt x="2081098" y="9437"/>
                </a:lnTo>
                <a:lnTo>
                  <a:pt x="2170401" y="7446"/>
                </a:lnTo>
                <a:lnTo>
                  <a:pt x="2256940" y="5067"/>
                </a:lnTo>
                <a:lnTo>
                  <a:pt x="2307288" y="1501"/>
                </a:lnTo>
                <a:lnTo>
                  <a:pt x="2395665" y="198"/>
                </a:lnTo>
                <a:lnTo>
                  <a:pt x="2725142" y="0"/>
                </a:lnTo>
                <a:lnTo>
                  <a:pt x="2770658" y="3792"/>
                </a:lnTo>
                <a:lnTo>
                  <a:pt x="2871722" y="6948"/>
                </a:lnTo>
                <a:lnTo>
                  <a:pt x="2969679" y="9249"/>
                </a:lnTo>
                <a:lnTo>
                  <a:pt x="3009007" y="12795"/>
                </a:lnTo>
                <a:lnTo>
                  <a:pt x="3109691" y="14229"/>
                </a:lnTo>
                <a:lnTo>
                  <a:pt x="3191127" y="16401"/>
                </a:lnTo>
                <a:lnTo>
                  <a:pt x="3221200" y="19941"/>
                </a:lnTo>
                <a:lnTo>
                  <a:pt x="3322709" y="21424"/>
                </a:lnTo>
                <a:lnTo>
                  <a:pt x="3378994" y="2143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178"/>
          <p:cNvSpPr/>
          <p:nvPr/>
        </p:nvSpPr>
        <p:spPr>
          <a:xfrm>
            <a:off x="2929069" y="2100349"/>
            <a:ext cx="264188" cy="235327"/>
          </a:xfrm>
          <a:custGeom>
            <a:avLst/>
            <a:gdLst/>
            <a:ahLst/>
            <a:cxnLst/>
            <a:rect l="0" t="0" r="0" b="0"/>
            <a:pathLst>
              <a:path w="264188" h="235327">
                <a:moveTo>
                  <a:pt x="178462" y="14201"/>
                </a:moveTo>
                <a:lnTo>
                  <a:pt x="158612" y="14201"/>
                </a:lnTo>
                <a:lnTo>
                  <a:pt x="155617" y="12084"/>
                </a:lnTo>
                <a:lnTo>
                  <a:pt x="151019" y="8050"/>
                </a:lnTo>
                <a:lnTo>
                  <a:pt x="148273" y="7498"/>
                </a:lnTo>
                <a:lnTo>
                  <a:pt x="143067" y="7083"/>
                </a:lnTo>
                <a:lnTo>
                  <a:pt x="142745" y="0"/>
                </a:lnTo>
                <a:lnTo>
                  <a:pt x="146536" y="3731"/>
                </a:lnTo>
                <a:lnTo>
                  <a:pt x="148447" y="4840"/>
                </a:lnTo>
                <a:lnTo>
                  <a:pt x="155743" y="6765"/>
                </a:lnTo>
                <a:lnTo>
                  <a:pt x="162479" y="6999"/>
                </a:lnTo>
                <a:lnTo>
                  <a:pt x="166861" y="7031"/>
                </a:lnTo>
                <a:lnTo>
                  <a:pt x="169140" y="7833"/>
                </a:lnTo>
                <a:lnTo>
                  <a:pt x="176141" y="11961"/>
                </a:lnTo>
                <a:lnTo>
                  <a:pt x="183242" y="14331"/>
                </a:lnTo>
                <a:lnTo>
                  <a:pt x="191167" y="19707"/>
                </a:lnTo>
                <a:lnTo>
                  <a:pt x="198925" y="24056"/>
                </a:lnTo>
                <a:lnTo>
                  <a:pt x="205548" y="28635"/>
                </a:lnTo>
                <a:lnTo>
                  <a:pt x="208426" y="30967"/>
                </a:lnTo>
                <a:lnTo>
                  <a:pt x="210344" y="33316"/>
                </a:lnTo>
                <a:lnTo>
                  <a:pt x="211623" y="35675"/>
                </a:lnTo>
                <a:lnTo>
                  <a:pt x="212475" y="38042"/>
                </a:lnTo>
                <a:lnTo>
                  <a:pt x="215539" y="42788"/>
                </a:lnTo>
                <a:lnTo>
                  <a:pt x="221727" y="49923"/>
                </a:lnTo>
                <a:lnTo>
                  <a:pt x="228587" y="57064"/>
                </a:lnTo>
                <a:lnTo>
                  <a:pt x="230929" y="59445"/>
                </a:lnTo>
                <a:lnTo>
                  <a:pt x="232490" y="61826"/>
                </a:lnTo>
                <a:lnTo>
                  <a:pt x="234224" y="66588"/>
                </a:lnTo>
                <a:lnTo>
                  <a:pt x="234995" y="73467"/>
                </a:lnTo>
                <a:lnTo>
                  <a:pt x="235338" y="81023"/>
                </a:lnTo>
                <a:lnTo>
                  <a:pt x="235490" y="87026"/>
                </a:lnTo>
                <a:lnTo>
                  <a:pt x="235576" y="94869"/>
                </a:lnTo>
                <a:lnTo>
                  <a:pt x="233479" y="101912"/>
                </a:lnTo>
                <a:lnTo>
                  <a:pt x="231809" y="106012"/>
                </a:lnTo>
                <a:lnTo>
                  <a:pt x="227836" y="112685"/>
                </a:lnTo>
                <a:lnTo>
                  <a:pt x="223425" y="119090"/>
                </a:lnTo>
                <a:lnTo>
                  <a:pt x="221137" y="123021"/>
                </a:lnTo>
                <a:lnTo>
                  <a:pt x="218818" y="127228"/>
                </a:lnTo>
                <a:lnTo>
                  <a:pt x="214125" y="136137"/>
                </a:lnTo>
                <a:lnTo>
                  <a:pt x="211762" y="140735"/>
                </a:lnTo>
                <a:lnTo>
                  <a:pt x="204904" y="147961"/>
                </a:lnTo>
                <a:lnTo>
                  <a:pt x="200852" y="150999"/>
                </a:lnTo>
                <a:lnTo>
                  <a:pt x="196564" y="154612"/>
                </a:lnTo>
                <a:lnTo>
                  <a:pt x="192117" y="158608"/>
                </a:lnTo>
                <a:lnTo>
                  <a:pt x="187565" y="162860"/>
                </a:lnTo>
                <a:lnTo>
                  <a:pt x="182943" y="166488"/>
                </a:lnTo>
                <a:lnTo>
                  <a:pt x="178275" y="169701"/>
                </a:lnTo>
                <a:lnTo>
                  <a:pt x="168060" y="176180"/>
                </a:lnTo>
                <a:lnTo>
                  <a:pt x="155583" y="184352"/>
                </a:lnTo>
                <a:lnTo>
                  <a:pt x="149715" y="187960"/>
                </a:lnTo>
                <a:lnTo>
                  <a:pt x="144216" y="191159"/>
                </a:lnTo>
                <a:lnTo>
                  <a:pt x="133873" y="196830"/>
                </a:lnTo>
                <a:lnTo>
                  <a:pt x="119125" y="204485"/>
                </a:lnTo>
                <a:lnTo>
                  <a:pt x="80838" y="223742"/>
                </a:lnTo>
                <a:lnTo>
                  <a:pt x="76073" y="225332"/>
                </a:lnTo>
                <a:lnTo>
                  <a:pt x="71309" y="226393"/>
                </a:lnTo>
                <a:lnTo>
                  <a:pt x="66545" y="227100"/>
                </a:lnTo>
                <a:lnTo>
                  <a:pt x="61782" y="228364"/>
                </a:lnTo>
                <a:lnTo>
                  <a:pt x="57019" y="230001"/>
                </a:lnTo>
                <a:lnTo>
                  <a:pt x="52256" y="231886"/>
                </a:lnTo>
                <a:lnTo>
                  <a:pt x="44848" y="233981"/>
                </a:lnTo>
                <a:lnTo>
                  <a:pt x="38909" y="234912"/>
                </a:lnTo>
                <a:lnTo>
                  <a:pt x="33624" y="235326"/>
                </a:lnTo>
                <a:lnTo>
                  <a:pt x="26512" y="233393"/>
                </a:lnTo>
                <a:lnTo>
                  <a:pt x="18854" y="230682"/>
                </a:lnTo>
                <a:lnTo>
                  <a:pt x="12804" y="229477"/>
                </a:lnTo>
                <a:lnTo>
                  <a:pt x="7469" y="226825"/>
                </a:lnTo>
                <a:lnTo>
                  <a:pt x="4936" y="225006"/>
                </a:lnTo>
                <a:lnTo>
                  <a:pt x="3246" y="222206"/>
                </a:lnTo>
                <a:lnTo>
                  <a:pt x="1370" y="214862"/>
                </a:lnTo>
                <a:lnTo>
                  <a:pt x="535" y="208423"/>
                </a:lnTo>
                <a:lnTo>
                  <a:pt x="165" y="202122"/>
                </a:lnTo>
                <a:lnTo>
                  <a:pt x="0" y="194029"/>
                </a:lnTo>
                <a:lnTo>
                  <a:pt x="750" y="190443"/>
                </a:lnTo>
                <a:lnTo>
                  <a:pt x="3700" y="184341"/>
                </a:lnTo>
                <a:lnTo>
                  <a:pt x="7656" y="176867"/>
                </a:lnTo>
                <a:lnTo>
                  <a:pt x="9823" y="172651"/>
                </a:lnTo>
                <a:lnTo>
                  <a:pt x="13648" y="169046"/>
                </a:lnTo>
                <a:lnTo>
                  <a:pt x="18580" y="165850"/>
                </a:lnTo>
                <a:lnTo>
                  <a:pt x="24249" y="162925"/>
                </a:lnTo>
                <a:lnTo>
                  <a:pt x="29616" y="159388"/>
                </a:lnTo>
                <a:lnTo>
                  <a:pt x="34781" y="155442"/>
                </a:lnTo>
                <a:lnTo>
                  <a:pt x="39812" y="151224"/>
                </a:lnTo>
                <a:lnTo>
                  <a:pt x="44754" y="148412"/>
                </a:lnTo>
                <a:lnTo>
                  <a:pt x="49636" y="146537"/>
                </a:lnTo>
                <a:lnTo>
                  <a:pt x="54477" y="145288"/>
                </a:lnTo>
                <a:lnTo>
                  <a:pt x="60087" y="143661"/>
                </a:lnTo>
                <a:lnTo>
                  <a:pt x="72670" y="139736"/>
                </a:lnTo>
                <a:lnTo>
                  <a:pt x="79358" y="138372"/>
                </a:lnTo>
                <a:lnTo>
                  <a:pt x="86199" y="137463"/>
                </a:lnTo>
                <a:lnTo>
                  <a:pt x="93141" y="136857"/>
                </a:lnTo>
                <a:lnTo>
                  <a:pt x="100150" y="137246"/>
                </a:lnTo>
                <a:lnTo>
                  <a:pt x="107204" y="138300"/>
                </a:lnTo>
                <a:lnTo>
                  <a:pt x="114288" y="139796"/>
                </a:lnTo>
                <a:lnTo>
                  <a:pt x="120598" y="141587"/>
                </a:lnTo>
                <a:lnTo>
                  <a:pt x="126392" y="143575"/>
                </a:lnTo>
                <a:lnTo>
                  <a:pt x="131843" y="145694"/>
                </a:lnTo>
                <a:lnTo>
                  <a:pt x="137857" y="147107"/>
                </a:lnTo>
                <a:lnTo>
                  <a:pt x="144248" y="148048"/>
                </a:lnTo>
                <a:lnTo>
                  <a:pt x="150890" y="148676"/>
                </a:lnTo>
                <a:lnTo>
                  <a:pt x="156906" y="149888"/>
                </a:lnTo>
                <a:lnTo>
                  <a:pt x="162504" y="151490"/>
                </a:lnTo>
                <a:lnTo>
                  <a:pt x="167823" y="153352"/>
                </a:lnTo>
                <a:lnTo>
                  <a:pt x="172957" y="155387"/>
                </a:lnTo>
                <a:lnTo>
                  <a:pt x="177967" y="157537"/>
                </a:lnTo>
                <a:lnTo>
                  <a:pt x="182894" y="159765"/>
                </a:lnTo>
                <a:lnTo>
                  <a:pt x="188561" y="162043"/>
                </a:lnTo>
                <a:lnTo>
                  <a:pt x="201206" y="166692"/>
                </a:lnTo>
                <a:lnTo>
                  <a:pt x="206325" y="169043"/>
                </a:lnTo>
                <a:lnTo>
                  <a:pt x="214129" y="173771"/>
                </a:lnTo>
                <a:lnTo>
                  <a:pt x="218909" y="176144"/>
                </a:lnTo>
                <a:lnTo>
                  <a:pt x="224476" y="178519"/>
                </a:lnTo>
                <a:lnTo>
                  <a:pt x="230569" y="180896"/>
                </a:lnTo>
                <a:lnTo>
                  <a:pt x="235425" y="182481"/>
                </a:lnTo>
                <a:lnTo>
                  <a:pt x="242937" y="184242"/>
                </a:lnTo>
                <a:lnTo>
                  <a:pt x="251038" y="187141"/>
                </a:lnTo>
                <a:lnTo>
                  <a:pt x="264187" y="19279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179"/>
          <p:cNvSpPr/>
          <p:nvPr/>
        </p:nvSpPr>
        <p:spPr>
          <a:xfrm>
            <a:off x="3279107" y="2060427"/>
            <a:ext cx="114175" cy="225574"/>
          </a:xfrm>
          <a:custGeom>
            <a:avLst/>
            <a:gdLst/>
            <a:ahLst/>
            <a:cxnLst/>
            <a:rect l="0" t="0" r="0" b="0"/>
            <a:pathLst>
              <a:path w="114175" h="225574">
                <a:moveTo>
                  <a:pt x="71311" y="4116"/>
                </a:moveTo>
                <a:lnTo>
                  <a:pt x="67519" y="324"/>
                </a:lnTo>
                <a:lnTo>
                  <a:pt x="66402" y="0"/>
                </a:lnTo>
                <a:lnTo>
                  <a:pt x="65657" y="579"/>
                </a:lnTo>
                <a:lnTo>
                  <a:pt x="65160" y="1758"/>
                </a:lnTo>
                <a:lnTo>
                  <a:pt x="64036" y="2544"/>
                </a:lnTo>
                <a:lnTo>
                  <a:pt x="60669" y="3417"/>
                </a:lnTo>
                <a:lnTo>
                  <a:pt x="59454" y="4444"/>
                </a:lnTo>
                <a:lnTo>
                  <a:pt x="58644" y="5923"/>
                </a:lnTo>
                <a:lnTo>
                  <a:pt x="58104" y="7702"/>
                </a:lnTo>
                <a:lnTo>
                  <a:pt x="55387" y="11795"/>
                </a:lnTo>
                <a:lnTo>
                  <a:pt x="53552" y="13998"/>
                </a:lnTo>
                <a:lnTo>
                  <a:pt x="51534" y="17054"/>
                </a:lnTo>
                <a:lnTo>
                  <a:pt x="49395" y="20679"/>
                </a:lnTo>
                <a:lnTo>
                  <a:pt x="47176" y="24683"/>
                </a:lnTo>
                <a:lnTo>
                  <a:pt x="42592" y="33365"/>
                </a:lnTo>
                <a:lnTo>
                  <a:pt x="40259" y="37903"/>
                </a:lnTo>
                <a:lnTo>
                  <a:pt x="37116" y="42516"/>
                </a:lnTo>
                <a:lnTo>
                  <a:pt x="33433" y="47178"/>
                </a:lnTo>
                <a:lnTo>
                  <a:pt x="29391" y="51874"/>
                </a:lnTo>
                <a:lnTo>
                  <a:pt x="25902" y="57386"/>
                </a:lnTo>
                <a:lnTo>
                  <a:pt x="22782" y="63442"/>
                </a:lnTo>
                <a:lnTo>
                  <a:pt x="19909" y="69861"/>
                </a:lnTo>
                <a:lnTo>
                  <a:pt x="17199" y="76521"/>
                </a:lnTo>
                <a:lnTo>
                  <a:pt x="14599" y="83342"/>
                </a:lnTo>
                <a:lnTo>
                  <a:pt x="9593" y="97271"/>
                </a:lnTo>
                <a:lnTo>
                  <a:pt x="4723" y="111400"/>
                </a:lnTo>
                <a:lnTo>
                  <a:pt x="3106" y="118501"/>
                </a:lnTo>
                <a:lnTo>
                  <a:pt x="2029" y="125617"/>
                </a:lnTo>
                <a:lnTo>
                  <a:pt x="1310" y="132742"/>
                </a:lnTo>
                <a:lnTo>
                  <a:pt x="832" y="139872"/>
                </a:lnTo>
                <a:lnTo>
                  <a:pt x="512" y="147008"/>
                </a:lnTo>
                <a:lnTo>
                  <a:pt x="63" y="166311"/>
                </a:lnTo>
                <a:lnTo>
                  <a:pt x="0" y="171777"/>
                </a:lnTo>
                <a:lnTo>
                  <a:pt x="752" y="177803"/>
                </a:lnTo>
                <a:lnTo>
                  <a:pt x="2046" y="184201"/>
                </a:lnTo>
                <a:lnTo>
                  <a:pt x="3703" y="190848"/>
                </a:lnTo>
                <a:lnTo>
                  <a:pt x="5602" y="196073"/>
                </a:lnTo>
                <a:lnTo>
                  <a:pt x="7661" y="200350"/>
                </a:lnTo>
                <a:lnTo>
                  <a:pt x="9828" y="203995"/>
                </a:lnTo>
                <a:lnTo>
                  <a:pt x="12860" y="207219"/>
                </a:lnTo>
                <a:lnTo>
                  <a:pt x="16469" y="210162"/>
                </a:lnTo>
                <a:lnTo>
                  <a:pt x="20462" y="212917"/>
                </a:lnTo>
                <a:lnTo>
                  <a:pt x="24712" y="215548"/>
                </a:lnTo>
                <a:lnTo>
                  <a:pt x="29132" y="218096"/>
                </a:lnTo>
                <a:lnTo>
                  <a:pt x="33667" y="220588"/>
                </a:lnTo>
                <a:lnTo>
                  <a:pt x="38278" y="222250"/>
                </a:lnTo>
                <a:lnTo>
                  <a:pt x="42939" y="223357"/>
                </a:lnTo>
                <a:lnTo>
                  <a:pt x="47634" y="224096"/>
                </a:lnTo>
                <a:lnTo>
                  <a:pt x="52351" y="224588"/>
                </a:lnTo>
                <a:lnTo>
                  <a:pt x="57084" y="224916"/>
                </a:lnTo>
                <a:lnTo>
                  <a:pt x="61826" y="225135"/>
                </a:lnTo>
                <a:lnTo>
                  <a:pt x="73446" y="225378"/>
                </a:lnTo>
                <a:lnTo>
                  <a:pt x="114174" y="22557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180"/>
          <p:cNvSpPr/>
          <p:nvPr/>
        </p:nvSpPr>
        <p:spPr>
          <a:xfrm>
            <a:off x="3460603" y="2128837"/>
            <a:ext cx="54123" cy="150020"/>
          </a:xfrm>
          <a:custGeom>
            <a:avLst/>
            <a:gdLst/>
            <a:ahLst/>
            <a:cxnLst/>
            <a:rect l="0" t="0" r="0" b="0"/>
            <a:pathLst>
              <a:path w="54123" h="150020">
                <a:moveTo>
                  <a:pt x="4115" y="0"/>
                </a:moveTo>
                <a:lnTo>
                  <a:pt x="0" y="0"/>
                </a:lnTo>
                <a:lnTo>
                  <a:pt x="1757" y="0"/>
                </a:lnTo>
                <a:lnTo>
                  <a:pt x="2543" y="794"/>
                </a:lnTo>
                <a:lnTo>
                  <a:pt x="3067" y="2117"/>
                </a:lnTo>
                <a:lnTo>
                  <a:pt x="3649" y="6497"/>
                </a:lnTo>
                <a:lnTo>
                  <a:pt x="3805" y="9888"/>
                </a:lnTo>
                <a:lnTo>
                  <a:pt x="4023" y="20127"/>
                </a:lnTo>
                <a:lnTo>
                  <a:pt x="4054" y="22943"/>
                </a:lnTo>
                <a:lnTo>
                  <a:pt x="4868" y="26408"/>
                </a:lnTo>
                <a:lnTo>
                  <a:pt x="6205" y="30305"/>
                </a:lnTo>
                <a:lnTo>
                  <a:pt x="7889" y="34491"/>
                </a:lnTo>
                <a:lnTo>
                  <a:pt x="9013" y="38869"/>
                </a:lnTo>
                <a:lnTo>
                  <a:pt x="9761" y="43375"/>
                </a:lnTo>
                <a:lnTo>
                  <a:pt x="10261" y="47967"/>
                </a:lnTo>
                <a:lnTo>
                  <a:pt x="11387" y="53409"/>
                </a:lnTo>
                <a:lnTo>
                  <a:pt x="12932" y="59419"/>
                </a:lnTo>
                <a:lnTo>
                  <a:pt x="14756" y="65806"/>
                </a:lnTo>
                <a:lnTo>
                  <a:pt x="15972" y="71652"/>
                </a:lnTo>
                <a:lnTo>
                  <a:pt x="16782" y="77137"/>
                </a:lnTo>
                <a:lnTo>
                  <a:pt x="17322" y="82381"/>
                </a:lnTo>
                <a:lnTo>
                  <a:pt x="18476" y="87464"/>
                </a:lnTo>
                <a:lnTo>
                  <a:pt x="20039" y="92441"/>
                </a:lnTo>
                <a:lnTo>
                  <a:pt x="21875" y="97346"/>
                </a:lnTo>
                <a:lnTo>
                  <a:pt x="23892" y="102203"/>
                </a:lnTo>
                <a:lnTo>
                  <a:pt x="26031" y="107030"/>
                </a:lnTo>
                <a:lnTo>
                  <a:pt x="28251" y="111834"/>
                </a:lnTo>
                <a:lnTo>
                  <a:pt x="29731" y="116625"/>
                </a:lnTo>
                <a:lnTo>
                  <a:pt x="30717" y="121406"/>
                </a:lnTo>
                <a:lnTo>
                  <a:pt x="31375" y="126181"/>
                </a:lnTo>
                <a:lnTo>
                  <a:pt x="32607" y="130158"/>
                </a:lnTo>
                <a:lnTo>
                  <a:pt x="34222" y="133603"/>
                </a:lnTo>
                <a:lnTo>
                  <a:pt x="36093" y="136694"/>
                </a:lnTo>
                <a:lnTo>
                  <a:pt x="38134" y="139548"/>
                </a:lnTo>
                <a:lnTo>
                  <a:pt x="40288" y="142244"/>
                </a:lnTo>
                <a:lnTo>
                  <a:pt x="45657" y="148483"/>
                </a:lnTo>
                <a:lnTo>
                  <a:pt x="46891" y="148995"/>
                </a:lnTo>
                <a:lnTo>
                  <a:pt x="48507" y="149336"/>
                </a:lnTo>
                <a:lnTo>
                  <a:pt x="54122" y="15001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181"/>
          <p:cNvSpPr/>
          <p:nvPr/>
        </p:nvSpPr>
        <p:spPr>
          <a:xfrm>
            <a:off x="3536156" y="2114550"/>
            <a:ext cx="92870" cy="164307"/>
          </a:xfrm>
          <a:custGeom>
            <a:avLst/>
            <a:gdLst/>
            <a:ahLst/>
            <a:cxnLst/>
            <a:rect l="0" t="0" r="0" b="0"/>
            <a:pathLst>
              <a:path w="92870" h="164307">
                <a:moveTo>
                  <a:pt x="0" y="0"/>
                </a:moveTo>
                <a:lnTo>
                  <a:pt x="7057" y="0"/>
                </a:lnTo>
                <a:lnTo>
                  <a:pt x="10910" y="3792"/>
                </a:lnTo>
                <a:lnTo>
                  <a:pt x="12036" y="6497"/>
                </a:lnTo>
                <a:lnTo>
                  <a:pt x="12787" y="9887"/>
                </a:lnTo>
                <a:lnTo>
                  <a:pt x="13287" y="13735"/>
                </a:lnTo>
                <a:lnTo>
                  <a:pt x="14414" y="17888"/>
                </a:lnTo>
                <a:lnTo>
                  <a:pt x="15959" y="22244"/>
                </a:lnTo>
                <a:lnTo>
                  <a:pt x="17783" y="26735"/>
                </a:lnTo>
                <a:lnTo>
                  <a:pt x="19793" y="31317"/>
                </a:lnTo>
                <a:lnTo>
                  <a:pt x="24142" y="40641"/>
                </a:lnTo>
                <a:lnTo>
                  <a:pt x="25620" y="45350"/>
                </a:lnTo>
                <a:lnTo>
                  <a:pt x="26605" y="50077"/>
                </a:lnTo>
                <a:lnTo>
                  <a:pt x="27262" y="54816"/>
                </a:lnTo>
                <a:lnTo>
                  <a:pt x="28493" y="59563"/>
                </a:lnTo>
                <a:lnTo>
                  <a:pt x="30108" y="64314"/>
                </a:lnTo>
                <a:lnTo>
                  <a:pt x="31978" y="69070"/>
                </a:lnTo>
                <a:lnTo>
                  <a:pt x="33225" y="74621"/>
                </a:lnTo>
                <a:lnTo>
                  <a:pt x="34056" y="80704"/>
                </a:lnTo>
                <a:lnTo>
                  <a:pt x="34610" y="87140"/>
                </a:lnTo>
                <a:lnTo>
                  <a:pt x="35774" y="92224"/>
                </a:lnTo>
                <a:lnTo>
                  <a:pt x="37343" y="96408"/>
                </a:lnTo>
                <a:lnTo>
                  <a:pt x="52482" y="126413"/>
                </a:lnTo>
                <a:lnTo>
                  <a:pt x="55626" y="130313"/>
                </a:lnTo>
                <a:lnTo>
                  <a:pt x="59309" y="133706"/>
                </a:lnTo>
                <a:lnTo>
                  <a:pt x="63351" y="136762"/>
                </a:lnTo>
                <a:lnTo>
                  <a:pt x="66047" y="139593"/>
                </a:lnTo>
                <a:lnTo>
                  <a:pt x="67844" y="142275"/>
                </a:lnTo>
                <a:lnTo>
                  <a:pt x="70634" y="147371"/>
                </a:lnTo>
                <a:lnTo>
                  <a:pt x="72489" y="149841"/>
                </a:lnTo>
                <a:lnTo>
                  <a:pt x="74520" y="152281"/>
                </a:lnTo>
                <a:lnTo>
                  <a:pt x="76667" y="154702"/>
                </a:lnTo>
                <a:lnTo>
                  <a:pt x="81170" y="159508"/>
                </a:lnTo>
                <a:lnTo>
                  <a:pt x="83482" y="161107"/>
                </a:lnTo>
                <a:lnTo>
                  <a:pt x="85817" y="162174"/>
                </a:lnTo>
                <a:lnTo>
                  <a:pt x="92869" y="16430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182"/>
          <p:cNvSpPr/>
          <p:nvPr/>
        </p:nvSpPr>
        <p:spPr>
          <a:xfrm>
            <a:off x="3657600" y="2036055"/>
            <a:ext cx="135277" cy="292808"/>
          </a:xfrm>
          <a:custGeom>
            <a:avLst/>
            <a:gdLst/>
            <a:ahLst/>
            <a:cxnLst/>
            <a:rect l="0" t="0" r="0" b="0"/>
            <a:pathLst>
              <a:path w="135277" h="292808">
                <a:moveTo>
                  <a:pt x="0" y="7057"/>
                </a:moveTo>
                <a:lnTo>
                  <a:pt x="0" y="3265"/>
                </a:lnTo>
                <a:lnTo>
                  <a:pt x="794" y="2147"/>
                </a:lnTo>
                <a:lnTo>
                  <a:pt x="2116" y="1403"/>
                </a:lnTo>
                <a:lnTo>
                  <a:pt x="6150" y="207"/>
                </a:lnTo>
                <a:lnTo>
                  <a:pt x="8069" y="109"/>
                </a:lnTo>
                <a:lnTo>
                  <a:pt x="14434" y="0"/>
                </a:lnTo>
                <a:lnTo>
                  <a:pt x="18354" y="765"/>
                </a:lnTo>
                <a:lnTo>
                  <a:pt x="22554" y="2069"/>
                </a:lnTo>
                <a:lnTo>
                  <a:pt x="26942" y="3731"/>
                </a:lnTo>
                <a:lnTo>
                  <a:pt x="31455" y="5634"/>
                </a:lnTo>
                <a:lnTo>
                  <a:pt x="36052" y="7696"/>
                </a:lnTo>
                <a:lnTo>
                  <a:pt x="45391" y="12104"/>
                </a:lnTo>
                <a:lnTo>
                  <a:pt x="54834" y="16708"/>
                </a:lnTo>
                <a:lnTo>
                  <a:pt x="59575" y="19841"/>
                </a:lnTo>
                <a:lnTo>
                  <a:pt x="64322" y="23517"/>
                </a:lnTo>
                <a:lnTo>
                  <a:pt x="69076" y="27556"/>
                </a:lnTo>
                <a:lnTo>
                  <a:pt x="73831" y="31835"/>
                </a:lnTo>
                <a:lnTo>
                  <a:pt x="83349" y="40824"/>
                </a:lnTo>
                <a:lnTo>
                  <a:pt x="88110" y="46237"/>
                </a:lnTo>
                <a:lnTo>
                  <a:pt x="92871" y="52227"/>
                </a:lnTo>
                <a:lnTo>
                  <a:pt x="97633" y="58602"/>
                </a:lnTo>
                <a:lnTo>
                  <a:pt x="107157" y="72034"/>
                </a:lnTo>
                <a:lnTo>
                  <a:pt x="111919" y="78950"/>
                </a:lnTo>
                <a:lnTo>
                  <a:pt x="115887" y="85942"/>
                </a:lnTo>
                <a:lnTo>
                  <a:pt x="119327" y="92985"/>
                </a:lnTo>
                <a:lnTo>
                  <a:pt x="122413" y="100061"/>
                </a:lnTo>
                <a:lnTo>
                  <a:pt x="125265" y="107160"/>
                </a:lnTo>
                <a:lnTo>
                  <a:pt x="130550" y="121397"/>
                </a:lnTo>
                <a:lnTo>
                  <a:pt x="132277" y="129321"/>
                </a:lnTo>
                <a:lnTo>
                  <a:pt x="133428" y="137779"/>
                </a:lnTo>
                <a:lnTo>
                  <a:pt x="134196" y="146592"/>
                </a:lnTo>
                <a:lnTo>
                  <a:pt x="134708" y="154850"/>
                </a:lnTo>
                <a:lnTo>
                  <a:pt x="135276" y="170374"/>
                </a:lnTo>
                <a:lnTo>
                  <a:pt x="134634" y="178641"/>
                </a:lnTo>
                <a:lnTo>
                  <a:pt x="133412" y="187328"/>
                </a:lnTo>
                <a:lnTo>
                  <a:pt x="131803" y="196294"/>
                </a:lnTo>
                <a:lnTo>
                  <a:pt x="129938" y="204652"/>
                </a:lnTo>
                <a:lnTo>
                  <a:pt x="127900" y="212606"/>
                </a:lnTo>
                <a:lnTo>
                  <a:pt x="125748" y="220290"/>
                </a:lnTo>
                <a:lnTo>
                  <a:pt x="123519" y="227000"/>
                </a:lnTo>
                <a:lnTo>
                  <a:pt x="121240" y="233060"/>
                </a:lnTo>
                <a:lnTo>
                  <a:pt x="118926" y="238688"/>
                </a:lnTo>
                <a:lnTo>
                  <a:pt x="115797" y="244028"/>
                </a:lnTo>
                <a:lnTo>
                  <a:pt x="112123" y="249175"/>
                </a:lnTo>
                <a:lnTo>
                  <a:pt x="108086" y="254194"/>
                </a:lnTo>
                <a:lnTo>
                  <a:pt x="104601" y="259127"/>
                </a:lnTo>
                <a:lnTo>
                  <a:pt x="101484" y="264004"/>
                </a:lnTo>
                <a:lnTo>
                  <a:pt x="98612" y="268843"/>
                </a:lnTo>
                <a:lnTo>
                  <a:pt x="95421" y="276335"/>
                </a:lnTo>
                <a:lnTo>
                  <a:pt x="94570" y="279445"/>
                </a:lnTo>
                <a:lnTo>
                  <a:pt x="91508" y="285016"/>
                </a:lnTo>
                <a:lnTo>
                  <a:pt x="89580" y="287613"/>
                </a:lnTo>
                <a:lnTo>
                  <a:pt x="87501" y="289344"/>
                </a:lnTo>
                <a:lnTo>
                  <a:pt x="85321" y="290499"/>
                </a:lnTo>
                <a:lnTo>
                  <a:pt x="83074" y="291268"/>
                </a:lnTo>
                <a:lnTo>
                  <a:pt x="80783" y="291781"/>
                </a:lnTo>
                <a:lnTo>
                  <a:pt x="78461" y="292123"/>
                </a:lnTo>
                <a:lnTo>
                  <a:pt x="72825" y="292672"/>
                </a:lnTo>
                <a:lnTo>
                  <a:pt x="69937" y="292747"/>
                </a:lnTo>
                <a:lnTo>
                  <a:pt x="64293" y="29280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183"/>
          <p:cNvSpPr/>
          <p:nvPr/>
        </p:nvSpPr>
        <p:spPr>
          <a:xfrm>
            <a:off x="5457825" y="1821656"/>
            <a:ext cx="185738" cy="7145"/>
          </a:xfrm>
          <a:custGeom>
            <a:avLst/>
            <a:gdLst/>
            <a:ahLst/>
            <a:cxnLst/>
            <a:rect l="0" t="0" r="0" b="0"/>
            <a:pathLst>
              <a:path w="185738" h="7145">
                <a:moveTo>
                  <a:pt x="0" y="7144"/>
                </a:moveTo>
                <a:lnTo>
                  <a:pt x="26942" y="7144"/>
                </a:lnTo>
                <a:lnTo>
                  <a:pt x="31455" y="6350"/>
                </a:lnTo>
                <a:lnTo>
                  <a:pt x="36052" y="5027"/>
                </a:lnTo>
                <a:lnTo>
                  <a:pt x="40703" y="3351"/>
                </a:lnTo>
                <a:lnTo>
                  <a:pt x="46185" y="2234"/>
                </a:lnTo>
                <a:lnTo>
                  <a:pt x="52221" y="1489"/>
                </a:lnTo>
                <a:lnTo>
                  <a:pt x="58626" y="993"/>
                </a:lnTo>
                <a:lnTo>
                  <a:pt x="64484" y="662"/>
                </a:lnTo>
                <a:lnTo>
                  <a:pt x="75226" y="294"/>
                </a:lnTo>
                <a:lnTo>
                  <a:pt x="105538" y="39"/>
                </a:lnTo>
                <a:lnTo>
                  <a:pt x="173410" y="0"/>
                </a:lnTo>
                <a:lnTo>
                  <a:pt x="175932" y="794"/>
                </a:lnTo>
                <a:lnTo>
                  <a:pt x="178406" y="2116"/>
                </a:lnTo>
                <a:lnTo>
                  <a:pt x="185737" y="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184"/>
          <p:cNvSpPr/>
          <p:nvPr/>
        </p:nvSpPr>
        <p:spPr>
          <a:xfrm>
            <a:off x="5479256" y="1893093"/>
            <a:ext cx="192882" cy="28576"/>
          </a:xfrm>
          <a:custGeom>
            <a:avLst/>
            <a:gdLst/>
            <a:ahLst/>
            <a:cxnLst/>
            <a:rect l="0" t="0" r="0" b="0"/>
            <a:pathLst>
              <a:path w="192882" h="28576">
                <a:moveTo>
                  <a:pt x="0" y="28575"/>
                </a:moveTo>
                <a:lnTo>
                  <a:pt x="9943" y="28575"/>
                </a:lnTo>
                <a:lnTo>
                  <a:pt x="12185" y="27782"/>
                </a:lnTo>
                <a:lnTo>
                  <a:pt x="14473" y="26459"/>
                </a:lnTo>
                <a:lnTo>
                  <a:pt x="16793" y="24783"/>
                </a:lnTo>
                <a:lnTo>
                  <a:pt x="20720" y="23666"/>
                </a:lnTo>
                <a:lnTo>
                  <a:pt x="25720" y="22921"/>
                </a:lnTo>
                <a:lnTo>
                  <a:pt x="31434" y="22424"/>
                </a:lnTo>
                <a:lnTo>
                  <a:pt x="36831" y="21300"/>
                </a:lnTo>
                <a:lnTo>
                  <a:pt x="42017" y="19756"/>
                </a:lnTo>
                <a:lnTo>
                  <a:pt x="47061" y="17933"/>
                </a:lnTo>
                <a:lnTo>
                  <a:pt x="52805" y="16718"/>
                </a:lnTo>
                <a:lnTo>
                  <a:pt x="59016" y="15908"/>
                </a:lnTo>
                <a:lnTo>
                  <a:pt x="65538" y="15368"/>
                </a:lnTo>
                <a:lnTo>
                  <a:pt x="71473" y="14214"/>
                </a:lnTo>
                <a:lnTo>
                  <a:pt x="77018" y="12651"/>
                </a:lnTo>
                <a:lnTo>
                  <a:pt x="82301" y="10815"/>
                </a:lnTo>
                <a:lnTo>
                  <a:pt x="88205" y="9592"/>
                </a:lnTo>
                <a:lnTo>
                  <a:pt x="94522" y="8776"/>
                </a:lnTo>
                <a:lnTo>
                  <a:pt x="101115" y="8232"/>
                </a:lnTo>
                <a:lnTo>
                  <a:pt x="107097" y="7076"/>
                </a:lnTo>
                <a:lnTo>
                  <a:pt x="112673" y="5511"/>
                </a:lnTo>
                <a:lnTo>
                  <a:pt x="117978" y="3674"/>
                </a:lnTo>
                <a:lnTo>
                  <a:pt x="123896" y="2449"/>
                </a:lnTo>
                <a:lnTo>
                  <a:pt x="130222" y="1633"/>
                </a:lnTo>
                <a:lnTo>
                  <a:pt x="136821" y="1089"/>
                </a:lnTo>
                <a:lnTo>
                  <a:pt x="142808" y="726"/>
                </a:lnTo>
                <a:lnTo>
                  <a:pt x="153693" y="323"/>
                </a:lnTo>
                <a:lnTo>
                  <a:pt x="164954" y="96"/>
                </a:lnTo>
                <a:lnTo>
                  <a:pt x="19288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185"/>
          <p:cNvSpPr/>
          <p:nvPr/>
        </p:nvSpPr>
        <p:spPr>
          <a:xfrm>
            <a:off x="5865018" y="1750218"/>
            <a:ext cx="171451" cy="14281"/>
          </a:xfrm>
          <a:custGeom>
            <a:avLst/>
            <a:gdLst/>
            <a:ahLst/>
            <a:cxnLst/>
            <a:rect l="0" t="0" r="0" b="0"/>
            <a:pathLst>
              <a:path w="171451" h="14281">
                <a:moveTo>
                  <a:pt x="0" y="7144"/>
                </a:moveTo>
                <a:lnTo>
                  <a:pt x="6151" y="7144"/>
                </a:lnTo>
                <a:lnTo>
                  <a:pt x="7276" y="7938"/>
                </a:lnTo>
                <a:lnTo>
                  <a:pt x="8819" y="9261"/>
                </a:lnTo>
                <a:lnTo>
                  <a:pt x="10642" y="10936"/>
                </a:lnTo>
                <a:lnTo>
                  <a:pt x="12651" y="12054"/>
                </a:lnTo>
                <a:lnTo>
                  <a:pt x="14784" y="12798"/>
                </a:lnTo>
                <a:lnTo>
                  <a:pt x="17000" y="13295"/>
                </a:lnTo>
                <a:lnTo>
                  <a:pt x="19271" y="13626"/>
                </a:lnTo>
                <a:lnTo>
                  <a:pt x="23911" y="13994"/>
                </a:lnTo>
                <a:lnTo>
                  <a:pt x="28619" y="14157"/>
                </a:lnTo>
                <a:lnTo>
                  <a:pt x="37848" y="14249"/>
                </a:lnTo>
                <a:lnTo>
                  <a:pt x="55190" y="14280"/>
                </a:lnTo>
                <a:lnTo>
                  <a:pt x="60606" y="13489"/>
                </a:lnTo>
                <a:lnTo>
                  <a:pt x="66597" y="12168"/>
                </a:lnTo>
                <a:lnTo>
                  <a:pt x="72973" y="10493"/>
                </a:lnTo>
                <a:lnTo>
                  <a:pt x="78812" y="9377"/>
                </a:lnTo>
                <a:lnTo>
                  <a:pt x="84291" y="8633"/>
                </a:lnTo>
                <a:lnTo>
                  <a:pt x="89532" y="8136"/>
                </a:lnTo>
                <a:lnTo>
                  <a:pt x="95407" y="7806"/>
                </a:lnTo>
                <a:lnTo>
                  <a:pt x="108284" y="7438"/>
                </a:lnTo>
                <a:lnTo>
                  <a:pt x="114258" y="6546"/>
                </a:lnTo>
                <a:lnTo>
                  <a:pt x="119829" y="5158"/>
                </a:lnTo>
                <a:lnTo>
                  <a:pt x="125130" y="3439"/>
                </a:lnTo>
                <a:lnTo>
                  <a:pt x="130251" y="2293"/>
                </a:lnTo>
                <a:lnTo>
                  <a:pt x="135253" y="1528"/>
                </a:lnTo>
                <a:lnTo>
                  <a:pt x="140175" y="1019"/>
                </a:lnTo>
                <a:lnTo>
                  <a:pt x="145044" y="680"/>
                </a:lnTo>
                <a:lnTo>
                  <a:pt x="149877" y="453"/>
                </a:lnTo>
                <a:lnTo>
                  <a:pt x="162148" y="135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186"/>
          <p:cNvSpPr/>
          <p:nvPr/>
        </p:nvSpPr>
        <p:spPr>
          <a:xfrm>
            <a:off x="6107906" y="1650206"/>
            <a:ext cx="35720" cy="235745"/>
          </a:xfrm>
          <a:custGeom>
            <a:avLst/>
            <a:gdLst/>
            <a:ahLst/>
            <a:cxnLst/>
            <a:rect l="0" t="0" r="0" b="0"/>
            <a:pathLst>
              <a:path w="35720" h="235745">
                <a:moveTo>
                  <a:pt x="0" y="0"/>
                </a:moveTo>
                <a:lnTo>
                  <a:pt x="0" y="34759"/>
                </a:lnTo>
                <a:lnTo>
                  <a:pt x="794" y="39048"/>
                </a:lnTo>
                <a:lnTo>
                  <a:pt x="2117" y="43494"/>
                </a:lnTo>
                <a:lnTo>
                  <a:pt x="3792" y="48046"/>
                </a:lnTo>
                <a:lnTo>
                  <a:pt x="4910" y="53462"/>
                </a:lnTo>
                <a:lnTo>
                  <a:pt x="5654" y="59454"/>
                </a:lnTo>
                <a:lnTo>
                  <a:pt x="6151" y="65829"/>
                </a:lnTo>
                <a:lnTo>
                  <a:pt x="6482" y="71667"/>
                </a:lnTo>
                <a:lnTo>
                  <a:pt x="6849" y="82387"/>
                </a:lnTo>
                <a:lnTo>
                  <a:pt x="7741" y="87469"/>
                </a:lnTo>
                <a:lnTo>
                  <a:pt x="9129" y="92444"/>
                </a:lnTo>
                <a:lnTo>
                  <a:pt x="10849" y="97348"/>
                </a:lnTo>
                <a:lnTo>
                  <a:pt x="11995" y="102998"/>
                </a:lnTo>
                <a:lnTo>
                  <a:pt x="12759" y="109147"/>
                </a:lnTo>
                <a:lnTo>
                  <a:pt x="13269" y="115627"/>
                </a:lnTo>
                <a:lnTo>
                  <a:pt x="13608" y="121535"/>
                </a:lnTo>
                <a:lnTo>
                  <a:pt x="13986" y="132332"/>
                </a:lnTo>
                <a:lnTo>
                  <a:pt x="14198" y="147336"/>
                </a:lnTo>
                <a:lnTo>
                  <a:pt x="14261" y="165628"/>
                </a:lnTo>
                <a:lnTo>
                  <a:pt x="15063" y="171537"/>
                </a:lnTo>
                <a:lnTo>
                  <a:pt x="16393" y="177064"/>
                </a:lnTo>
                <a:lnTo>
                  <a:pt x="18072" y="182336"/>
                </a:lnTo>
                <a:lnTo>
                  <a:pt x="19192" y="186645"/>
                </a:lnTo>
                <a:lnTo>
                  <a:pt x="19938" y="190311"/>
                </a:lnTo>
                <a:lnTo>
                  <a:pt x="20436" y="193549"/>
                </a:lnTo>
                <a:lnTo>
                  <a:pt x="21561" y="196501"/>
                </a:lnTo>
                <a:lnTo>
                  <a:pt x="23105" y="199264"/>
                </a:lnTo>
                <a:lnTo>
                  <a:pt x="24928" y="201898"/>
                </a:lnTo>
                <a:lnTo>
                  <a:pt x="26144" y="205243"/>
                </a:lnTo>
                <a:lnTo>
                  <a:pt x="26954" y="209059"/>
                </a:lnTo>
                <a:lnTo>
                  <a:pt x="27494" y="213192"/>
                </a:lnTo>
                <a:lnTo>
                  <a:pt x="28648" y="216740"/>
                </a:lnTo>
                <a:lnTo>
                  <a:pt x="30211" y="219900"/>
                </a:lnTo>
                <a:lnTo>
                  <a:pt x="34631" y="226881"/>
                </a:lnTo>
                <a:lnTo>
                  <a:pt x="35235" y="229953"/>
                </a:lnTo>
                <a:lnTo>
                  <a:pt x="35719" y="2357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187"/>
          <p:cNvSpPr/>
          <p:nvPr/>
        </p:nvSpPr>
        <p:spPr>
          <a:xfrm>
            <a:off x="6243637" y="1621631"/>
            <a:ext cx="64295" cy="271463"/>
          </a:xfrm>
          <a:custGeom>
            <a:avLst/>
            <a:gdLst/>
            <a:ahLst/>
            <a:cxnLst/>
            <a:rect l="0" t="0" r="0" b="0"/>
            <a:pathLst>
              <a:path w="64295" h="271463">
                <a:moveTo>
                  <a:pt x="0" y="0"/>
                </a:moveTo>
                <a:lnTo>
                  <a:pt x="6850" y="0"/>
                </a:lnTo>
                <a:lnTo>
                  <a:pt x="7741" y="794"/>
                </a:lnTo>
                <a:lnTo>
                  <a:pt x="10849" y="3792"/>
                </a:lnTo>
                <a:lnTo>
                  <a:pt x="11995" y="5703"/>
                </a:lnTo>
                <a:lnTo>
                  <a:pt x="13269" y="9943"/>
                </a:lnTo>
                <a:lnTo>
                  <a:pt x="14402" y="12185"/>
                </a:lnTo>
                <a:lnTo>
                  <a:pt x="15951" y="14473"/>
                </a:lnTo>
                <a:lnTo>
                  <a:pt x="17778" y="16792"/>
                </a:lnTo>
                <a:lnTo>
                  <a:pt x="18996" y="19926"/>
                </a:lnTo>
                <a:lnTo>
                  <a:pt x="21504" y="32715"/>
                </a:lnTo>
                <a:lnTo>
                  <a:pt x="23067" y="38479"/>
                </a:lnTo>
                <a:lnTo>
                  <a:pt x="24903" y="44702"/>
                </a:lnTo>
                <a:lnTo>
                  <a:pt x="26127" y="50439"/>
                </a:lnTo>
                <a:lnTo>
                  <a:pt x="26943" y="55851"/>
                </a:lnTo>
                <a:lnTo>
                  <a:pt x="27487" y="61046"/>
                </a:lnTo>
                <a:lnTo>
                  <a:pt x="28644" y="66891"/>
                </a:lnTo>
                <a:lnTo>
                  <a:pt x="30208" y="73169"/>
                </a:lnTo>
                <a:lnTo>
                  <a:pt x="32045" y="79736"/>
                </a:lnTo>
                <a:lnTo>
                  <a:pt x="33270" y="86494"/>
                </a:lnTo>
                <a:lnTo>
                  <a:pt x="34086" y="93382"/>
                </a:lnTo>
                <a:lnTo>
                  <a:pt x="34630" y="100354"/>
                </a:lnTo>
                <a:lnTo>
                  <a:pt x="34993" y="107384"/>
                </a:lnTo>
                <a:lnTo>
                  <a:pt x="35397" y="121545"/>
                </a:lnTo>
                <a:lnTo>
                  <a:pt x="35677" y="151522"/>
                </a:lnTo>
                <a:lnTo>
                  <a:pt x="35690" y="158164"/>
                </a:lnTo>
                <a:lnTo>
                  <a:pt x="36494" y="164974"/>
                </a:lnTo>
                <a:lnTo>
                  <a:pt x="37823" y="171895"/>
                </a:lnTo>
                <a:lnTo>
                  <a:pt x="39503" y="178890"/>
                </a:lnTo>
                <a:lnTo>
                  <a:pt x="40623" y="185141"/>
                </a:lnTo>
                <a:lnTo>
                  <a:pt x="41370" y="190896"/>
                </a:lnTo>
                <a:lnTo>
                  <a:pt x="41867" y="196320"/>
                </a:lnTo>
                <a:lnTo>
                  <a:pt x="42199" y="201524"/>
                </a:lnTo>
                <a:lnTo>
                  <a:pt x="42567" y="211539"/>
                </a:lnTo>
                <a:lnTo>
                  <a:pt x="42775" y="226102"/>
                </a:lnTo>
                <a:lnTo>
                  <a:pt x="43598" y="230110"/>
                </a:lnTo>
                <a:lnTo>
                  <a:pt x="44941" y="233575"/>
                </a:lnTo>
                <a:lnTo>
                  <a:pt x="46629" y="236679"/>
                </a:lnTo>
                <a:lnTo>
                  <a:pt x="48506" y="242245"/>
                </a:lnTo>
                <a:lnTo>
                  <a:pt x="49339" y="248158"/>
                </a:lnTo>
                <a:lnTo>
                  <a:pt x="49710" y="256078"/>
                </a:lnTo>
                <a:lnTo>
                  <a:pt x="50602" y="258825"/>
                </a:lnTo>
                <a:lnTo>
                  <a:pt x="51991" y="260656"/>
                </a:lnTo>
                <a:lnTo>
                  <a:pt x="53711" y="261877"/>
                </a:lnTo>
                <a:lnTo>
                  <a:pt x="55651" y="263484"/>
                </a:lnTo>
                <a:lnTo>
                  <a:pt x="57738" y="265350"/>
                </a:lnTo>
                <a:lnTo>
                  <a:pt x="64294" y="27146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188"/>
          <p:cNvSpPr/>
          <p:nvPr/>
        </p:nvSpPr>
        <p:spPr>
          <a:xfrm>
            <a:off x="6400800" y="1714500"/>
            <a:ext cx="221457" cy="21432"/>
          </a:xfrm>
          <a:custGeom>
            <a:avLst/>
            <a:gdLst/>
            <a:ahLst/>
            <a:cxnLst/>
            <a:rect l="0" t="0" r="0" b="0"/>
            <a:pathLst>
              <a:path w="221457" h="21432">
                <a:moveTo>
                  <a:pt x="0" y="21431"/>
                </a:moveTo>
                <a:lnTo>
                  <a:pt x="13000" y="21431"/>
                </a:lnTo>
                <a:lnTo>
                  <a:pt x="15016" y="20637"/>
                </a:lnTo>
                <a:lnTo>
                  <a:pt x="17948" y="19314"/>
                </a:lnTo>
                <a:lnTo>
                  <a:pt x="21490" y="17639"/>
                </a:lnTo>
                <a:lnTo>
                  <a:pt x="25439" y="16521"/>
                </a:lnTo>
                <a:lnTo>
                  <a:pt x="29659" y="15776"/>
                </a:lnTo>
                <a:lnTo>
                  <a:pt x="34060" y="15280"/>
                </a:lnTo>
                <a:lnTo>
                  <a:pt x="39375" y="14155"/>
                </a:lnTo>
                <a:lnTo>
                  <a:pt x="45300" y="12612"/>
                </a:lnTo>
                <a:lnTo>
                  <a:pt x="51631" y="10789"/>
                </a:lnTo>
                <a:lnTo>
                  <a:pt x="58233" y="9574"/>
                </a:lnTo>
                <a:lnTo>
                  <a:pt x="65016" y="8763"/>
                </a:lnTo>
                <a:lnTo>
                  <a:pt x="71919" y="8223"/>
                </a:lnTo>
                <a:lnTo>
                  <a:pt x="78902" y="7863"/>
                </a:lnTo>
                <a:lnTo>
                  <a:pt x="93011" y="7463"/>
                </a:lnTo>
                <a:lnTo>
                  <a:pt x="114342" y="7238"/>
                </a:lnTo>
                <a:lnTo>
                  <a:pt x="121472" y="6413"/>
                </a:lnTo>
                <a:lnTo>
                  <a:pt x="128606" y="5069"/>
                </a:lnTo>
                <a:lnTo>
                  <a:pt x="135743" y="3379"/>
                </a:lnTo>
                <a:lnTo>
                  <a:pt x="142883" y="2252"/>
                </a:lnTo>
                <a:lnTo>
                  <a:pt x="150024" y="1502"/>
                </a:lnTo>
                <a:lnTo>
                  <a:pt x="157165" y="1001"/>
                </a:lnTo>
                <a:lnTo>
                  <a:pt x="164308" y="667"/>
                </a:lnTo>
                <a:lnTo>
                  <a:pt x="178594" y="296"/>
                </a:lnTo>
                <a:lnTo>
                  <a:pt x="221456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189"/>
          <p:cNvSpPr/>
          <p:nvPr/>
        </p:nvSpPr>
        <p:spPr>
          <a:xfrm>
            <a:off x="6507956" y="1614487"/>
            <a:ext cx="71438" cy="221457"/>
          </a:xfrm>
          <a:custGeom>
            <a:avLst/>
            <a:gdLst/>
            <a:ahLst/>
            <a:cxnLst/>
            <a:rect l="0" t="0" r="0" b="0"/>
            <a:pathLst>
              <a:path w="71438" h="221457">
                <a:moveTo>
                  <a:pt x="0" y="0"/>
                </a:moveTo>
                <a:lnTo>
                  <a:pt x="0" y="7585"/>
                </a:lnTo>
                <a:lnTo>
                  <a:pt x="794" y="10613"/>
                </a:lnTo>
                <a:lnTo>
                  <a:pt x="2117" y="13425"/>
                </a:lnTo>
                <a:lnTo>
                  <a:pt x="3793" y="16094"/>
                </a:lnTo>
                <a:lnTo>
                  <a:pt x="4910" y="19460"/>
                </a:lnTo>
                <a:lnTo>
                  <a:pt x="5654" y="23292"/>
                </a:lnTo>
                <a:lnTo>
                  <a:pt x="6151" y="27435"/>
                </a:lnTo>
                <a:lnTo>
                  <a:pt x="6482" y="31784"/>
                </a:lnTo>
                <a:lnTo>
                  <a:pt x="6702" y="36270"/>
                </a:lnTo>
                <a:lnTo>
                  <a:pt x="6850" y="40849"/>
                </a:lnTo>
                <a:lnTo>
                  <a:pt x="7741" y="45489"/>
                </a:lnTo>
                <a:lnTo>
                  <a:pt x="9129" y="50170"/>
                </a:lnTo>
                <a:lnTo>
                  <a:pt x="12789" y="60398"/>
                </a:lnTo>
                <a:lnTo>
                  <a:pt x="17061" y="72881"/>
                </a:lnTo>
                <a:lnTo>
                  <a:pt x="19311" y="78750"/>
                </a:lnTo>
                <a:lnTo>
                  <a:pt x="21605" y="84250"/>
                </a:lnTo>
                <a:lnTo>
                  <a:pt x="23929" y="89504"/>
                </a:lnTo>
                <a:lnTo>
                  <a:pt x="26271" y="95388"/>
                </a:lnTo>
                <a:lnTo>
                  <a:pt x="30991" y="108276"/>
                </a:lnTo>
                <a:lnTo>
                  <a:pt x="33361" y="114253"/>
                </a:lnTo>
                <a:lnTo>
                  <a:pt x="35734" y="119825"/>
                </a:lnTo>
                <a:lnTo>
                  <a:pt x="40488" y="130249"/>
                </a:lnTo>
                <a:lnTo>
                  <a:pt x="50008" y="149877"/>
                </a:lnTo>
                <a:lnTo>
                  <a:pt x="59532" y="169041"/>
                </a:lnTo>
                <a:lnTo>
                  <a:pt x="61119" y="173019"/>
                </a:lnTo>
                <a:lnTo>
                  <a:pt x="62883" y="179556"/>
                </a:lnTo>
                <a:lnTo>
                  <a:pt x="63353" y="183204"/>
                </a:lnTo>
                <a:lnTo>
                  <a:pt x="63666" y="187223"/>
                </a:lnTo>
                <a:lnTo>
                  <a:pt x="63876" y="191491"/>
                </a:lnTo>
                <a:lnTo>
                  <a:pt x="64808" y="195923"/>
                </a:lnTo>
                <a:lnTo>
                  <a:pt x="66224" y="200465"/>
                </a:lnTo>
                <a:lnTo>
                  <a:pt x="67962" y="205081"/>
                </a:lnTo>
                <a:lnTo>
                  <a:pt x="69120" y="208952"/>
                </a:lnTo>
                <a:lnTo>
                  <a:pt x="69893" y="212326"/>
                </a:lnTo>
                <a:lnTo>
                  <a:pt x="71437" y="22145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190"/>
          <p:cNvSpPr/>
          <p:nvPr/>
        </p:nvSpPr>
        <p:spPr>
          <a:xfrm>
            <a:off x="6386512" y="1864518"/>
            <a:ext cx="278607" cy="14289"/>
          </a:xfrm>
          <a:custGeom>
            <a:avLst/>
            <a:gdLst/>
            <a:ahLst/>
            <a:cxnLst/>
            <a:rect l="0" t="0" r="0" b="0"/>
            <a:pathLst>
              <a:path w="278607" h="14289">
                <a:moveTo>
                  <a:pt x="0" y="14288"/>
                </a:moveTo>
                <a:lnTo>
                  <a:pt x="13736" y="14288"/>
                </a:lnTo>
                <a:lnTo>
                  <a:pt x="17095" y="13494"/>
                </a:lnTo>
                <a:lnTo>
                  <a:pt x="20127" y="12171"/>
                </a:lnTo>
                <a:lnTo>
                  <a:pt x="22944" y="10496"/>
                </a:lnTo>
                <a:lnTo>
                  <a:pt x="26408" y="9378"/>
                </a:lnTo>
                <a:lnTo>
                  <a:pt x="30306" y="8633"/>
                </a:lnTo>
                <a:lnTo>
                  <a:pt x="34491" y="8137"/>
                </a:lnTo>
                <a:lnTo>
                  <a:pt x="39663" y="7806"/>
                </a:lnTo>
                <a:lnTo>
                  <a:pt x="45492" y="7585"/>
                </a:lnTo>
                <a:lnTo>
                  <a:pt x="65073" y="7275"/>
                </a:lnTo>
                <a:lnTo>
                  <a:pt x="129594" y="7146"/>
                </a:lnTo>
                <a:lnTo>
                  <a:pt x="136403" y="6352"/>
                </a:lnTo>
                <a:lnTo>
                  <a:pt x="143322" y="5028"/>
                </a:lnTo>
                <a:lnTo>
                  <a:pt x="150317" y="3352"/>
                </a:lnTo>
                <a:lnTo>
                  <a:pt x="157361" y="2235"/>
                </a:lnTo>
                <a:lnTo>
                  <a:pt x="164439" y="1490"/>
                </a:lnTo>
                <a:lnTo>
                  <a:pt x="171538" y="994"/>
                </a:lnTo>
                <a:lnTo>
                  <a:pt x="179446" y="662"/>
                </a:lnTo>
                <a:lnTo>
                  <a:pt x="204158" y="196"/>
                </a:lnTo>
                <a:lnTo>
                  <a:pt x="278606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191"/>
          <p:cNvSpPr/>
          <p:nvPr/>
        </p:nvSpPr>
        <p:spPr>
          <a:xfrm>
            <a:off x="6715135" y="1350168"/>
            <a:ext cx="1953836" cy="499643"/>
          </a:xfrm>
          <a:custGeom>
            <a:avLst/>
            <a:gdLst/>
            <a:ahLst/>
            <a:cxnLst/>
            <a:rect l="0" t="0" r="0" b="0"/>
            <a:pathLst>
              <a:path w="1953836" h="499643">
                <a:moveTo>
                  <a:pt x="14277" y="385763"/>
                </a:moveTo>
                <a:lnTo>
                  <a:pt x="18070" y="385763"/>
                </a:lnTo>
                <a:lnTo>
                  <a:pt x="19187" y="386557"/>
                </a:lnTo>
                <a:lnTo>
                  <a:pt x="19931" y="387879"/>
                </a:lnTo>
                <a:lnTo>
                  <a:pt x="20428" y="389555"/>
                </a:lnTo>
                <a:lnTo>
                  <a:pt x="23097" y="393534"/>
                </a:lnTo>
                <a:lnTo>
                  <a:pt x="26928" y="398742"/>
                </a:lnTo>
                <a:lnTo>
                  <a:pt x="35856" y="412904"/>
                </a:lnTo>
                <a:lnTo>
                  <a:pt x="42895" y="423173"/>
                </a:lnTo>
                <a:lnTo>
                  <a:pt x="50009" y="436270"/>
                </a:lnTo>
                <a:lnTo>
                  <a:pt x="57143" y="448088"/>
                </a:lnTo>
                <a:lnTo>
                  <a:pt x="64285" y="458734"/>
                </a:lnTo>
                <a:lnTo>
                  <a:pt x="68253" y="466613"/>
                </a:lnTo>
                <a:lnTo>
                  <a:pt x="71280" y="475512"/>
                </a:lnTo>
                <a:lnTo>
                  <a:pt x="76851" y="483175"/>
                </a:lnTo>
                <a:lnTo>
                  <a:pt x="81247" y="488059"/>
                </a:lnTo>
                <a:lnTo>
                  <a:pt x="82736" y="490473"/>
                </a:lnTo>
                <a:lnTo>
                  <a:pt x="85598" y="499642"/>
                </a:lnTo>
                <a:lnTo>
                  <a:pt x="85704" y="490083"/>
                </a:lnTo>
                <a:lnTo>
                  <a:pt x="84914" y="487853"/>
                </a:lnTo>
                <a:lnTo>
                  <a:pt x="75771" y="472418"/>
                </a:lnTo>
                <a:lnTo>
                  <a:pt x="73358" y="463699"/>
                </a:lnTo>
                <a:lnTo>
                  <a:pt x="71491" y="454532"/>
                </a:lnTo>
                <a:lnTo>
                  <a:pt x="66771" y="440447"/>
                </a:lnTo>
                <a:lnTo>
                  <a:pt x="64227" y="425425"/>
                </a:lnTo>
                <a:lnTo>
                  <a:pt x="60818" y="412915"/>
                </a:lnTo>
                <a:lnTo>
                  <a:pt x="56658" y="399418"/>
                </a:lnTo>
                <a:lnTo>
                  <a:pt x="47520" y="371350"/>
                </a:lnTo>
                <a:lnTo>
                  <a:pt x="44926" y="357132"/>
                </a:lnTo>
                <a:lnTo>
                  <a:pt x="42980" y="342876"/>
                </a:lnTo>
                <a:lnTo>
                  <a:pt x="39469" y="328602"/>
                </a:lnTo>
                <a:lnTo>
                  <a:pt x="37380" y="314320"/>
                </a:lnTo>
                <a:lnTo>
                  <a:pt x="35658" y="300036"/>
                </a:lnTo>
                <a:lnTo>
                  <a:pt x="32246" y="285749"/>
                </a:lnTo>
                <a:lnTo>
                  <a:pt x="28085" y="271462"/>
                </a:lnTo>
                <a:lnTo>
                  <a:pt x="23589" y="257969"/>
                </a:lnTo>
                <a:lnTo>
                  <a:pt x="18945" y="246680"/>
                </a:lnTo>
                <a:lnTo>
                  <a:pt x="16351" y="234255"/>
                </a:lnTo>
                <a:lnTo>
                  <a:pt x="14406" y="222382"/>
                </a:lnTo>
                <a:lnTo>
                  <a:pt x="8847" y="210442"/>
                </a:lnTo>
                <a:lnTo>
                  <a:pt x="4455" y="201745"/>
                </a:lnTo>
                <a:lnTo>
                  <a:pt x="1974" y="192587"/>
                </a:lnTo>
                <a:lnTo>
                  <a:pt x="382" y="177566"/>
                </a:lnTo>
                <a:lnTo>
                  <a:pt x="24" y="162044"/>
                </a:lnTo>
                <a:lnTo>
                  <a:pt x="0" y="154817"/>
                </a:lnTo>
                <a:lnTo>
                  <a:pt x="790" y="152424"/>
                </a:lnTo>
                <a:lnTo>
                  <a:pt x="3785" y="147648"/>
                </a:lnTo>
                <a:lnTo>
                  <a:pt x="5695" y="146057"/>
                </a:lnTo>
                <a:lnTo>
                  <a:pt x="7762" y="144997"/>
                </a:lnTo>
                <a:lnTo>
                  <a:pt x="9934" y="144290"/>
                </a:lnTo>
                <a:lnTo>
                  <a:pt x="11381" y="143024"/>
                </a:lnTo>
                <a:lnTo>
                  <a:pt x="12347" y="141387"/>
                </a:lnTo>
                <a:lnTo>
                  <a:pt x="12990" y="139502"/>
                </a:lnTo>
                <a:lnTo>
                  <a:pt x="15007" y="137451"/>
                </a:lnTo>
                <a:lnTo>
                  <a:pt x="21481" y="133056"/>
                </a:lnTo>
                <a:lnTo>
                  <a:pt x="27533" y="130574"/>
                </a:lnTo>
                <a:lnTo>
                  <a:pt x="33663" y="128677"/>
                </a:lnTo>
                <a:lnTo>
                  <a:pt x="64668" y="117274"/>
                </a:lnTo>
                <a:lnTo>
                  <a:pt x="118422" y="108266"/>
                </a:lnTo>
                <a:lnTo>
                  <a:pt x="176173" y="95037"/>
                </a:lnTo>
                <a:lnTo>
                  <a:pt x="226938" y="81738"/>
                </a:lnTo>
                <a:lnTo>
                  <a:pt x="283423" y="73155"/>
                </a:lnTo>
                <a:lnTo>
                  <a:pt x="323588" y="66280"/>
                </a:lnTo>
                <a:lnTo>
                  <a:pt x="376360" y="59646"/>
                </a:lnTo>
                <a:lnTo>
                  <a:pt x="444710" y="56576"/>
                </a:lnTo>
                <a:lnTo>
                  <a:pt x="505349" y="50688"/>
                </a:lnTo>
                <a:lnTo>
                  <a:pt x="558556" y="50096"/>
                </a:lnTo>
                <a:lnTo>
                  <a:pt x="614843" y="47902"/>
                </a:lnTo>
                <a:lnTo>
                  <a:pt x="697725" y="39365"/>
                </a:lnTo>
                <a:lnTo>
                  <a:pt x="750236" y="36439"/>
                </a:lnTo>
                <a:lnTo>
                  <a:pt x="801765" y="33745"/>
                </a:lnTo>
                <a:lnTo>
                  <a:pt x="857571" y="29596"/>
                </a:lnTo>
                <a:lnTo>
                  <a:pt x="909546" y="23867"/>
                </a:lnTo>
                <a:lnTo>
                  <a:pt x="962734" y="21913"/>
                </a:lnTo>
                <a:lnTo>
                  <a:pt x="1011693" y="17734"/>
                </a:lnTo>
                <a:lnTo>
                  <a:pt x="1065285" y="14969"/>
                </a:lnTo>
                <a:lnTo>
                  <a:pt x="1119614" y="12306"/>
                </a:lnTo>
                <a:lnTo>
                  <a:pt x="1172592" y="8164"/>
                </a:lnTo>
                <a:lnTo>
                  <a:pt x="1228918" y="6552"/>
                </a:lnTo>
                <a:lnTo>
                  <a:pt x="1285905" y="1530"/>
                </a:lnTo>
                <a:lnTo>
                  <a:pt x="1343022" y="302"/>
                </a:lnTo>
                <a:lnTo>
                  <a:pt x="1646796" y="0"/>
                </a:lnTo>
                <a:lnTo>
                  <a:pt x="1707212" y="5655"/>
                </a:lnTo>
                <a:lnTo>
                  <a:pt x="1761156" y="11857"/>
                </a:lnTo>
                <a:lnTo>
                  <a:pt x="1820963" y="16262"/>
                </a:lnTo>
                <a:lnTo>
                  <a:pt x="1842875" y="19900"/>
                </a:lnTo>
                <a:lnTo>
                  <a:pt x="1856481" y="21545"/>
                </a:lnTo>
                <a:lnTo>
                  <a:pt x="1880268" y="26951"/>
                </a:lnTo>
                <a:lnTo>
                  <a:pt x="1937081" y="28563"/>
                </a:lnTo>
                <a:lnTo>
                  <a:pt x="1953835" y="28575"/>
                </a:lnTo>
                <a:lnTo>
                  <a:pt x="1950233" y="285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192"/>
          <p:cNvSpPr/>
          <p:nvPr/>
        </p:nvSpPr>
        <p:spPr>
          <a:xfrm>
            <a:off x="6815137" y="1535906"/>
            <a:ext cx="57151" cy="278607"/>
          </a:xfrm>
          <a:custGeom>
            <a:avLst/>
            <a:gdLst/>
            <a:ahLst/>
            <a:cxnLst/>
            <a:rect l="0" t="0" r="0" b="0"/>
            <a:pathLst>
              <a:path w="57151" h="278607">
                <a:moveTo>
                  <a:pt x="0" y="0"/>
                </a:moveTo>
                <a:lnTo>
                  <a:pt x="0" y="6151"/>
                </a:lnTo>
                <a:lnTo>
                  <a:pt x="794" y="6482"/>
                </a:lnTo>
                <a:lnTo>
                  <a:pt x="2117" y="6702"/>
                </a:lnTo>
                <a:lnTo>
                  <a:pt x="3793" y="6849"/>
                </a:lnTo>
                <a:lnTo>
                  <a:pt x="4910" y="7741"/>
                </a:lnTo>
                <a:lnTo>
                  <a:pt x="5654" y="9129"/>
                </a:lnTo>
                <a:lnTo>
                  <a:pt x="6482" y="12789"/>
                </a:lnTo>
                <a:lnTo>
                  <a:pt x="6948" y="20105"/>
                </a:lnTo>
                <a:lnTo>
                  <a:pt x="7105" y="36397"/>
                </a:lnTo>
                <a:lnTo>
                  <a:pt x="7118" y="40933"/>
                </a:lnTo>
                <a:lnTo>
                  <a:pt x="7920" y="45545"/>
                </a:lnTo>
                <a:lnTo>
                  <a:pt x="9249" y="50207"/>
                </a:lnTo>
                <a:lnTo>
                  <a:pt x="10928" y="54903"/>
                </a:lnTo>
                <a:lnTo>
                  <a:pt x="12048" y="59620"/>
                </a:lnTo>
                <a:lnTo>
                  <a:pt x="12795" y="64353"/>
                </a:lnTo>
                <a:lnTo>
                  <a:pt x="13292" y="69096"/>
                </a:lnTo>
                <a:lnTo>
                  <a:pt x="14418" y="74639"/>
                </a:lnTo>
                <a:lnTo>
                  <a:pt x="15962" y="80715"/>
                </a:lnTo>
                <a:lnTo>
                  <a:pt x="17785" y="87148"/>
                </a:lnTo>
                <a:lnTo>
                  <a:pt x="19000" y="93023"/>
                </a:lnTo>
                <a:lnTo>
                  <a:pt x="19810" y="98528"/>
                </a:lnTo>
                <a:lnTo>
                  <a:pt x="20351" y="103785"/>
                </a:lnTo>
                <a:lnTo>
                  <a:pt x="20711" y="109671"/>
                </a:lnTo>
                <a:lnTo>
                  <a:pt x="21111" y="122561"/>
                </a:lnTo>
                <a:lnTo>
                  <a:pt x="22012" y="128539"/>
                </a:lnTo>
                <a:lnTo>
                  <a:pt x="23406" y="134111"/>
                </a:lnTo>
                <a:lnTo>
                  <a:pt x="25129" y="139414"/>
                </a:lnTo>
                <a:lnTo>
                  <a:pt x="26277" y="145330"/>
                </a:lnTo>
                <a:lnTo>
                  <a:pt x="27043" y="151655"/>
                </a:lnTo>
                <a:lnTo>
                  <a:pt x="27554" y="158253"/>
                </a:lnTo>
                <a:lnTo>
                  <a:pt x="28688" y="165033"/>
                </a:lnTo>
                <a:lnTo>
                  <a:pt x="30238" y="171935"/>
                </a:lnTo>
                <a:lnTo>
                  <a:pt x="32065" y="178917"/>
                </a:lnTo>
                <a:lnTo>
                  <a:pt x="34077" y="184365"/>
                </a:lnTo>
                <a:lnTo>
                  <a:pt x="36212" y="188791"/>
                </a:lnTo>
                <a:lnTo>
                  <a:pt x="38429" y="192536"/>
                </a:lnTo>
                <a:lnTo>
                  <a:pt x="39907" y="196620"/>
                </a:lnTo>
                <a:lnTo>
                  <a:pt x="40892" y="200930"/>
                </a:lnTo>
                <a:lnTo>
                  <a:pt x="41549" y="205391"/>
                </a:lnTo>
                <a:lnTo>
                  <a:pt x="41987" y="209952"/>
                </a:lnTo>
                <a:lnTo>
                  <a:pt x="42279" y="214580"/>
                </a:lnTo>
                <a:lnTo>
                  <a:pt x="42473" y="219254"/>
                </a:lnTo>
                <a:lnTo>
                  <a:pt x="42690" y="228679"/>
                </a:lnTo>
                <a:lnTo>
                  <a:pt x="42853" y="251999"/>
                </a:lnTo>
                <a:lnTo>
                  <a:pt x="43650" y="253724"/>
                </a:lnTo>
                <a:lnTo>
                  <a:pt x="44975" y="254874"/>
                </a:lnTo>
                <a:lnTo>
                  <a:pt x="46652" y="255641"/>
                </a:lnTo>
                <a:lnTo>
                  <a:pt x="47770" y="256946"/>
                </a:lnTo>
                <a:lnTo>
                  <a:pt x="48516" y="258610"/>
                </a:lnTo>
                <a:lnTo>
                  <a:pt x="49013" y="260513"/>
                </a:lnTo>
                <a:lnTo>
                  <a:pt x="50137" y="262575"/>
                </a:lnTo>
                <a:lnTo>
                  <a:pt x="51681" y="264744"/>
                </a:lnTo>
                <a:lnTo>
                  <a:pt x="56830" y="271069"/>
                </a:lnTo>
                <a:lnTo>
                  <a:pt x="57150" y="27860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193"/>
          <p:cNvSpPr/>
          <p:nvPr/>
        </p:nvSpPr>
        <p:spPr>
          <a:xfrm>
            <a:off x="6886575" y="1579073"/>
            <a:ext cx="221457" cy="242496"/>
          </a:xfrm>
          <a:custGeom>
            <a:avLst/>
            <a:gdLst/>
            <a:ahLst/>
            <a:cxnLst/>
            <a:rect l="0" t="0" r="0" b="0"/>
            <a:pathLst>
              <a:path w="221457" h="242496">
                <a:moveTo>
                  <a:pt x="0" y="49702"/>
                </a:moveTo>
                <a:lnTo>
                  <a:pt x="0" y="36701"/>
                </a:lnTo>
                <a:lnTo>
                  <a:pt x="2116" y="33869"/>
                </a:lnTo>
                <a:lnTo>
                  <a:pt x="8819" y="26645"/>
                </a:lnTo>
                <a:lnTo>
                  <a:pt x="23910" y="11506"/>
                </a:lnTo>
                <a:lnTo>
                  <a:pt x="26259" y="9951"/>
                </a:lnTo>
                <a:lnTo>
                  <a:pt x="30985" y="8222"/>
                </a:lnTo>
                <a:lnTo>
                  <a:pt x="35731" y="7454"/>
                </a:lnTo>
                <a:lnTo>
                  <a:pt x="38109" y="7249"/>
                </a:lnTo>
                <a:lnTo>
                  <a:pt x="44983" y="4905"/>
                </a:lnTo>
                <a:lnTo>
                  <a:pt x="49038" y="3168"/>
                </a:lnTo>
                <a:lnTo>
                  <a:pt x="55661" y="1239"/>
                </a:lnTo>
                <a:lnTo>
                  <a:pt x="62045" y="381"/>
                </a:lnTo>
                <a:lnTo>
                  <a:pt x="65969" y="153"/>
                </a:lnTo>
                <a:lnTo>
                  <a:pt x="70173" y="0"/>
                </a:lnTo>
                <a:lnTo>
                  <a:pt x="74563" y="692"/>
                </a:lnTo>
                <a:lnTo>
                  <a:pt x="79078" y="1948"/>
                </a:lnTo>
                <a:lnTo>
                  <a:pt x="83674" y="3578"/>
                </a:lnTo>
                <a:lnTo>
                  <a:pt x="87533" y="4665"/>
                </a:lnTo>
                <a:lnTo>
                  <a:pt x="93936" y="5873"/>
                </a:lnTo>
                <a:lnTo>
                  <a:pt x="97549" y="6989"/>
                </a:lnTo>
                <a:lnTo>
                  <a:pt x="101545" y="8526"/>
                </a:lnTo>
                <a:lnTo>
                  <a:pt x="105797" y="10345"/>
                </a:lnTo>
                <a:lnTo>
                  <a:pt x="114754" y="14483"/>
                </a:lnTo>
                <a:lnTo>
                  <a:pt x="119365" y="16697"/>
                </a:lnTo>
                <a:lnTo>
                  <a:pt x="123232" y="18968"/>
                </a:lnTo>
                <a:lnTo>
                  <a:pt x="129647" y="23607"/>
                </a:lnTo>
                <a:lnTo>
                  <a:pt x="135143" y="28314"/>
                </a:lnTo>
                <a:lnTo>
                  <a:pt x="137721" y="30681"/>
                </a:lnTo>
                <a:lnTo>
                  <a:pt x="139438" y="33846"/>
                </a:lnTo>
                <a:lnTo>
                  <a:pt x="140584" y="37544"/>
                </a:lnTo>
                <a:lnTo>
                  <a:pt x="141857" y="45092"/>
                </a:lnTo>
                <a:lnTo>
                  <a:pt x="142423" y="51093"/>
                </a:lnTo>
                <a:lnTo>
                  <a:pt x="142674" y="58522"/>
                </a:lnTo>
                <a:lnTo>
                  <a:pt x="142740" y="62726"/>
                </a:lnTo>
                <a:lnTo>
                  <a:pt x="141992" y="67115"/>
                </a:lnTo>
                <a:lnTo>
                  <a:pt x="140699" y="71630"/>
                </a:lnTo>
                <a:lnTo>
                  <a:pt x="139043" y="76226"/>
                </a:lnTo>
                <a:lnTo>
                  <a:pt x="137145" y="80878"/>
                </a:lnTo>
                <a:lnTo>
                  <a:pt x="135087" y="85567"/>
                </a:lnTo>
                <a:lnTo>
                  <a:pt x="130681" y="95011"/>
                </a:lnTo>
                <a:lnTo>
                  <a:pt x="104771" y="147334"/>
                </a:lnTo>
                <a:lnTo>
                  <a:pt x="90487" y="175908"/>
                </a:lnTo>
                <a:lnTo>
                  <a:pt x="85725" y="183316"/>
                </a:lnTo>
                <a:lnTo>
                  <a:pt x="80962" y="190048"/>
                </a:lnTo>
                <a:lnTo>
                  <a:pt x="78581" y="194066"/>
                </a:lnTo>
                <a:lnTo>
                  <a:pt x="76200" y="198332"/>
                </a:lnTo>
                <a:lnTo>
                  <a:pt x="71437" y="205189"/>
                </a:lnTo>
                <a:lnTo>
                  <a:pt x="69056" y="208128"/>
                </a:lnTo>
                <a:lnTo>
                  <a:pt x="66410" y="213511"/>
                </a:lnTo>
                <a:lnTo>
                  <a:pt x="64920" y="221005"/>
                </a:lnTo>
                <a:lnTo>
                  <a:pt x="64479" y="228252"/>
                </a:lnTo>
                <a:lnTo>
                  <a:pt x="64296" y="235314"/>
                </a:lnTo>
                <a:lnTo>
                  <a:pt x="70444" y="241579"/>
                </a:lnTo>
                <a:lnTo>
                  <a:pt x="73113" y="242136"/>
                </a:lnTo>
                <a:lnTo>
                  <a:pt x="79078" y="242451"/>
                </a:lnTo>
                <a:lnTo>
                  <a:pt x="81293" y="242495"/>
                </a:lnTo>
                <a:lnTo>
                  <a:pt x="83564" y="241730"/>
                </a:lnTo>
                <a:lnTo>
                  <a:pt x="88204" y="238764"/>
                </a:lnTo>
                <a:lnTo>
                  <a:pt x="92912" y="236917"/>
                </a:lnTo>
                <a:lnTo>
                  <a:pt x="98444" y="236096"/>
                </a:lnTo>
                <a:lnTo>
                  <a:pt x="102141" y="235877"/>
                </a:lnTo>
                <a:lnTo>
                  <a:pt x="106194" y="235731"/>
                </a:lnTo>
                <a:lnTo>
                  <a:pt x="110483" y="234840"/>
                </a:lnTo>
                <a:lnTo>
                  <a:pt x="114930" y="233452"/>
                </a:lnTo>
                <a:lnTo>
                  <a:pt x="119483" y="231733"/>
                </a:lnTo>
                <a:lnTo>
                  <a:pt x="124105" y="229793"/>
                </a:lnTo>
                <a:lnTo>
                  <a:pt x="128774" y="227707"/>
                </a:lnTo>
                <a:lnTo>
                  <a:pt x="133474" y="225522"/>
                </a:lnTo>
                <a:lnTo>
                  <a:pt x="137401" y="224065"/>
                </a:lnTo>
                <a:lnTo>
                  <a:pt x="148308" y="221221"/>
                </a:lnTo>
                <a:lnTo>
                  <a:pt x="159577" y="217743"/>
                </a:lnTo>
                <a:lnTo>
                  <a:pt x="165123" y="216498"/>
                </a:lnTo>
                <a:lnTo>
                  <a:pt x="170406" y="215668"/>
                </a:lnTo>
                <a:lnTo>
                  <a:pt x="175517" y="215114"/>
                </a:lnTo>
                <a:lnTo>
                  <a:pt x="179717" y="213952"/>
                </a:lnTo>
                <a:lnTo>
                  <a:pt x="186501" y="210543"/>
                </a:lnTo>
                <a:lnTo>
                  <a:pt x="194279" y="206383"/>
                </a:lnTo>
                <a:lnTo>
                  <a:pt x="198576" y="204162"/>
                </a:lnTo>
                <a:lnTo>
                  <a:pt x="203027" y="202681"/>
                </a:lnTo>
                <a:lnTo>
                  <a:pt x="207582" y="201694"/>
                </a:lnTo>
                <a:lnTo>
                  <a:pt x="221456" y="19972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194"/>
          <p:cNvSpPr/>
          <p:nvPr/>
        </p:nvSpPr>
        <p:spPr>
          <a:xfrm>
            <a:off x="7136631" y="1557337"/>
            <a:ext cx="99988" cy="242889"/>
          </a:xfrm>
          <a:custGeom>
            <a:avLst/>
            <a:gdLst/>
            <a:ahLst/>
            <a:cxnLst/>
            <a:rect l="0" t="0" r="0" b="0"/>
            <a:pathLst>
              <a:path w="99988" h="242889">
                <a:moveTo>
                  <a:pt x="7119" y="0"/>
                </a:moveTo>
                <a:lnTo>
                  <a:pt x="0" y="0"/>
                </a:lnTo>
                <a:lnTo>
                  <a:pt x="3775" y="3793"/>
                </a:lnTo>
                <a:lnTo>
                  <a:pt x="4889" y="5703"/>
                </a:lnTo>
                <a:lnTo>
                  <a:pt x="6128" y="9943"/>
                </a:lnTo>
                <a:lnTo>
                  <a:pt x="6825" y="16793"/>
                </a:lnTo>
                <a:lnTo>
                  <a:pt x="8511" y="19926"/>
                </a:lnTo>
                <a:lnTo>
                  <a:pt x="11221" y="23603"/>
                </a:lnTo>
                <a:lnTo>
                  <a:pt x="14616" y="27642"/>
                </a:lnTo>
                <a:lnTo>
                  <a:pt x="16880" y="31922"/>
                </a:lnTo>
                <a:lnTo>
                  <a:pt x="18388" y="36362"/>
                </a:lnTo>
                <a:lnTo>
                  <a:pt x="19394" y="40910"/>
                </a:lnTo>
                <a:lnTo>
                  <a:pt x="20859" y="45530"/>
                </a:lnTo>
                <a:lnTo>
                  <a:pt x="22628" y="50197"/>
                </a:lnTo>
                <a:lnTo>
                  <a:pt x="24602" y="54896"/>
                </a:lnTo>
                <a:lnTo>
                  <a:pt x="25918" y="60410"/>
                </a:lnTo>
                <a:lnTo>
                  <a:pt x="26795" y="66467"/>
                </a:lnTo>
                <a:lnTo>
                  <a:pt x="27380" y="72886"/>
                </a:lnTo>
                <a:lnTo>
                  <a:pt x="28564" y="79547"/>
                </a:lnTo>
                <a:lnTo>
                  <a:pt x="30147" y="86369"/>
                </a:lnTo>
                <a:lnTo>
                  <a:pt x="31995" y="93298"/>
                </a:lnTo>
                <a:lnTo>
                  <a:pt x="34022" y="99505"/>
                </a:lnTo>
                <a:lnTo>
                  <a:pt x="36166" y="105230"/>
                </a:lnTo>
                <a:lnTo>
                  <a:pt x="38389" y="110635"/>
                </a:lnTo>
                <a:lnTo>
                  <a:pt x="40666" y="116619"/>
                </a:lnTo>
                <a:lnTo>
                  <a:pt x="45312" y="129618"/>
                </a:lnTo>
                <a:lnTo>
                  <a:pt x="47663" y="135625"/>
                </a:lnTo>
                <a:lnTo>
                  <a:pt x="50023" y="141216"/>
                </a:lnTo>
                <a:lnTo>
                  <a:pt x="54762" y="151663"/>
                </a:lnTo>
                <a:lnTo>
                  <a:pt x="61893" y="166469"/>
                </a:lnTo>
                <a:lnTo>
                  <a:pt x="66652" y="176115"/>
                </a:lnTo>
                <a:lnTo>
                  <a:pt x="68239" y="180910"/>
                </a:lnTo>
                <a:lnTo>
                  <a:pt x="69297" y="185694"/>
                </a:lnTo>
                <a:lnTo>
                  <a:pt x="70002" y="190471"/>
                </a:lnTo>
                <a:lnTo>
                  <a:pt x="72902" y="197896"/>
                </a:lnTo>
                <a:lnTo>
                  <a:pt x="74786" y="200987"/>
                </a:lnTo>
                <a:lnTo>
                  <a:pt x="76837" y="204635"/>
                </a:lnTo>
                <a:lnTo>
                  <a:pt x="81232" y="212922"/>
                </a:lnTo>
                <a:lnTo>
                  <a:pt x="83515" y="216560"/>
                </a:lnTo>
                <a:lnTo>
                  <a:pt x="85831" y="219780"/>
                </a:lnTo>
                <a:lnTo>
                  <a:pt x="88169" y="222720"/>
                </a:lnTo>
                <a:lnTo>
                  <a:pt x="90766" y="228103"/>
                </a:lnTo>
                <a:lnTo>
                  <a:pt x="91458" y="230650"/>
                </a:lnTo>
                <a:lnTo>
                  <a:pt x="92713" y="232348"/>
                </a:lnTo>
                <a:lnTo>
                  <a:pt x="94345" y="233480"/>
                </a:lnTo>
                <a:lnTo>
                  <a:pt x="96225" y="234235"/>
                </a:lnTo>
                <a:lnTo>
                  <a:pt x="97479" y="235531"/>
                </a:lnTo>
                <a:lnTo>
                  <a:pt x="98315" y="237190"/>
                </a:lnTo>
                <a:lnTo>
                  <a:pt x="99987" y="24288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195"/>
          <p:cNvSpPr/>
          <p:nvPr/>
        </p:nvSpPr>
        <p:spPr>
          <a:xfrm>
            <a:off x="7322343" y="1614515"/>
            <a:ext cx="228601" cy="42836"/>
          </a:xfrm>
          <a:custGeom>
            <a:avLst/>
            <a:gdLst/>
            <a:ahLst/>
            <a:cxnLst/>
            <a:rect l="0" t="0" r="0" b="0"/>
            <a:pathLst>
              <a:path w="228601" h="42836">
                <a:moveTo>
                  <a:pt x="0" y="42835"/>
                </a:moveTo>
                <a:lnTo>
                  <a:pt x="27722" y="42835"/>
                </a:lnTo>
                <a:lnTo>
                  <a:pt x="31975" y="42041"/>
                </a:lnTo>
                <a:lnTo>
                  <a:pt x="36398" y="40718"/>
                </a:lnTo>
                <a:lnTo>
                  <a:pt x="40935" y="39042"/>
                </a:lnTo>
                <a:lnTo>
                  <a:pt x="46339" y="37925"/>
                </a:lnTo>
                <a:lnTo>
                  <a:pt x="52324" y="37180"/>
                </a:lnTo>
                <a:lnTo>
                  <a:pt x="58696" y="36684"/>
                </a:lnTo>
                <a:lnTo>
                  <a:pt x="64530" y="35559"/>
                </a:lnTo>
                <a:lnTo>
                  <a:pt x="70008" y="34015"/>
                </a:lnTo>
                <a:lnTo>
                  <a:pt x="75247" y="32193"/>
                </a:lnTo>
                <a:lnTo>
                  <a:pt x="81121" y="30977"/>
                </a:lnTo>
                <a:lnTo>
                  <a:pt x="87418" y="30167"/>
                </a:lnTo>
                <a:lnTo>
                  <a:pt x="93998" y="29627"/>
                </a:lnTo>
                <a:lnTo>
                  <a:pt x="101559" y="28473"/>
                </a:lnTo>
                <a:lnTo>
                  <a:pt x="109775" y="26910"/>
                </a:lnTo>
                <a:lnTo>
                  <a:pt x="118428" y="25075"/>
                </a:lnTo>
                <a:lnTo>
                  <a:pt x="126577" y="23057"/>
                </a:lnTo>
                <a:lnTo>
                  <a:pt x="134391" y="20918"/>
                </a:lnTo>
                <a:lnTo>
                  <a:pt x="141982" y="18699"/>
                </a:lnTo>
                <a:lnTo>
                  <a:pt x="149424" y="17219"/>
                </a:lnTo>
                <a:lnTo>
                  <a:pt x="156765" y="16232"/>
                </a:lnTo>
                <a:lnTo>
                  <a:pt x="164041" y="15575"/>
                </a:lnTo>
                <a:lnTo>
                  <a:pt x="170480" y="14343"/>
                </a:lnTo>
                <a:lnTo>
                  <a:pt x="176360" y="12728"/>
                </a:lnTo>
                <a:lnTo>
                  <a:pt x="181867" y="10857"/>
                </a:lnTo>
                <a:lnTo>
                  <a:pt x="187126" y="9610"/>
                </a:lnTo>
                <a:lnTo>
                  <a:pt x="192220" y="8779"/>
                </a:lnTo>
                <a:lnTo>
                  <a:pt x="197202" y="8224"/>
                </a:lnTo>
                <a:lnTo>
                  <a:pt x="201318" y="7061"/>
                </a:lnTo>
                <a:lnTo>
                  <a:pt x="204856" y="5492"/>
                </a:lnTo>
                <a:lnTo>
                  <a:pt x="208008" y="3652"/>
                </a:lnTo>
                <a:lnTo>
                  <a:pt x="210904" y="2425"/>
                </a:lnTo>
                <a:lnTo>
                  <a:pt x="213628" y="1608"/>
                </a:lnTo>
                <a:lnTo>
                  <a:pt x="219909" y="295"/>
                </a:lnTo>
                <a:lnTo>
                  <a:pt x="226907" y="15"/>
                </a:lnTo>
                <a:lnTo>
                  <a:pt x="227472" y="0"/>
                </a:lnTo>
                <a:lnTo>
                  <a:pt x="227848" y="785"/>
                </a:lnTo>
                <a:lnTo>
                  <a:pt x="228099" y="2101"/>
                </a:lnTo>
                <a:lnTo>
                  <a:pt x="228600" y="711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196"/>
          <p:cNvSpPr/>
          <p:nvPr/>
        </p:nvSpPr>
        <p:spPr>
          <a:xfrm>
            <a:off x="7686761" y="1514475"/>
            <a:ext cx="28490" cy="264319"/>
          </a:xfrm>
          <a:custGeom>
            <a:avLst/>
            <a:gdLst/>
            <a:ahLst/>
            <a:cxnLst/>
            <a:rect l="0" t="0" r="0" b="0"/>
            <a:pathLst>
              <a:path w="28490" h="264319">
                <a:moveTo>
                  <a:pt x="7057" y="0"/>
                </a:moveTo>
                <a:lnTo>
                  <a:pt x="7057" y="9943"/>
                </a:lnTo>
                <a:lnTo>
                  <a:pt x="6264" y="12185"/>
                </a:lnTo>
                <a:lnTo>
                  <a:pt x="4941" y="14473"/>
                </a:lnTo>
                <a:lnTo>
                  <a:pt x="3264" y="16792"/>
                </a:lnTo>
                <a:lnTo>
                  <a:pt x="2147" y="19132"/>
                </a:lnTo>
                <a:lnTo>
                  <a:pt x="1403" y="21486"/>
                </a:lnTo>
                <a:lnTo>
                  <a:pt x="575" y="27012"/>
                </a:lnTo>
                <a:lnTo>
                  <a:pt x="208" y="34759"/>
                </a:lnTo>
                <a:lnTo>
                  <a:pt x="0" y="48046"/>
                </a:lnTo>
                <a:lnTo>
                  <a:pt x="765" y="52668"/>
                </a:lnTo>
                <a:lnTo>
                  <a:pt x="2069" y="57337"/>
                </a:lnTo>
                <a:lnTo>
                  <a:pt x="3732" y="62037"/>
                </a:lnTo>
                <a:lnTo>
                  <a:pt x="4840" y="66758"/>
                </a:lnTo>
                <a:lnTo>
                  <a:pt x="5579" y="71493"/>
                </a:lnTo>
                <a:lnTo>
                  <a:pt x="6072" y="76237"/>
                </a:lnTo>
                <a:lnTo>
                  <a:pt x="6401" y="80987"/>
                </a:lnTo>
                <a:lnTo>
                  <a:pt x="6619" y="85741"/>
                </a:lnTo>
                <a:lnTo>
                  <a:pt x="6765" y="90498"/>
                </a:lnTo>
                <a:lnTo>
                  <a:pt x="7656" y="96051"/>
                </a:lnTo>
                <a:lnTo>
                  <a:pt x="9045" y="102134"/>
                </a:lnTo>
                <a:lnTo>
                  <a:pt x="10763" y="108570"/>
                </a:lnTo>
                <a:lnTo>
                  <a:pt x="11910" y="115242"/>
                </a:lnTo>
                <a:lnTo>
                  <a:pt x="12673" y="122072"/>
                </a:lnTo>
                <a:lnTo>
                  <a:pt x="13182" y="129006"/>
                </a:lnTo>
                <a:lnTo>
                  <a:pt x="13522" y="135216"/>
                </a:lnTo>
                <a:lnTo>
                  <a:pt x="13899" y="146350"/>
                </a:lnTo>
                <a:lnTo>
                  <a:pt x="14161" y="176934"/>
                </a:lnTo>
                <a:lnTo>
                  <a:pt x="14175" y="182250"/>
                </a:lnTo>
                <a:lnTo>
                  <a:pt x="14977" y="187381"/>
                </a:lnTo>
                <a:lnTo>
                  <a:pt x="16306" y="192389"/>
                </a:lnTo>
                <a:lnTo>
                  <a:pt x="17985" y="197316"/>
                </a:lnTo>
                <a:lnTo>
                  <a:pt x="19105" y="202187"/>
                </a:lnTo>
                <a:lnTo>
                  <a:pt x="19852" y="207023"/>
                </a:lnTo>
                <a:lnTo>
                  <a:pt x="20349" y="211834"/>
                </a:lnTo>
                <a:lnTo>
                  <a:pt x="20681" y="216629"/>
                </a:lnTo>
                <a:lnTo>
                  <a:pt x="20903" y="221413"/>
                </a:lnTo>
                <a:lnTo>
                  <a:pt x="21214" y="233614"/>
                </a:lnTo>
                <a:lnTo>
                  <a:pt x="21345" y="264281"/>
                </a:lnTo>
                <a:lnTo>
                  <a:pt x="28489" y="26431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197"/>
          <p:cNvSpPr/>
          <p:nvPr/>
        </p:nvSpPr>
        <p:spPr>
          <a:xfrm>
            <a:off x="7758112" y="1507339"/>
            <a:ext cx="214305" cy="228593"/>
          </a:xfrm>
          <a:custGeom>
            <a:avLst/>
            <a:gdLst/>
            <a:ahLst/>
            <a:cxnLst/>
            <a:rect l="0" t="0" r="0" b="0"/>
            <a:pathLst>
              <a:path w="214305" h="228593">
                <a:moveTo>
                  <a:pt x="0" y="21423"/>
                </a:moveTo>
                <a:lnTo>
                  <a:pt x="55128" y="21423"/>
                </a:lnTo>
                <a:lnTo>
                  <a:pt x="59772" y="20629"/>
                </a:lnTo>
                <a:lnTo>
                  <a:pt x="64453" y="19306"/>
                </a:lnTo>
                <a:lnTo>
                  <a:pt x="69162" y="17631"/>
                </a:lnTo>
                <a:lnTo>
                  <a:pt x="74683" y="16514"/>
                </a:lnTo>
                <a:lnTo>
                  <a:pt x="80745" y="15769"/>
                </a:lnTo>
                <a:lnTo>
                  <a:pt x="92243" y="14941"/>
                </a:lnTo>
                <a:lnTo>
                  <a:pt x="99999" y="14573"/>
                </a:lnTo>
                <a:lnTo>
                  <a:pt x="104766" y="13682"/>
                </a:lnTo>
                <a:lnTo>
                  <a:pt x="110325" y="12293"/>
                </a:lnTo>
                <a:lnTo>
                  <a:pt x="116413" y="10574"/>
                </a:lnTo>
                <a:lnTo>
                  <a:pt x="122058" y="9428"/>
                </a:lnTo>
                <a:lnTo>
                  <a:pt x="127410" y="8664"/>
                </a:lnTo>
                <a:lnTo>
                  <a:pt x="132565" y="8154"/>
                </a:lnTo>
                <a:lnTo>
                  <a:pt x="137589" y="7815"/>
                </a:lnTo>
                <a:lnTo>
                  <a:pt x="142526" y="7588"/>
                </a:lnTo>
                <a:lnTo>
                  <a:pt x="147405" y="7437"/>
                </a:lnTo>
                <a:lnTo>
                  <a:pt x="152245" y="6543"/>
                </a:lnTo>
                <a:lnTo>
                  <a:pt x="157059" y="5153"/>
                </a:lnTo>
                <a:lnTo>
                  <a:pt x="161857" y="3433"/>
                </a:lnTo>
                <a:lnTo>
                  <a:pt x="165848" y="2286"/>
                </a:lnTo>
                <a:lnTo>
                  <a:pt x="172400" y="1011"/>
                </a:lnTo>
                <a:lnTo>
                  <a:pt x="176052" y="672"/>
                </a:lnTo>
                <a:lnTo>
                  <a:pt x="180074" y="445"/>
                </a:lnTo>
                <a:lnTo>
                  <a:pt x="187983" y="193"/>
                </a:lnTo>
                <a:lnTo>
                  <a:pt x="199528" y="32"/>
                </a:lnTo>
                <a:lnTo>
                  <a:pt x="205660" y="0"/>
                </a:lnTo>
                <a:lnTo>
                  <a:pt x="208614" y="2112"/>
                </a:lnTo>
                <a:lnTo>
                  <a:pt x="214214" y="7048"/>
                </a:lnTo>
                <a:lnTo>
                  <a:pt x="214304" y="13279"/>
                </a:lnTo>
                <a:lnTo>
                  <a:pt x="209401" y="19785"/>
                </a:lnTo>
                <a:lnTo>
                  <a:pt x="207036" y="26406"/>
                </a:lnTo>
                <a:lnTo>
                  <a:pt x="203670" y="31046"/>
                </a:lnTo>
                <a:lnTo>
                  <a:pt x="201662" y="32601"/>
                </a:lnTo>
                <a:lnTo>
                  <a:pt x="199529" y="33637"/>
                </a:lnTo>
                <a:lnTo>
                  <a:pt x="197313" y="34328"/>
                </a:lnTo>
                <a:lnTo>
                  <a:pt x="192734" y="37213"/>
                </a:lnTo>
                <a:lnTo>
                  <a:pt x="190402" y="39093"/>
                </a:lnTo>
                <a:lnTo>
                  <a:pt x="188847" y="41141"/>
                </a:lnTo>
                <a:lnTo>
                  <a:pt x="187810" y="43299"/>
                </a:lnTo>
                <a:lnTo>
                  <a:pt x="187120" y="45532"/>
                </a:lnTo>
                <a:lnTo>
                  <a:pt x="184235" y="50130"/>
                </a:lnTo>
                <a:lnTo>
                  <a:pt x="180308" y="55613"/>
                </a:lnTo>
                <a:lnTo>
                  <a:pt x="178149" y="59298"/>
                </a:lnTo>
                <a:lnTo>
                  <a:pt x="175916" y="63342"/>
                </a:lnTo>
                <a:lnTo>
                  <a:pt x="171318" y="69951"/>
                </a:lnTo>
                <a:lnTo>
                  <a:pt x="165835" y="76329"/>
                </a:lnTo>
                <a:lnTo>
                  <a:pt x="158107" y="84455"/>
                </a:lnTo>
                <a:lnTo>
                  <a:pt x="148623" y="94162"/>
                </a:lnTo>
                <a:lnTo>
                  <a:pt x="145914" y="97697"/>
                </a:lnTo>
                <a:lnTo>
                  <a:pt x="143313" y="101641"/>
                </a:lnTo>
                <a:lnTo>
                  <a:pt x="140785" y="105858"/>
                </a:lnTo>
                <a:lnTo>
                  <a:pt x="138307" y="110257"/>
                </a:lnTo>
                <a:lnTo>
                  <a:pt x="133436" y="119378"/>
                </a:lnTo>
                <a:lnTo>
                  <a:pt x="126232" y="133438"/>
                </a:lnTo>
                <a:lnTo>
                  <a:pt x="123842" y="137374"/>
                </a:lnTo>
                <a:lnTo>
                  <a:pt x="119070" y="143865"/>
                </a:lnTo>
                <a:lnTo>
                  <a:pt x="116687" y="147501"/>
                </a:lnTo>
                <a:lnTo>
                  <a:pt x="114303" y="151513"/>
                </a:lnTo>
                <a:lnTo>
                  <a:pt x="111921" y="155774"/>
                </a:lnTo>
                <a:lnTo>
                  <a:pt x="109275" y="162627"/>
                </a:lnTo>
                <a:lnTo>
                  <a:pt x="107304" y="169111"/>
                </a:lnTo>
                <a:lnTo>
                  <a:pt x="105666" y="173063"/>
                </a:lnTo>
                <a:lnTo>
                  <a:pt x="103782" y="177285"/>
                </a:lnTo>
                <a:lnTo>
                  <a:pt x="101688" y="184093"/>
                </a:lnTo>
                <a:lnTo>
                  <a:pt x="101129" y="187020"/>
                </a:lnTo>
                <a:lnTo>
                  <a:pt x="98392" y="192388"/>
                </a:lnTo>
                <a:lnTo>
                  <a:pt x="96551" y="194931"/>
                </a:lnTo>
                <a:lnTo>
                  <a:pt x="94506" y="199873"/>
                </a:lnTo>
                <a:lnTo>
                  <a:pt x="93959" y="202302"/>
                </a:lnTo>
                <a:lnTo>
                  <a:pt x="91237" y="207118"/>
                </a:lnTo>
                <a:lnTo>
                  <a:pt x="86814" y="212885"/>
                </a:lnTo>
                <a:lnTo>
                  <a:pt x="86209" y="215790"/>
                </a:lnTo>
                <a:lnTo>
                  <a:pt x="86047" y="217676"/>
                </a:lnTo>
                <a:lnTo>
                  <a:pt x="86734" y="219727"/>
                </a:lnTo>
                <a:lnTo>
                  <a:pt x="91422" y="226605"/>
                </a:lnTo>
                <a:lnTo>
                  <a:pt x="92864" y="228585"/>
                </a:lnTo>
                <a:lnTo>
                  <a:pt x="92866" y="228587"/>
                </a:lnTo>
                <a:lnTo>
                  <a:pt x="92869" y="22859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198"/>
          <p:cNvSpPr/>
          <p:nvPr/>
        </p:nvSpPr>
        <p:spPr>
          <a:xfrm>
            <a:off x="7993864" y="1507625"/>
            <a:ext cx="192863" cy="256882"/>
          </a:xfrm>
          <a:custGeom>
            <a:avLst/>
            <a:gdLst/>
            <a:ahLst/>
            <a:cxnLst/>
            <a:rect l="0" t="0" r="0" b="0"/>
            <a:pathLst>
              <a:path w="192863" h="256882">
                <a:moveTo>
                  <a:pt x="114292" y="6850"/>
                </a:moveTo>
                <a:lnTo>
                  <a:pt x="114292" y="0"/>
                </a:lnTo>
                <a:lnTo>
                  <a:pt x="114292" y="3585"/>
                </a:lnTo>
                <a:lnTo>
                  <a:pt x="113498" y="4673"/>
                </a:lnTo>
                <a:lnTo>
                  <a:pt x="112176" y="5399"/>
                </a:lnTo>
                <a:lnTo>
                  <a:pt x="108141" y="6563"/>
                </a:lnTo>
                <a:lnTo>
                  <a:pt x="103651" y="10557"/>
                </a:lnTo>
                <a:lnTo>
                  <a:pt x="97292" y="16767"/>
                </a:lnTo>
                <a:lnTo>
                  <a:pt x="94228" y="19018"/>
                </a:lnTo>
                <a:lnTo>
                  <a:pt x="90597" y="21312"/>
                </a:lnTo>
                <a:lnTo>
                  <a:pt x="86589" y="23635"/>
                </a:lnTo>
                <a:lnTo>
                  <a:pt x="83123" y="25977"/>
                </a:lnTo>
                <a:lnTo>
                  <a:pt x="77156" y="30696"/>
                </a:lnTo>
                <a:lnTo>
                  <a:pt x="71859" y="35440"/>
                </a:lnTo>
                <a:lnTo>
                  <a:pt x="69334" y="37816"/>
                </a:lnTo>
                <a:lnTo>
                  <a:pt x="64413" y="44689"/>
                </a:lnTo>
                <a:lnTo>
                  <a:pt x="61990" y="48745"/>
                </a:lnTo>
                <a:lnTo>
                  <a:pt x="58786" y="52242"/>
                </a:lnTo>
                <a:lnTo>
                  <a:pt x="55063" y="55368"/>
                </a:lnTo>
                <a:lnTo>
                  <a:pt x="50993" y="58245"/>
                </a:lnTo>
                <a:lnTo>
                  <a:pt x="47487" y="61751"/>
                </a:lnTo>
                <a:lnTo>
                  <a:pt x="44355" y="65675"/>
                </a:lnTo>
                <a:lnTo>
                  <a:pt x="38759" y="73475"/>
                </a:lnTo>
                <a:lnTo>
                  <a:pt x="33626" y="79588"/>
                </a:lnTo>
                <a:lnTo>
                  <a:pt x="28699" y="84951"/>
                </a:lnTo>
                <a:lnTo>
                  <a:pt x="23863" y="90774"/>
                </a:lnTo>
                <a:lnTo>
                  <a:pt x="19067" y="98653"/>
                </a:lnTo>
                <a:lnTo>
                  <a:pt x="14291" y="105331"/>
                </a:lnTo>
                <a:lnTo>
                  <a:pt x="11906" y="108222"/>
                </a:lnTo>
                <a:lnTo>
                  <a:pt x="10316" y="111738"/>
                </a:lnTo>
                <a:lnTo>
                  <a:pt x="9256" y="115669"/>
                </a:lnTo>
                <a:lnTo>
                  <a:pt x="8549" y="119877"/>
                </a:lnTo>
                <a:lnTo>
                  <a:pt x="5647" y="126669"/>
                </a:lnTo>
                <a:lnTo>
                  <a:pt x="2505" y="132334"/>
                </a:lnTo>
                <a:lnTo>
                  <a:pt x="1109" y="137497"/>
                </a:lnTo>
                <a:lnTo>
                  <a:pt x="324" y="144867"/>
                </a:lnTo>
                <a:lnTo>
                  <a:pt x="139" y="151799"/>
                </a:lnTo>
                <a:lnTo>
                  <a:pt x="0" y="173240"/>
                </a:lnTo>
                <a:lnTo>
                  <a:pt x="792" y="175720"/>
                </a:lnTo>
                <a:lnTo>
                  <a:pt x="4903" y="183003"/>
                </a:lnTo>
                <a:lnTo>
                  <a:pt x="6143" y="187798"/>
                </a:lnTo>
                <a:lnTo>
                  <a:pt x="6842" y="194960"/>
                </a:lnTo>
                <a:lnTo>
                  <a:pt x="7734" y="197344"/>
                </a:lnTo>
                <a:lnTo>
                  <a:pt x="10841" y="202110"/>
                </a:lnTo>
                <a:lnTo>
                  <a:pt x="14868" y="206873"/>
                </a:lnTo>
                <a:lnTo>
                  <a:pt x="19303" y="211636"/>
                </a:lnTo>
                <a:lnTo>
                  <a:pt x="28618" y="221162"/>
                </a:lnTo>
                <a:lnTo>
                  <a:pt x="30982" y="223543"/>
                </a:lnTo>
                <a:lnTo>
                  <a:pt x="33353" y="225131"/>
                </a:lnTo>
                <a:lnTo>
                  <a:pt x="38103" y="226895"/>
                </a:lnTo>
                <a:lnTo>
                  <a:pt x="42859" y="229795"/>
                </a:lnTo>
                <a:lnTo>
                  <a:pt x="45239" y="231680"/>
                </a:lnTo>
                <a:lnTo>
                  <a:pt x="49206" y="232936"/>
                </a:lnTo>
                <a:lnTo>
                  <a:pt x="54233" y="233774"/>
                </a:lnTo>
                <a:lnTo>
                  <a:pt x="59965" y="234333"/>
                </a:lnTo>
                <a:lnTo>
                  <a:pt x="64580" y="234705"/>
                </a:lnTo>
                <a:lnTo>
                  <a:pt x="68450" y="234953"/>
                </a:lnTo>
                <a:lnTo>
                  <a:pt x="71825" y="235119"/>
                </a:lnTo>
                <a:lnTo>
                  <a:pt x="79807" y="235303"/>
                </a:lnTo>
                <a:lnTo>
                  <a:pt x="137015" y="235449"/>
                </a:lnTo>
                <a:lnTo>
                  <a:pt x="140553" y="234656"/>
                </a:lnTo>
                <a:lnTo>
                  <a:pt x="144499" y="233333"/>
                </a:lnTo>
                <a:lnTo>
                  <a:pt x="148718" y="231657"/>
                </a:lnTo>
                <a:lnTo>
                  <a:pt x="152324" y="230540"/>
                </a:lnTo>
                <a:lnTo>
                  <a:pt x="155522" y="229795"/>
                </a:lnTo>
                <a:lnTo>
                  <a:pt x="158446" y="229299"/>
                </a:lnTo>
                <a:lnTo>
                  <a:pt x="163814" y="226630"/>
                </a:lnTo>
                <a:lnTo>
                  <a:pt x="166357" y="224808"/>
                </a:lnTo>
                <a:lnTo>
                  <a:pt x="171299" y="222782"/>
                </a:lnTo>
                <a:lnTo>
                  <a:pt x="173728" y="222242"/>
                </a:lnTo>
                <a:lnTo>
                  <a:pt x="178543" y="219525"/>
                </a:lnTo>
                <a:lnTo>
                  <a:pt x="183329" y="215672"/>
                </a:lnTo>
                <a:lnTo>
                  <a:pt x="188102" y="211314"/>
                </a:lnTo>
                <a:lnTo>
                  <a:pt x="189693" y="209040"/>
                </a:lnTo>
                <a:lnTo>
                  <a:pt x="192454" y="201114"/>
                </a:lnTo>
                <a:lnTo>
                  <a:pt x="192790" y="194301"/>
                </a:lnTo>
                <a:lnTo>
                  <a:pt x="192862" y="182974"/>
                </a:lnTo>
                <a:lnTo>
                  <a:pt x="192072" y="181416"/>
                </a:lnTo>
                <a:lnTo>
                  <a:pt x="190751" y="180377"/>
                </a:lnTo>
                <a:lnTo>
                  <a:pt x="189077" y="179684"/>
                </a:lnTo>
                <a:lnTo>
                  <a:pt x="187962" y="178429"/>
                </a:lnTo>
                <a:lnTo>
                  <a:pt x="187218" y="176798"/>
                </a:lnTo>
                <a:lnTo>
                  <a:pt x="186721" y="174918"/>
                </a:lnTo>
                <a:lnTo>
                  <a:pt x="185597" y="173664"/>
                </a:lnTo>
                <a:lnTo>
                  <a:pt x="184054" y="172828"/>
                </a:lnTo>
                <a:lnTo>
                  <a:pt x="180223" y="171899"/>
                </a:lnTo>
                <a:lnTo>
                  <a:pt x="175873" y="171486"/>
                </a:lnTo>
                <a:lnTo>
                  <a:pt x="173603" y="170582"/>
                </a:lnTo>
                <a:lnTo>
                  <a:pt x="168963" y="167461"/>
                </a:lnTo>
                <a:lnTo>
                  <a:pt x="164255" y="165545"/>
                </a:lnTo>
                <a:lnTo>
                  <a:pt x="159517" y="164693"/>
                </a:lnTo>
                <a:lnTo>
                  <a:pt x="154764" y="164315"/>
                </a:lnTo>
                <a:lnTo>
                  <a:pt x="152386" y="165008"/>
                </a:lnTo>
                <a:lnTo>
                  <a:pt x="147626" y="167894"/>
                </a:lnTo>
                <a:lnTo>
                  <a:pt x="142866" y="169706"/>
                </a:lnTo>
                <a:lnTo>
                  <a:pt x="137311" y="170512"/>
                </a:lnTo>
                <a:lnTo>
                  <a:pt x="133607" y="170726"/>
                </a:lnTo>
                <a:lnTo>
                  <a:pt x="129549" y="170869"/>
                </a:lnTo>
                <a:lnTo>
                  <a:pt x="126051" y="171759"/>
                </a:lnTo>
                <a:lnTo>
                  <a:pt x="120047" y="174863"/>
                </a:lnTo>
                <a:lnTo>
                  <a:pt x="115997" y="177281"/>
                </a:lnTo>
                <a:lnTo>
                  <a:pt x="111005" y="181790"/>
                </a:lnTo>
                <a:lnTo>
                  <a:pt x="104499" y="188153"/>
                </a:lnTo>
                <a:lnTo>
                  <a:pt x="103001" y="190425"/>
                </a:lnTo>
                <a:lnTo>
                  <a:pt x="101336" y="195066"/>
                </a:lnTo>
                <a:lnTo>
                  <a:pt x="100400" y="202141"/>
                </a:lnTo>
                <a:lnTo>
                  <a:pt x="100121" y="209264"/>
                </a:lnTo>
                <a:lnTo>
                  <a:pt x="99288" y="211643"/>
                </a:lnTo>
                <a:lnTo>
                  <a:pt x="95119" y="218782"/>
                </a:lnTo>
                <a:lnTo>
                  <a:pt x="93306" y="226190"/>
                </a:lnTo>
                <a:lnTo>
                  <a:pt x="93058" y="228159"/>
                </a:lnTo>
                <a:lnTo>
                  <a:pt x="92900" y="235891"/>
                </a:lnTo>
                <a:lnTo>
                  <a:pt x="92863" y="242201"/>
                </a:lnTo>
                <a:lnTo>
                  <a:pt x="96654" y="246269"/>
                </a:lnTo>
                <a:lnTo>
                  <a:pt x="98565" y="247425"/>
                </a:lnTo>
                <a:lnTo>
                  <a:pt x="104252" y="249052"/>
                </a:lnTo>
                <a:lnTo>
                  <a:pt x="106767" y="249647"/>
                </a:lnTo>
                <a:lnTo>
                  <a:pt x="110827" y="253503"/>
                </a:lnTo>
                <a:lnTo>
                  <a:pt x="111188" y="254629"/>
                </a:lnTo>
                <a:lnTo>
                  <a:pt x="110635" y="255379"/>
                </a:lnTo>
                <a:lnTo>
                  <a:pt x="107148" y="25688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199"/>
          <p:cNvSpPr/>
          <p:nvPr/>
        </p:nvSpPr>
        <p:spPr>
          <a:xfrm>
            <a:off x="5865018" y="1914525"/>
            <a:ext cx="2468385" cy="107157"/>
          </a:xfrm>
          <a:custGeom>
            <a:avLst/>
            <a:gdLst/>
            <a:ahLst/>
            <a:cxnLst/>
            <a:rect l="0" t="0" r="0" b="0"/>
            <a:pathLst>
              <a:path w="2468385" h="107157">
                <a:moveTo>
                  <a:pt x="0" y="107156"/>
                </a:moveTo>
                <a:lnTo>
                  <a:pt x="81023" y="107156"/>
                </a:lnTo>
                <a:lnTo>
                  <a:pt x="91837" y="105039"/>
                </a:lnTo>
                <a:lnTo>
                  <a:pt x="102729" y="102246"/>
                </a:lnTo>
                <a:lnTo>
                  <a:pt x="143114" y="99414"/>
                </a:lnTo>
                <a:lnTo>
                  <a:pt x="157269" y="96307"/>
                </a:lnTo>
                <a:lnTo>
                  <a:pt x="207969" y="93069"/>
                </a:lnTo>
                <a:lnTo>
                  <a:pt x="233512" y="92134"/>
                </a:lnTo>
                <a:lnTo>
                  <a:pt x="249040" y="89103"/>
                </a:lnTo>
                <a:lnTo>
                  <a:pt x="284114" y="85598"/>
                </a:lnTo>
                <a:lnTo>
                  <a:pt x="293390" y="84053"/>
                </a:lnTo>
                <a:lnTo>
                  <a:pt x="312165" y="81013"/>
                </a:lnTo>
                <a:lnTo>
                  <a:pt x="384286" y="78723"/>
                </a:lnTo>
                <a:lnTo>
                  <a:pt x="416017" y="76506"/>
                </a:lnTo>
                <a:lnTo>
                  <a:pt x="438103" y="73690"/>
                </a:lnTo>
                <a:lnTo>
                  <a:pt x="508081" y="70841"/>
                </a:lnTo>
                <a:lnTo>
                  <a:pt x="532731" y="67733"/>
                </a:lnTo>
                <a:lnTo>
                  <a:pt x="604779" y="64595"/>
                </a:lnTo>
                <a:lnTo>
                  <a:pt x="628624" y="62311"/>
                </a:lnTo>
                <a:lnTo>
                  <a:pt x="653245" y="59443"/>
                </a:lnTo>
                <a:lnTo>
                  <a:pt x="730381" y="57351"/>
                </a:lnTo>
                <a:lnTo>
                  <a:pt x="832419" y="57157"/>
                </a:lnTo>
                <a:lnTo>
                  <a:pt x="861031" y="55036"/>
                </a:lnTo>
                <a:lnTo>
                  <a:pt x="890680" y="52241"/>
                </a:lnTo>
                <a:lnTo>
                  <a:pt x="961851" y="50300"/>
                </a:lnTo>
                <a:lnTo>
                  <a:pt x="1086078" y="50013"/>
                </a:lnTo>
                <a:lnTo>
                  <a:pt x="1116643" y="47893"/>
                </a:lnTo>
                <a:lnTo>
                  <a:pt x="1147955" y="45098"/>
                </a:lnTo>
                <a:lnTo>
                  <a:pt x="1192358" y="42731"/>
                </a:lnTo>
                <a:lnTo>
                  <a:pt x="1206861" y="41187"/>
                </a:lnTo>
                <a:lnTo>
                  <a:pt x="1235677" y="38149"/>
                </a:lnTo>
                <a:lnTo>
                  <a:pt x="1328074" y="35138"/>
                </a:lnTo>
                <a:lnTo>
                  <a:pt x="1381546" y="30872"/>
                </a:lnTo>
                <a:lnTo>
                  <a:pt x="1447678" y="29028"/>
                </a:lnTo>
                <a:lnTo>
                  <a:pt x="1496535" y="26592"/>
                </a:lnTo>
                <a:lnTo>
                  <a:pt x="1531902" y="23725"/>
                </a:lnTo>
                <a:lnTo>
                  <a:pt x="1599879" y="21884"/>
                </a:lnTo>
                <a:lnTo>
                  <a:pt x="1652228" y="19448"/>
                </a:lnTo>
                <a:lnTo>
                  <a:pt x="1688411" y="16581"/>
                </a:lnTo>
                <a:lnTo>
                  <a:pt x="1759030" y="14740"/>
                </a:lnTo>
                <a:lnTo>
                  <a:pt x="1812890" y="12305"/>
                </a:lnTo>
                <a:lnTo>
                  <a:pt x="1847923" y="9437"/>
                </a:lnTo>
                <a:lnTo>
                  <a:pt x="1922154" y="7597"/>
                </a:lnTo>
                <a:lnTo>
                  <a:pt x="2045105" y="7170"/>
                </a:lnTo>
                <a:lnTo>
                  <a:pt x="2078659" y="5038"/>
                </a:lnTo>
                <a:lnTo>
                  <a:pt x="2111299" y="2239"/>
                </a:lnTo>
                <a:lnTo>
                  <a:pt x="2185560" y="294"/>
                </a:lnTo>
                <a:lnTo>
                  <a:pt x="2467899" y="0"/>
                </a:lnTo>
                <a:lnTo>
                  <a:pt x="2468384" y="793"/>
                </a:lnTo>
                <a:lnTo>
                  <a:pt x="2467916" y="2116"/>
                </a:lnTo>
                <a:lnTo>
                  <a:pt x="2465251" y="6150"/>
                </a:lnTo>
                <a:lnTo>
                  <a:pt x="2464238" y="6481"/>
                </a:lnTo>
                <a:lnTo>
                  <a:pt x="2457450" y="714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200"/>
          <p:cNvSpPr/>
          <p:nvPr/>
        </p:nvSpPr>
        <p:spPr>
          <a:xfrm>
            <a:off x="6689646" y="2093219"/>
            <a:ext cx="261223" cy="198808"/>
          </a:xfrm>
          <a:custGeom>
            <a:avLst/>
            <a:gdLst/>
            <a:ahLst/>
            <a:cxnLst/>
            <a:rect l="0" t="0" r="0" b="0"/>
            <a:pathLst>
              <a:path w="261223" h="198808">
                <a:moveTo>
                  <a:pt x="32622" y="78481"/>
                </a:moveTo>
                <a:lnTo>
                  <a:pt x="25773" y="71631"/>
                </a:lnTo>
                <a:lnTo>
                  <a:pt x="17981" y="71424"/>
                </a:lnTo>
                <a:lnTo>
                  <a:pt x="13203" y="71363"/>
                </a:lnTo>
                <a:lnTo>
                  <a:pt x="9969" y="69232"/>
                </a:lnTo>
                <a:lnTo>
                  <a:pt x="4394" y="64488"/>
                </a:lnTo>
                <a:lnTo>
                  <a:pt x="358" y="64280"/>
                </a:lnTo>
                <a:lnTo>
                  <a:pt x="0" y="63458"/>
                </a:lnTo>
                <a:lnTo>
                  <a:pt x="556" y="62115"/>
                </a:lnTo>
                <a:lnTo>
                  <a:pt x="4381" y="56923"/>
                </a:lnTo>
                <a:lnTo>
                  <a:pt x="7635" y="53554"/>
                </a:lnTo>
                <a:lnTo>
                  <a:pt x="13844" y="49410"/>
                </a:lnTo>
                <a:lnTo>
                  <a:pt x="21102" y="44923"/>
                </a:lnTo>
                <a:lnTo>
                  <a:pt x="26973" y="40283"/>
                </a:lnTo>
                <a:lnTo>
                  <a:pt x="34345" y="35575"/>
                </a:lnTo>
                <a:lnTo>
                  <a:pt x="38533" y="33208"/>
                </a:lnTo>
                <a:lnTo>
                  <a:pt x="42913" y="30042"/>
                </a:lnTo>
                <a:lnTo>
                  <a:pt x="47421" y="26345"/>
                </a:lnTo>
                <a:lnTo>
                  <a:pt x="52013" y="22292"/>
                </a:lnTo>
                <a:lnTo>
                  <a:pt x="57456" y="18797"/>
                </a:lnTo>
                <a:lnTo>
                  <a:pt x="63465" y="15673"/>
                </a:lnTo>
                <a:lnTo>
                  <a:pt x="69853" y="12796"/>
                </a:lnTo>
                <a:lnTo>
                  <a:pt x="75699" y="10878"/>
                </a:lnTo>
                <a:lnTo>
                  <a:pt x="81184" y="9600"/>
                </a:lnTo>
                <a:lnTo>
                  <a:pt x="86428" y="8748"/>
                </a:lnTo>
                <a:lnTo>
                  <a:pt x="91512" y="7386"/>
                </a:lnTo>
                <a:lnTo>
                  <a:pt x="96488" y="5684"/>
                </a:lnTo>
                <a:lnTo>
                  <a:pt x="101393" y="3756"/>
                </a:lnTo>
                <a:lnTo>
                  <a:pt x="106251" y="2470"/>
                </a:lnTo>
                <a:lnTo>
                  <a:pt x="111076" y="1613"/>
                </a:lnTo>
                <a:lnTo>
                  <a:pt x="115882" y="1042"/>
                </a:lnTo>
                <a:lnTo>
                  <a:pt x="123337" y="407"/>
                </a:lnTo>
                <a:lnTo>
                  <a:pt x="130090" y="125"/>
                </a:lnTo>
                <a:lnTo>
                  <a:pt x="138382" y="0"/>
                </a:lnTo>
                <a:lnTo>
                  <a:pt x="142023" y="760"/>
                </a:lnTo>
                <a:lnTo>
                  <a:pt x="148184" y="3721"/>
                </a:lnTo>
                <a:lnTo>
                  <a:pt x="156115" y="9851"/>
                </a:lnTo>
                <a:lnTo>
                  <a:pt x="157814" y="12090"/>
                </a:lnTo>
                <a:lnTo>
                  <a:pt x="159701" y="16695"/>
                </a:lnTo>
                <a:lnTo>
                  <a:pt x="160204" y="19827"/>
                </a:lnTo>
                <a:lnTo>
                  <a:pt x="160539" y="23503"/>
                </a:lnTo>
                <a:lnTo>
                  <a:pt x="160762" y="27542"/>
                </a:lnTo>
                <a:lnTo>
                  <a:pt x="160118" y="31028"/>
                </a:lnTo>
                <a:lnTo>
                  <a:pt x="157285" y="37017"/>
                </a:lnTo>
                <a:lnTo>
                  <a:pt x="153380" y="44442"/>
                </a:lnTo>
                <a:lnTo>
                  <a:pt x="137357" y="76197"/>
                </a:lnTo>
                <a:lnTo>
                  <a:pt x="134195" y="80927"/>
                </a:lnTo>
                <a:lnTo>
                  <a:pt x="130501" y="85668"/>
                </a:lnTo>
                <a:lnTo>
                  <a:pt x="126449" y="90416"/>
                </a:lnTo>
                <a:lnTo>
                  <a:pt x="122955" y="95169"/>
                </a:lnTo>
                <a:lnTo>
                  <a:pt x="119832" y="99925"/>
                </a:lnTo>
                <a:lnTo>
                  <a:pt x="116955" y="104683"/>
                </a:lnTo>
                <a:lnTo>
                  <a:pt x="114244" y="109443"/>
                </a:lnTo>
                <a:lnTo>
                  <a:pt x="109115" y="118964"/>
                </a:lnTo>
                <a:lnTo>
                  <a:pt x="96955" y="142775"/>
                </a:lnTo>
                <a:lnTo>
                  <a:pt x="94560" y="147537"/>
                </a:lnTo>
                <a:lnTo>
                  <a:pt x="92964" y="151506"/>
                </a:lnTo>
                <a:lnTo>
                  <a:pt x="91901" y="154945"/>
                </a:lnTo>
                <a:lnTo>
                  <a:pt x="91192" y="158032"/>
                </a:lnTo>
                <a:lnTo>
                  <a:pt x="88286" y="163578"/>
                </a:lnTo>
                <a:lnTo>
                  <a:pt x="86400" y="166169"/>
                </a:lnTo>
                <a:lnTo>
                  <a:pt x="85937" y="168689"/>
                </a:lnTo>
                <a:lnTo>
                  <a:pt x="86421" y="171164"/>
                </a:lnTo>
                <a:lnTo>
                  <a:pt x="88282" y="176029"/>
                </a:lnTo>
                <a:lnTo>
                  <a:pt x="89110" y="180837"/>
                </a:lnTo>
                <a:lnTo>
                  <a:pt x="90124" y="183231"/>
                </a:lnTo>
                <a:lnTo>
                  <a:pt x="93369" y="188007"/>
                </a:lnTo>
                <a:lnTo>
                  <a:pt x="95345" y="189598"/>
                </a:lnTo>
                <a:lnTo>
                  <a:pt x="97456" y="190659"/>
                </a:lnTo>
                <a:lnTo>
                  <a:pt x="99658" y="191366"/>
                </a:lnTo>
                <a:lnTo>
                  <a:pt x="101125" y="192631"/>
                </a:lnTo>
                <a:lnTo>
                  <a:pt x="102103" y="194269"/>
                </a:lnTo>
                <a:lnTo>
                  <a:pt x="102756" y="196154"/>
                </a:lnTo>
                <a:lnTo>
                  <a:pt x="103984" y="197411"/>
                </a:lnTo>
                <a:lnTo>
                  <a:pt x="105597" y="198249"/>
                </a:lnTo>
                <a:lnTo>
                  <a:pt x="107466" y="198807"/>
                </a:lnTo>
                <a:lnTo>
                  <a:pt x="110299" y="198386"/>
                </a:lnTo>
                <a:lnTo>
                  <a:pt x="121078" y="194794"/>
                </a:lnTo>
                <a:lnTo>
                  <a:pt x="126969" y="193675"/>
                </a:lnTo>
                <a:lnTo>
                  <a:pt x="134350" y="191062"/>
                </a:lnTo>
                <a:lnTo>
                  <a:pt x="138541" y="189253"/>
                </a:lnTo>
                <a:lnTo>
                  <a:pt x="147431" y="185127"/>
                </a:lnTo>
                <a:lnTo>
                  <a:pt x="166073" y="176011"/>
                </a:lnTo>
                <a:lnTo>
                  <a:pt x="171595" y="173663"/>
                </a:lnTo>
                <a:lnTo>
                  <a:pt x="177658" y="171304"/>
                </a:lnTo>
                <a:lnTo>
                  <a:pt x="184081" y="168938"/>
                </a:lnTo>
                <a:lnTo>
                  <a:pt x="189951" y="166567"/>
                </a:lnTo>
                <a:lnTo>
                  <a:pt x="195452" y="164192"/>
                </a:lnTo>
                <a:lnTo>
                  <a:pt x="200707" y="161816"/>
                </a:lnTo>
                <a:lnTo>
                  <a:pt x="206591" y="158643"/>
                </a:lnTo>
                <a:lnTo>
                  <a:pt x="212895" y="154941"/>
                </a:lnTo>
                <a:lnTo>
                  <a:pt x="219479" y="150886"/>
                </a:lnTo>
                <a:lnTo>
                  <a:pt x="224662" y="147388"/>
                </a:lnTo>
                <a:lnTo>
                  <a:pt x="232538" y="141385"/>
                </a:lnTo>
                <a:lnTo>
                  <a:pt x="236543" y="138673"/>
                </a:lnTo>
                <a:lnTo>
                  <a:pt x="240801" y="136072"/>
                </a:lnTo>
                <a:lnTo>
                  <a:pt x="245227" y="133543"/>
                </a:lnTo>
                <a:lnTo>
                  <a:pt x="252262" y="128618"/>
                </a:lnTo>
                <a:lnTo>
                  <a:pt x="261222" y="12134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201"/>
          <p:cNvSpPr/>
          <p:nvPr/>
        </p:nvSpPr>
        <p:spPr>
          <a:xfrm>
            <a:off x="6929437" y="2093216"/>
            <a:ext cx="335757" cy="178486"/>
          </a:xfrm>
          <a:custGeom>
            <a:avLst/>
            <a:gdLst/>
            <a:ahLst/>
            <a:cxnLst/>
            <a:rect l="0" t="0" r="0" b="0"/>
            <a:pathLst>
              <a:path w="335757" h="178486">
                <a:moveTo>
                  <a:pt x="0" y="49909"/>
                </a:moveTo>
                <a:lnTo>
                  <a:pt x="10643" y="39267"/>
                </a:lnTo>
                <a:lnTo>
                  <a:pt x="16901" y="35125"/>
                </a:lnTo>
                <a:lnTo>
                  <a:pt x="24181" y="30638"/>
                </a:lnTo>
                <a:lnTo>
                  <a:pt x="30062" y="25998"/>
                </a:lnTo>
                <a:lnTo>
                  <a:pt x="37437" y="21290"/>
                </a:lnTo>
                <a:lnTo>
                  <a:pt x="46802" y="16552"/>
                </a:lnTo>
                <a:lnTo>
                  <a:pt x="52632" y="14177"/>
                </a:lnTo>
                <a:lnTo>
                  <a:pt x="58901" y="11800"/>
                </a:lnTo>
                <a:lnTo>
                  <a:pt x="64667" y="10215"/>
                </a:lnTo>
                <a:lnTo>
                  <a:pt x="70099" y="9159"/>
                </a:lnTo>
                <a:lnTo>
                  <a:pt x="80368" y="7191"/>
                </a:lnTo>
                <a:lnTo>
                  <a:pt x="90223" y="3671"/>
                </a:lnTo>
                <a:lnTo>
                  <a:pt x="99895" y="1577"/>
                </a:lnTo>
                <a:lnTo>
                  <a:pt x="109485" y="647"/>
                </a:lnTo>
                <a:lnTo>
                  <a:pt x="119039" y="233"/>
                </a:lnTo>
                <a:lnTo>
                  <a:pt x="133343" y="0"/>
                </a:lnTo>
                <a:lnTo>
                  <a:pt x="137314" y="761"/>
                </a:lnTo>
                <a:lnTo>
                  <a:pt x="146696" y="4831"/>
                </a:lnTo>
                <a:lnTo>
                  <a:pt x="151981" y="6062"/>
                </a:lnTo>
                <a:lnTo>
                  <a:pt x="156976" y="8725"/>
                </a:lnTo>
                <a:lnTo>
                  <a:pt x="159420" y="10547"/>
                </a:lnTo>
                <a:lnTo>
                  <a:pt x="161049" y="12555"/>
                </a:lnTo>
                <a:lnTo>
                  <a:pt x="162134" y="14687"/>
                </a:lnTo>
                <a:lnTo>
                  <a:pt x="162858" y="16903"/>
                </a:lnTo>
                <a:lnTo>
                  <a:pt x="162547" y="19967"/>
                </a:lnTo>
                <a:lnTo>
                  <a:pt x="161546" y="23598"/>
                </a:lnTo>
                <a:lnTo>
                  <a:pt x="160085" y="27605"/>
                </a:lnTo>
                <a:lnTo>
                  <a:pt x="158317" y="31865"/>
                </a:lnTo>
                <a:lnTo>
                  <a:pt x="156345" y="36292"/>
                </a:lnTo>
                <a:lnTo>
                  <a:pt x="152036" y="45444"/>
                </a:lnTo>
                <a:lnTo>
                  <a:pt x="140446" y="68998"/>
                </a:lnTo>
                <a:lnTo>
                  <a:pt x="137287" y="73747"/>
                </a:lnTo>
                <a:lnTo>
                  <a:pt x="133593" y="78501"/>
                </a:lnTo>
                <a:lnTo>
                  <a:pt x="129544" y="83258"/>
                </a:lnTo>
                <a:lnTo>
                  <a:pt x="126050" y="88016"/>
                </a:lnTo>
                <a:lnTo>
                  <a:pt x="122927" y="92776"/>
                </a:lnTo>
                <a:lnTo>
                  <a:pt x="120052" y="97537"/>
                </a:lnTo>
                <a:lnTo>
                  <a:pt x="117341" y="101505"/>
                </a:lnTo>
                <a:lnTo>
                  <a:pt x="114740" y="104943"/>
                </a:lnTo>
                <a:lnTo>
                  <a:pt x="112212" y="108030"/>
                </a:lnTo>
                <a:lnTo>
                  <a:pt x="109733" y="111675"/>
                </a:lnTo>
                <a:lnTo>
                  <a:pt x="107286" y="115692"/>
                </a:lnTo>
                <a:lnTo>
                  <a:pt x="104862" y="119958"/>
                </a:lnTo>
                <a:lnTo>
                  <a:pt x="103246" y="123596"/>
                </a:lnTo>
                <a:lnTo>
                  <a:pt x="102167" y="126815"/>
                </a:lnTo>
                <a:lnTo>
                  <a:pt x="101450" y="129754"/>
                </a:lnTo>
                <a:lnTo>
                  <a:pt x="100651" y="135137"/>
                </a:lnTo>
                <a:lnTo>
                  <a:pt x="100296" y="140175"/>
                </a:lnTo>
                <a:lnTo>
                  <a:pt x="100139" y="145060"/>
                </a:lnTo>
                <a:lnTo>
                  <a:pt x="100050" y="152273"/>
                </a:lnTo>
                <a:lnTo>
                  <a:pt x="100831" y="154664"/>
                </a:lnTo>
                <a:lnTo>
                  <a:pt x="103816" y="159437"/>
                </a:lnTo>
                <a:lnTo>
                  <a:pt x="105672" y="164205"/>
                </a:lnTo>
                <a:lnTo>
                  <a:pt x="106166" y="166587"/>
                </a:lnTo>
                <a:lnTo>
                  <a:pt x="108833" y="171351"/>
                </a:lnTo>
                <a:lnTo>
                  <a:pt x="110655" y="173733"/>
                </a:lnTo>
                <a:lnTo>
                  <a:pt x="112664" y="175320"/>
                </a:lnTo>
                <a:lnTo>
                  <a:pt x="114797" y="176379"/>
                </a:lnTo>
                <a:lnTo>
                  <a:pt x="117012" y="177085"/>
                </a:lnTo>
                <a:lnTo>
                  <a:pt x="123707" y="177869"/>
                </a:lnTo>
                <a:lnTo>
                  <a:pt x="131975" y="178217"/>
                </a:lnTo>
                <a:lnTo>
                  <a:pt x="145555" y="178413"/>
                </a:lnTo>
                <a:lnTo>
                  <a:pt x="172900" y="178485"/>
                </a:lnTo>
                <a:lnTo>
                  <a:pt x="179561" y="177695"/>
                </a:lnTo>
                <a:lnTo>
                  <a:pt x="186382" y="176375"/>
                </a:lnTo>
                <a:lnTo>
                  <a:pt x="193311" y="174700"/>
                </a:lnTo>
                <a:lnTo>
                  <a:pt x="199518" y="172791"/>
                </a:lnTo>
                <a:lnTo>
                  <a:pt x="205243" y="170724"/>
                </a:lnTo>
                <a:lnTo>
                  <a:pt x="210648" y="168552"/>
                </a:lnTo>
                <a:lnTo>
                  <a:pt x="217425" y="167104"/>
                </a:lnTo>
                <a:lnTo>
                  <a:pt x="225120" y="166139"/>
                </a:lnTo>
                <a:lnTo>
                  <a:pt x="233423" y="165495"/>
                </a:lnTo>
                <a:lnTo>
                  <a:pt x="240547" y="164273"/>
                </a:lnTo>
                <a:lnTo>
                  <a:pt x="246883" y="162664"/>
                </a:lnTo>
                <a:lnTo>
                  <a:pt x="252695" y="160797"/>
                </a:lnTo>
                <a:lnTo>
                  <a:pt x="258951" y="159553"/>
                </a:lnTo>
                <a:lnTo>
                  <a:pt x="265503" y="158724"/>
                </a:lnTo>
                <a:lnTo>
                  <a:pt x="272252" y="158171"/>
                </a:lnTo>
                <a:lnTo>
                  <a:pt x="279133" y="157008"/>
                </a:lnTo>
                <a:lnTo>
                  <a:pt x="286101" y="155440"/>
                </a:lnTo>
                <a:lnTo>
                  <a:pt x="293128" y="153600"/>
                </a:lnTo>
                <a:lnTo>
                  <a:pt x="303052" y="151556"/>
                </a:lnTo>
                <a:lnTo>
                  <a:pt x="310902" y="150648"/>
                </a:lnTo>
                <a:lnTo>
                  <a:pt x="319683" y="150244"/>
                </a:lnTo>
                <a:lnTo>
                  <a:pt x="322659" y="150930"/>
                </a:lnTo>
                <a:lnTo>
                  <a:pt x="324644" y="152181"/>
                </a:lnTo>
                <a:lnTo>
                  <a:pt x="325967" y="153809"/>
                </a:lnTo>
                <a:lnTo>
                  <a:pt x="327642" y="154895"/>
                </a:lnTo>
                <a:lnTo>
                  <a:pt x="335756" y="15706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202"/>
          <p:cNvSpPr/>
          <p:nvPr/>
        </p:nvSpPr>
        <p:spPr>
          <a:xfrm>
            <a:off x="5514975" y="2793206"/>
            <a:ext cx="257176" cy="34727"/>
          </a:xfrm>
          <a:custGeom>
            <a:avLst/>
            <a:gdLst/>
            <a:ahLst/>
            <a:cxnLst/>
            <a:rect l="0" t="0" r="0" b="0"/>
            <a:pathLst>
              <a:path w="257176" h="34727">
                <a:moveTo>
                  <a:pt x="0" y="28575"/>
                </a:moveTo>
                <a:lnTo>
                  <a:pt x="3792" y="32367"/>
                </a:lnTo>
                <a:lnTo>
                  <a:pt x="5703" y="33484"/>
                </a:lnTo>
                <a:lnTo>
                  <a:pt x="7770" y="34229"/>
                </a:lnTo>
                <a:lnTo>
                  <a:pt x="9942" y="34726"/>
                </a:lnTo>
                <a:lnTo>
                  <a:pt x="12184" y="34263"/>
                </a:lnTo>
                <a:lnTo>
                  <a:pt x="14473" y="33161"/>
                </a:lnTo>
                <a:lnTo>
                  <a:pt x="16792" y="31632"/>
                </a:lnTo>
                <a:lnTo>
                  <a:pt x="19926" y="30613"/>
                </a:lnTo>
                <a:lnTo>
                  <a:pt x="23603" y="29934"/>
                </a:lnTo>
                <a:lnTo>
                  <a:pt x="27641" y="29481"/>
                </a:lnTo>
                <a:lnTo>
                  <a:pt x="31921" y="29179"/>
                </a:lnTo>
                <a:lnTo>
                  <a:pt x="36362" y="28977"/>
                </a:lnTo>
                <a:lnTo>
                  <a:pt x="40910" y="28843"/>
                </a:lnTo>
                <a:lnTo>
                  <a:pt x="45530" y="27960"/>
                </a:lnTo>
                <a:lnTo>
                  <a:pt x="50197" y="26577"/>
                </a:lnTo>
                <a:lnTo>
                  <a:pt x="54895" y="24862"/>
                </a:lnTo>
                <a:lnTo>
                  <a:pt x="60409" y="23718"/>
                </a:lnTo>
                <a:lnTo>
                  <a:pt x="66466" y="22956"/>
                </a:lnTo>
                <a:lnTo>
                  <a:pt x="72886" y="22448"/>
                </a:lnTo>
                <a:lnTo>
                  <a:pt x="78753" y="21315"/>
                </a:lnTo>
                <a:lnTo>
                  <a:pt x="84252" y="19766"/>
                </a:lnTo>
                <a:lnTo>
                  <a:pt x="108276" y="11577"/>
                </a:lnTo>
                <a:lnTo>
                  <a:pt x="115840" y="10099"/>
                </a:lnTo>
                <a:lnTo>
                  <a:pt x="124058" y="9114"/>
                </a:lnTo>
                <a:lnTo>
                  <a:pt x="132711" y="8457"/>
                </a:lnTo>
                <a:lnTo>
                  <a:pt x="140068" y="7226"/>
                </a:lnTo>
                <a:lnTo>
                  <a:pt x="146560" y="5611"/>
                </a:lnTo>
                <a:lnTo>
                  <a:pt x="152475" y="3740"/>
                </a:lnTo>
                <a:lnTo>
                  <a:pt x="159594" y="2494"/>
                </a:lnTo>
                <a:lnTo>
                  <a:pt x="167514" y="1662"/>
                </a:lnTo>
                <a:lnTo>
                  <a:pt x="175970" y="1108"/>
                </a:lnTo>
                <a:lnTo>
                  <a:pt x="183988" y="739"/>
                </a:lnTo>
                <a:lnTo>
                  <a:pt x="199247" y="328"/>
                </a:lnTo>
                <a:lnTo>
                  <a:pt x="232876" y="28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203"/>
          <p:cNvSpPr/>
          <p:nvPr/>
        </p:nvSpPr>
        <p:spPr>
          <a:xfrm>
            <a:off x="5543550" y="2893218"/>
            <a:ext cx="228601" cy="35720"/>
          </a:xfrm>
          <a:custGeom>
            <a:avLst/>
            <a:gdLst/>
            <a:ahLst/>
            <a:cxnLst/>
            <a:rect l="0" t="0" r="0" b="0"/>
            <a:pathLst>
              <a:path w="228601" h="35720">
                <a:moveTo>
                  <a:pt x="0" y="35719"/>
                </a:moveTo>
                <a:lnTo>
                  <a:pt x="27702" y="35719"/>
                </a:lnTo>
                <a:lnTo>
                  <a:pt x="31962" y="34925"/>
                </a:lnTo>
                <a:lnTo>
                  <a:pt x="36389" y="33602"/>
                </a:lnTo>
                <a:lnTo>
                  <a:pt x="40928" y="31927"/>
                </a:lnTo>
                <a:lnTo>
                  <a:pt x="45541" y="30809"/>
                </a:lnTo>
                <a:lnTo>
                  <a:pt x="50205" y="30065"/>
                </a:lnTo>
                <a:lnTo>
                  <a:pt x="54901" y="29568"/>
                </a:lnTo>
                <a:lnTo>
                  <a:pt x="59619" y="28443"/>
                </a:lnTo>
                <a:lnTo>
                  <a:pt x="64352" y="26900"/>
                </a:lnTo>
                <a:lnTo>
                  <a:pt x="69095" y="25077"/>
                </a:lnTo>
                <a:lnTo>
                  <a:pt x="73844" y="23068"/>
                </a:lnTo>
                <a:lnTo>
                  <a:pt x="78598" y="20935"/>
                </a:lnTo>
                <a:lnTo>
                  <a:pt x="88114" y="16448"/>
                </a:lnTo>
                <a:lnTo>
                  <a:pt x="97634" y="11808"/>
                </a:lnTo>
                <a:lnTo>
                  <a:pt x="102396" y="10254"/>
                </a:lnTo>
                <a:lnTo>
                  <a:pt x="107157" y="9217"/>
                </a:lnTo>
                <a:lnTo>
                  <a:pt x="111919" y="8526"/>
                </a:lnTo>
                <a:lnTo>
                  <a:pt x="116682" y="7272"/>
                </a:lnTo>
                <a:lnTo>
                  <a:pt x="121444" y="5642"/>
                </a:lnTo>
                <a:lnTo>
                  <a:pt x="126206" y="3761"/>
                </a:lnTo>
                <a:lnTo>
                  <a:pt x="131762" y="2508"/>
                </a:lnTo>
                <a:lnTo>
                  <a:pt x="137848" y="1672"/>
                </a:lnTo>
                <a:lnTo>
                  <a:pt x="144286" y="1115"/>
                </a:lnTo>
                <a:lnTo>
                  <a:pt x="150165" y="743"/>
                </a:lnTo>
                <a:lnTo>
                  <a:pt x="160932" y="330"/>
                </a:lnTo>
                <a:lnTo>
                  <a:pt x="175918" y="98"/>
                </a:lnTo>
                <a:lnTo>
                  <a:pt x="22860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204"/>
          <p:cNvSpPr/>
          <p:nvPr/>
        </p:nvSpPr>
        <p:spPr>
          <a:xfrm>
            <a:off x="6000750" y="2743200"/>
            <a:ext cx="178594" cy="7144"/>
          </a:xfrm>
          <a:custGeom>
            <a:avLst/>
            <a:gdLst/>
            <a:ahLst/>
            <a:cxnLst/>
            <a:rect l="0" t="0" r="0" b="0"/>
            <a:pathLst>
              <a:path w="178594" h="7144">
                <a:moveTo>
                  <a:pt x="0" y="7143"/>
                </a:moveTo>
                <a:lnTo>
                  <a:pt x="44958" y="7143"/>
                </a:lnTo>
                <a:lnTo>
                  <a:pt x="48228" y="6350"/>
                </a:lnTo>
                <a:lnTo>
                  <a:pt x="51996" y="5027"/>
                </a:lnTo>
                <a:lnTo>
                  <a:pt x="56095" y="3351"/>
                </a:lnTo>
                <a:lnTo>
                  <a:pt x="60415" y="2234"/>
                </a:lnTo>
                <a:lnTo>
                  <a:pt x="64883" y="1489"/>
                </a:lnTo>
                <a:lnTo>
                  <a:pt x="69449" y="992"/>
                </a:lnTo>
                <a:lnTo>
                  <a:pt x="74080" y="662"/>
                </a:lnTo>
                <a:lnTo>
                  <a:pt x="78756" y="441"/>
                </a:lnTo>
                <a:lnTo>
                  <a:pt x="90803" y="130"/>
                </a:lnTo>
                <a:lnTo>
                  <a:pt x="143871" y="0"/>
                </a:lnTo>
                <a:lnTo>
                  <a:pt x="178593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205"/>
          <p:cNvSpPr/>
          <p:nvPr/>
        </p:nvSpPr>
        <p:spPr>
          <a:xfrm>
            <a:off x="6250781" y="2643187"/>
            <a:ext cx="64295" cy="192882"/>
          </a:xfrm>
          <a:custGeom>
            <a:avLst/>
            <a:gdLst/>
            <a:ahLst/>
            <a:cxnLst/>
            <a:rect l="0" t="0" r="0" b="0"/>
            <a:pathLst>
              <a:path w="64295" h="192882">
                <a:moveTo>
                  <a:pt x="0" y="0"/>
                </a:moveTo>
                <a:lnTo>
                  <a:pt x="0" y="9943"/>
                </a:lnTo>
                <a:lnTo>
                  <a:pt x="794" y="12185"/>
                </a:lnTo>
                <a:lnTo>
                  <a:pt x="2117" y="14474"/>
                </a:lnTo>
                <a:lnTo>
                  <a:pt x="3792" y="16793"/>
                </a:lnTo>
                <a:lnTo>
                  <a:pt x="5654" y="21486"/>
                </a:lnTo>
                <a:lnTo>
                  <a:pt x="6482" y="27012"/>
                </a:lnTo>
                <a:lnTo>
                  <a:pt x="6702" y="30708"/>
                </a:lnTo>
                <a:lnTo>
                  <a:pt x="6947" y="38254"/>
                </a:lnTo>
                <a:lnTo>
                  <a:pt x="7085" y="47759"/>
                </a:lnTo>
                <a:lnTo>
                  <a:pt x="7118" y="55887"/>
                </a:lnTo>
                <a:lnTo>
                  <a:pt x="7920" y="59483"/>
                </a:lnTo>
                <a:lnTo>
                  <a:pt x="9249" y="62674"/>
                </a:lnTo>
                <a:lnTo>
                  <a:pt x="10928" y="65595"/>
                </a:lnTo>
                <a:lnTo>
                  <a:pt x="14911" y="73074"/>
                </a:lnTo>
                <a:lnTo>
                  <a:pt x="17085" y="77291"/>
                </a:lnTo>
                <a:lnTo>
                  <a:pt x="19327" y="80896"/>
                </a:lnTo>
                <a:lnTo>
                  <a:pt x="21616" y="84093"/>
                </a:lnTo>
                <a:lnTo>
                  <a:pt x="23935" y="87019"/>
                </a:lnTo>
                <a:lnTo>
                  <a:pt x="25482" y="90556"/>
                </a:lnTo>
                <a:lnTo>
                  <a:pt x="26513" y="94502"/>
                </a:lnTo>
                <a:lnTo>
                  <a:pt x="27200" y="98720"/>
                </a:lnTo>
                <a:lnTo>
                  <a:pt x="28452" y="102326"/>
                </a:lnTo>
                <a:lnTo>
                  <a:pt x="30081" y="105524"/>
                </a:lnTo>
                <a:lnTo>
                  <a:pt x="31960" y="108449"/>
                </a:lnTo>
                <a:lnTo>
                  <a:pt x="33213" y="111987"/>
                </a:lnTo>
                <a:lnTo>
                  <a:pt x="34048" y="115933"/>
                </a:lnTo>
                <a:lnTo>
                  <a:pt x="34605" y="120151"/>
                </a:lnTo>
                <a:lnTo>
                  <a:pt x="35770" y="124551"/>
                </a:lnTo>
                <a:lnTo>
                  <a:pt x="37340" y="129071"/>
                </a:lnTo>
                <a:lnTo>
                  <a:pt x="39181" y="133673"/>
                </a:lnTo>
                <a:lnTo>
                  <a:pt x="40408" y="137534"/>
                </a:lnTo>
                <a:lnTo>
                  <a:pt x="41226" y="140902"/>
                </a:lnTo>
                <a:lnTo>
                  <a:pt x="41771" y="143941"/>
                </a:lnTo>
                <a:lnTo>
                  <a:pt x="42929" y="147554"/>
                </a:lnTo>
                <a:lnTo>
                  <a:pt x="44494" y="151551"/>
                </a:lnTo>
                <a:lnTo>
                  <a:pt x="46331" y="155803"/>
                </a:lnTo>
                <a:lnTo>
                  <a:pt x="47557" y="159431"/>
                </a:lnTo>
                <a:lnTo>
                  <a:pt x="48373" y="162644"/>
                </a:lnTo>
                <a:lnTo>
                  <a:pt x="48917" y="165579"/>
                </a:lnTo>
                <a:lnTo>
                  <a:pt x="50074" y="168330"/>
                </a:lnTo>
                <a:lnTo>
                  <a:pt x="51639" y="170957"/>
                </a:lnTo>
                <a:lnTo>
                  <a:pt x="53476" y="173503"/>
                </a:lnTo>
                <a:lnTo>
                  <a:pt x="54701" y="175994"/>
                </a:lnTo>
                <a:lnTo>
                  <a:pt x="56061" y="180878"/>
                </a:lnTo>
                <a:lnTo>
                  <a:pt x="57218" y="182498"/>
                </a:lnTo>
                <a:lnTo>
                  <a:pt x="58783" y="183578"/>
                </a:lnTo>
                <a:lnTo>
                  <a:pt x="60620" y="184297"/>
                </a:lnTo>
                <a:lnTo>
                  <a:pt x="61844" y="185571"/>
                </a:lnTo>
                <a:lnTo>
                  <a:pt x="62661" y="187214"/>
                </a:lnTo>
                <a:lnTo>
                  <a:pt x="64294" y="19288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206"/>
          <p:cNvSpPr/>
          <p:nvPr/>
        </p:nvSpPr>
        <p:spPr>
          <a:xfrm>
            <a:off x="6415087" y="2628900"/>
            <a:ext cx="78582" cy="214313"/>
          </a:xfrm>
          <a:custGeom>
            <a:avLst/>
            <a:gdLst/>
            <a:ahLst/>
            <a:cxnLst/>
            <a:rect l="0" t="0" r="0" b="0"/>
            <a:pathLst>
              <a:path w="78582" h="214313">
                <a:moveTo>
                  <a:pt x="0" y="0"/>
                </a:moveTo>
                <a:lnTo>
                  <a:pt x="0" y="6150"/>
                </a:lnTo>
                <a:lnTo>
                  <a:pt x="2117" y="8819"/>
                </a:lnTo>
                <a:lnTo>
                  <a:pt x="3792" y="10641"/>
                </a:lnTo>
                <a:lnTo>
                  <a:pt x="4910" y="12650"/>
                </a:lnTo>
                <a:lnTo>
                  <a:pt x="6151" y="16999"/>
                </a:lnTo>
                <a:lnTo>
                  <a:pt x="6703" y="23695"/>
                </a:lnTo>
                <a:lnTo>
                  <a:pt x="6850" y="27702"/>
                </a:lnTo>
                <a:lnTo>
                  <a:pt x="7741" y="31168"/>
                </a:lnTo>
                <a:lnTo>
                  <a:pt x="9130" y="34272"/>
                </a:lnTo>
                <a:lnTo>
                  <a:pt x="10849" y="37136"/>
                </a:lnTo>
                <a:lnTo>
                  <a:pt x="11995" y="40632"/>
                </a:lnTo>
                <a:lnTo>
                  <a:pt x="12759" y="44550"/>
                </a:lnTo>
                <a:lnTo>
                  <a:pt x="13269" y="48750"/>
                </a:lnTo>
                <a:lnTo>
                  <a:pt x="13608" y="53138"/>
                </a:lnTo>
                <a:lnTo>
                  <a:pt x="13835" y="57650"/>
                </a:lnTo>
                <a:lnTo>
                  <a:pt x="13986" y="62246"/>
                </a:lnTo>
                <a:lnTo>
                  <a:pt x="14880" y="66897"/>
                </a:lnTo>
                <a:lnTo>
                  <a:pt x="16270" y="71585"/>
                </a:lnTo>
                <a:lnTo>
                  <a:pt x="17991" y="76298"/>
                </a:lnTo>
                <a:lnTo>
                  <a:pt x="19931" y="81028"/>
                </a:lnTo>
                <a:lnTo>
                  <a:pt x="22018" y="85768"/>
                </a:lnTo>
                <a:lnTo>
                  <a:pt x="26455" y="95269"/>
                </a:lnTo>
                <a:lnTo>
                  <a:pt x="38134" y="119065"/>
                </a:lnTo>
                <a:lnTo>
                  <a:pt x="39710" y="123826"/>
                </a:lnTo>
                <a:lnTo>
                  <a:pt x="40761" y="128588"/>
                </a:lnTo>
                <a:lnTo>
                  <a:pt x="41461" y="133350"/>
                </a:lnTo>
                <a:lnTo>
                  <a:pt x="42723" y="137319"/>
                </a:lnTo>
                <a:lnTo>
                  <a:pt x="44357" y="140758"/>
                </a:lnTo>
                <a:lnTo>
                  <a:pt x="46240" y="143845"/>
                </a:lnTo>
                <a:lnTo>
                  <a:pt x="47495" y="147490"/>
                </a:lnTo>
                <a:lnTo>
                  <a:pt x="48332" y="151508"/>
                </a:lnTo>
                <a:lnTo>
                  <a:pt x="48890" y="155774"/>
                </a:lnTo>
                <a:lnTo>
                  <a:pt x="49262" y="160205"/>
                </a:lnTo>
                <a:lnTo>
                  <a:pt x="49511" y="164747"/>
                </a:lnTo>
                <a:lnTo>
                  <a:pt x="49676" y="169362"/>
                </a:lnTo>
                <a:lnTo>
                  <a:pt x="50579" y="173233"/>
                </a:lnTo>
                <a:lnTo>
                  <a:pt x="51976" y="176607"/>
                </a:lnTo>
                <a:lnTo>
                  <a:pt x="53701" y="179651"/>
                </a:lnTo>
                <a:lnTo>
                  <a:pt x="57734" y="187265"/>
                </a:lnTo>
                <a:lnTo>
                  <a:pt x="59920" y="191518"/>
                </a:lnTo>
                <a:lnTo>
                  <a:pt x="61378" y="195147"/>
                </a:lnTo>
                <a:lnTo>
                  <a:pt x="62998" y="201297"/>
                </a:lnTo>
                <a:lnTo>
                  <a:pt x="64224" y="204048"/>
                </a:lnTo>
                <a:lnTo>
                  <a:pt x="65835" y="206675"/>
                </a:lnTo>
                <a:lnTo>
                  <a:pt x="71110" y="213865"/>
                </a:lnTo>
                <a:lnTo>
                  <a:pt x="73409" y="214113"/>
                </a:lnTo>
                <a:lnTo>
                  <a:pt x="78581" y="2143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207"/>
          <p:cNvSpPr/>
          <p:nvPr/>
        </p:nvSpPr>
        <p:spPr>
          <a:xfrm>
            <a:off x="6615112" y="2693193"/>
            <a:ext cx="214314" cy="14289"/>
          </a:xfrm>
          <a:custGeom>
            <a:avLst/>
            <a:gdLst/>
            <a:ahLst/>
            <a:cxnLst/>
            <a:rect l="0" t="0" r="0" b="0"/>
            <a:pathLst>
              <a:path w="214314" h="14289">
                <a:moveTo>
                  <a:pt x="0" y="14288"/>
                </a:moveTo>
                <a:lnTo>
                  <a:pt x="17000" y="14288"/>
                </a:lnTo>
                <a:lnTo>
                  <a:pt x="19271" y="13494"/>
                </a:lnTo>
                <a:lnTo>
                  <a:pt x="21579" y="12171"/>
                </a:lnTo>
                <a:lnTo>
                  <a:pt x="23911" y="10496"/>
                </a:lnTo>
                <a:lnTo>
                  <a:pt x="27053" y="9378"/>
                </a:lnTo>
                <a:lnTo>
                  <a:pt x="30735" y="8633"/>
                </a:lnTo>
                <a:lnTo>
                  <a:pt x="34778" y="8137"/>
                </a:lnTo>
                <a:lnTo>
                  <a:pt x="39060" y="7806"/>
                </a:lnTo>
                <a:lnTo>
                  <a:pt x="43503" y="7585"/>
                </a:lnTo>
                <a:lnTo>
                  <a:pt x="52672" y="7340"/>
                </a:lnTo>
                <a:lnTo>
                  <a:pt x="76238" y="7170"/>
                </a:lnTo>
                <a:lnTo>
                  <a:pt x="81782" y="6367"/>
                </a:lnTo>
                <a:lnTo>
                  <a:pt x="87858" y="5039"/>
                </a:lnTo>
                <a:lnTo>
                  <a:pt x="94291" y="3359"/>
                </a:lnTo>
                <a:lnTo>
                  <a:pt x="100167" y="2240"/>
                </a:lnTo>
                <a:lnTo>
                  <a:pt x="105672" y="1493"/>
                </a:lnTo>
                <a:lnTo>
                  <a:pt x="110929" y="996"/>
                </a:lnTo>
                <a:lnTo>
                  <a:pt x="116022" y="664"/>
                </a:lnTo>
                <a:lnTo>
                  <a:pt x="121004" y="443"/>
                </a:lnTo>
                <a:lnTo>
                  <a:pt x="131567" y="197"/>
                </a:lnTo>
                <a:lnTo>
                  <a:pt x="214313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208"/>
          <p:cNvSpPr/>
          <p:nvPr/>
        </p:nvSpPr>
        <p:spPr>
          <a:xfrm>
            <a:off x="6743700" y="2607468"/>
            <a:ext cx="42863" cy="214314"/>
          </a:xfrm>
          <a:custGeom>
            <a:avLst/>
            <a:gdLst/>
            <a:ahLst/>
            <a:cxnLst/>
            <a:rect l="0" t="0" r="0" b="0"/>
            <a:pathLst>
              <a:path w="42863" h="214314">
                <a:moveTo>
                  <a:pt x="7143" y="0"/>
                </a:moveTo>
                <a:lnTo>
                  <a:pt x="25" y="0"/>
                </a:lnTo>
                <a:lnTo>
                  <a:pt x="0" y="40911"/>
                </a:lnTo>
                <a:lnTo>
                  <a:pt x="793" y="45530"/>
                </a:lnTo>
                <a:lnTo>
                  <a:pt x="2116" y="50197"/>
                </a:lnTo>
                <a:lnTo>
                  <a:pt x="3792" y="54896"/>
                </a:lnTo>
                <a:lnTo>
                  <a:pt x="4909" y="59616"/>
                </a:lnTo>
                <a:lnTo>
                  <a:pt x="5653" y="64350"/>
                </a:lnTo>
                <a:lnTo>
                  <a:pt x="6150" y="69094"/>
                </a:lnTo>
                <a:lnTo>
                  <a:pt x="7275" y="73844"/>
                </a:lnTo>
                <a:lnTo>
                  <a:pt x="8819" y="78598"/>
                </a:lnTo>
                <a:lnTo>
                  <a:pt x="10642" y="83355"/>
                </a:lnTo>
                <a:lnTo>
                  <a:pt x="12651" y="88114"/>
                </a:lnTo>
                <a:lnTo>
                  <a:pt x="14784" y="92874"/>
                </a:lnTo>
                <a:lnTo>
                  <a:pt x="16999" y="97635"/>
                </a:lnTo>
                <a:lnTo>
                  <a:pt x="18477" y="102396"/>
                </a:lnTo>
                <a:lnTo>
                  <a:pt x="19461" y="107158"/>
                </a:lnTo>
                <a:lnTo>
                  <a:pt x="20118" y="111920"/>
                </a:lnTo>
                <a:lnTo>
                  <a:pt x="21349" y="117476"/>
                </a:lnTo>
                <a:lnTo>
                  <a:pt x="22964" y="123561"/>
                </a:lnTo>
                <a:lnTo>
                  <a:pt x="24834" y="129999"/>
                </a:lnTo>
                <a:lnTo>
                  <a:pt x="26081" y="135085"/>
                </a:lnTo>
                <a:lnTo>
                  <a:pt x="26913" y="139269"/>
                </a:lnTo>
                <a:lnTo>
                  <a:pt x="27466" y="142853"/>
                </a:lnTo>
                <a:lnTo>
                  <a:pt x="28630" y="146829"/>
                </a:lnTo>
                <a:lnTo>
                  <a:pt x="30198" y="151067"/>
                </a:lnTo>
                <a:lnTo>
                  <a:pt x="32038" y="155480"/>
                </a:lnTo>
                <a:lnTo>
                  <a:pt x="33265" y="160010"/>
                </a:lnTo>
                <a:lnTo>
                  <a:pt x="34083" y="164617"/>
                </a:lnTo>
                <a:lnTo>
                  <a:pt x="34628" y="169276"/>
                </a:lnTo>
                <a:lnTo>
                  <a:pt x="34991" y="173176"/>
                </a:lnTo>
                <a:lnTo>
                  <a:pt x="35395" y="179625"/>
                </a:lnTo>
                <a:lnTo>
                  <a:pt x="36297" y="182457"/>
                </a:lnTo>
                <a:lnTo>
                  <a:pt x="37692" y="185138"/>
                </a:lnTo>
                <a:lnTo>
                  <a:pt x="39415" y="187719"/>
                </a:lnTo>
                <a:lnTo>
                  <a:pt x="40564" y="190234"/>
                </a:lnTo>
                <a:lnTo>
                  <a:pt x="41841" y="195144"/>
                </a:lnTo>
                <a:lnTo>
                  <a:pt x="42408" y="199973"/>
                </a:lnTo>
                <a:lnTo>
                  <a:pt x="42660" y="204764"/>
                </a:lnTo>
                <a:lnTo>
                  <a:pt x="42862" y="21431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209"/>
          <p:cNvSpPr/>
          <p:nvPr/>
        </p:nvSpPr>
        <p:spPr>
          <a:xfrm>
            <a:off x="6650831" y="2843212"/>
            <a:ext cx="235745" cy="7145"/>
          </a:xfrm>
          <a:custGeom>
            <a:avLst/>
            <a:gdLst/>
            <a:ahLst/>
            <a:cxnLst/>
            <a:rect l="0" t="0" r="0" b="0"/>
            <a:pathLst>
              <a:path w="235745" h="7145">
                <a:moveTo>
                  <a:pt x="0" y="0"/>
                </a:moveTo>
                <a:lnTo>
                  <a:pt x="0" y="3792"/>
                </a:lnTo>
                <a:lnTo>
                  <a:pt x="794" y="4910"/>
                </a:lnTo>
                <a:lnTo>
                  <a:pt x="2117" y="5654"/>
                </a:lnTo>
                <a:lnTo>
                  <a:pt x="3793" y="6151"/>
                </a:lnTo>
                <a:lnTo>
                  <a:pt x="5703" y="6482"/>
                </a:lnTo>
                <a:lnTo>
                  <a:pt x="7771" y="6702"/>
                </a:lnTo>
                <a:lnTo>
                  <a:pt x="9943" y="6850"/>
                </a:lnTo>
                <a:lnTo>
                  <a:pt x="16793" y="7057"/>
                </a:lnTo>
                <a:lnTo>
                  <a:pt x="72886" y="7143"/>
                </a:lnTo>
                <a:lnTo>
                  <a:pt x="79547" y="6350"/>
                </a:lnTo>
                <a:lnTo>
                  <a:pt x="86369" y="5027"/>
                </a:lnTo>
                <a:lnTo>
                  <a:pt x="93298" y="3351"/>
                </a:lnTo>
                <a:lnTo>
                  <a:pt x="100299" y="2234"/>
                </a:lnTo>
                <a:lnTo>
                  <a:pt x="107347" y="1489"/>
                </a:lnTo>
                <a:lnTo>
                  <a:pt x="114427" y="993"/>
                </a:lnTo>
                <a:lnTo>
                  <a:pt x="121528" y="662"/>
                </a:lnTo>
                <a:lnTo>
                  <a:pt x="135769" y="294"/>
                </a:lnTo>
                <a:lnTo>
                  <a:pt x="222302" y="1"/>
                </a:lnTo>
                <a:lnTo>
                  <a:pt x="225195" y="794"/>
                </a:lnTo>
                <a:lnTo>
                  <a:pt x="227918" y="2117"/>
                </a:lnTo>
                <a:lnTo>
                  <a:pt x="235744" y="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210"/>
          <p:cNvSpPr/>
          <p:nvPr/>
        </p:nvSpPr>
        <p:spPr>
          <a:xfrm>
            <a:off x="6908006" y="2400300"/>
            <a:ext cx="1321595" cy="407191"/>
          </a:xfrm>
          <a:custGeom>
            <a:avLst/>
            <a:gdLst/>
            <a:ahLst/>
            <a:cxnLst/>
            <a:rect l="0" t="0" r="0" b="0"/>
            <a:pathLst>
              <a:path w="1321595" h="407191">
                <a:moveTo>
                  <a:pt x="0" y="328612"/>
                </a:moveTo>
                <a:lnTo>
                  <a:pt x="0" y="332404"/>
                </a:lnTo>
                <a:lnTo>
                  <a:pt x="794" y="333522"/>
                </a:lnTo>
                <a:lnTo>
                  <a:pt x="2117" y="334266"/>
                </a:lnTo>
                <a:lnTo>
                  <a:pt x="3793" y="334763"/>
                </a:lnTo>
                <a:lnTo>
                  <a:pt x="7771" y="337431"/>
                </a:lnTo>
                <a:lnTo>
                  <a:pt x="19132" y="347883"/>
                </a:lnTo>
                <a:lnTo>
                  <a:pt x="27011" y="354871"/>
                </a:lnTo>
                <a:lnTo>
                  <a:pt x="38254" y="361175"/>
                </a:lnTo>
                <a:lnTo>
                  <a:pt x="55886" y="367707"/>
                </a:lnTo>
                <a:lnTo>
                  <a:pt x="77291" y="381087"/>
                </a:lnTo>
                <a:lnTo>
                  <a:pt x="89762" y="390542"/>
                </a:lnTo>
                <a:lnTo>
                  <a:pt x="102298" y="402433"/>
                </a:lnTo>
                <a:lnTo>
                  <a:pt x="104711" y="404020"/>
                </a:lnTo>
                <a:lnTo>
                  <a:pt x="109509" y="405783"/>
                </a:lnTo>
                <a:lnTo>
                  <a:pt x="119057" y="406915"/>
                </a:lnTo>
                <a:lnTo>
                  <a:pt x="132256" y="407190"/>
                </a:lnTo>
                <a:lnTo>
                  <a:pt x="133414" y="406397"/>
                </a:lnTo>
                <a:lnTo>
                  <a:pt x="134187" y="405075"/>
                </a:lnTo>
                <a:lnTo>
                  <a:pt x="135044" y="401490"/>
                </a:lnTo>
                <a:lnTo>
                  <a:pt x="135426" y="397250"/>
                </a:lnTo>
                <a:lnTo>
                  <a:pt x="134734" y="395008"/>
                </a:lnTo>
                <a:lnTo>
                  <a:pt x="130762" y="388061"/>
                </a:lnTo>
                <a:lnTo>
                  <a:pt x="129553" y="383344"/>
                </a:lnTo>
                <a:lnTo>
                  <a:pt x="128874" y="372434"/>
                </a:lnTo>
                <a:lnTo>
                  <a:pt x="128672" y="359147"/>
                </a:lnTo>
                <a:lnTo>
                  <a:pt x="128613" y="348948"/>
                </a:lnTo>
                <a:lnTo>
                  <a:pt x="126482" y="341355"/>
                </a:lnTo>
                <a:lnTo>
                  <a:pt x="122889" y="332688"/>
                </a:lnTo>
                <a:lnTo>
                  <a:pt x="118647" y="323544"/>
                </a:lnTo>
                <a:lnTo>
                  <a:pt x="114115" y="312072"/>
                </a:lnTo>
                <a:lnTo>
                  <a:pt x="108661" y="299830"/>
                </a:lnTo>
                <a:lnTo>
                  <a:pt x="97460" y="284012"/>
                </a:lnTo>
                <a:lnTo>
                  <a:pt x="91470" y="274130"/>
                </a:lnTo>
                <a:lnTo>
                  <a:pt x="88278" y="264446"/>
                </a:lnTo>
                <a:lnTo>
                  <a:pt x="86066" y="254056"/>
                </a:lnTo>
                <a:lnTo>
                  <a:pt x="82437" y="241501"/>
                </a:lnTo>
                <a:lnTo>
                  <a:pt x="78178" y="230100"/>
                </a:lnTo>
                <a:lnTo>
                  <a:pt x="74433" y="219742"/>
                </a:lnTo>
                <a:lnTo>
                  <a:pt x="72769" y="209846"/>
                </a:lnTo>
                <a:lnTo>
                  <a:pt x="69913" y="200156"/>
                </a:lnTo>
                <a:lnTo>
                  <a:pt x="65997" y="190558"/>
                </a:lnTo>
                <a:lnTo>
                  <a:pt x="61611" y="181000"/>
                </a:lnTo>
                <a:lnTo>
                  <a:pt x="52783" y="171461"/>
                </a:lnTo>
                <a:lnTo>
                  <a:pt x="47095" y="166695"/>
                </a:lnTo>
                <a:lnTo>
                  <a:pt x="43303" y="161930"/>
                </a:lnTo>
                <a:lnTo>
                  <a:pt x="40775" y="157165"/>
                </a:lnTo>
                <a:lnTo>
                  <a:pt x="37217" y="144992"/>
                </a:lnTo>
                <a:lnTo>
                  <a:pt x="35591" y="138259"/>
                </a:lnTo>
                <a:lnTo>
                  <a:pt x="31006" y="126338"/>
                </a:lnTo>
                <a:lnTo>
                  <a:pt x="29295" y="116632"/>
                </a:lnTo>
                <a:lnTo>
                  <a:pt x="28895" y="108457"/>
                </a:lnTo>
                <a:lnTo>
                  <a:pt x="29582" y="104848"/>
                </a:lnTo>
                <a:lnTo>
                  <a:pt x="34271" y="93353"/>
                </a:lnTo>
                <a:lnTo>
                  <a:pt x="34753" y="90810"/>
                </a:lnTo>
                <a:lnTo>
                  <a:pt x="37406" y="85868"/>
                </a:lnTo>
                <a:lnTo>
                  <a:pt x="41785" y="80020"/>
                </a:lnTo>
                <a:lnTo>
                  <a:pt x="52469" y="73162"/>
                </a:lnTo>
                <a:lnTo>
                  <a:pt x="54029" y="70999"/>
                </a:lnTo>
                <a:lnTo>
                  <a:pt x="55069" y="68764"/>
                </a:lnTo>
                <a:lnTo>
                  <a:pt x="56557" y="67274"/>
                </a:lnTo>
                <a:lnTo>
                  <a:pt x="58342" y="66280"/>
                </a:lnTo>
                <a:lnTo>
                  <a:pt x="79313" y="58814"/>
                </a:lnTo>
                <a:lnTo>
                  <a:pt x="102490" y="56575"/>
                </a:lnTo>
                <a:lnTo>
                  <a:pt x="121463" y="51539"/>
                </a:lnTo>
                <a:lnTo>
                  <a:pt x="152137" y="48024"/>
                </a:lnTo>
                <a:lnTo>
                  <a:pt x="165248" y="45156"/>
                </a:lnTo>
                <a:lnTo>
                  <a:pt x="200149" y="43164"/>
                </a:lnTo>
                <a:lnTo>
                  <a:pt x="264322" y="42870"/>
                </a:lnTo>
                <a:lnTo>
                  <a:pt x="298598" y="37954"/>
                </a:lnTo>
                <a:lnTo>
                  <a:pt x="335942" y="36160"/>
                </a:lnTo>
                <a:lnTo>
                  <a:pt x="392922" y="35757"/>
                </a:lnTo>
                <a:lnTo>
                  <a:pt x="423603" y="33613"/>
                </a:lnTo>
                <a:lnTo>
                  <a:pt x="457828" y="30067"/>
                </a:lnTo>
                <a:lnTo>
                  <a:pt x="493105" y="26900"/>
                </a:lnTo>
                <a:lnTo>
                  <a:pt x="530809" y="23051"/>
                </a:lnTo>
                <a:lnTo>
                  <a:pt x="558177" y="21357"/>
                </a:lnTo>
                <a:lnTo>
                  <a:pt x="586217" y="17958"/>
                </a:lnTo>
                <a:lnTo>
                  <a:pt x="624985" y="15375"/>
                </a:lnTo>
                <a:lnTo>
                  <a:pt x="665399" y="14609"/>
                </a:lnTo>
                <a:lnTo>
                  <a:pt x="707536" y="14383"/>
                </a:lnTo>
                <a:lnTo>
                  <a:pt x="735942" y="12213"/>
                </a:lnTo>
                <a:lnTo>
                  <a:pt x="765234" y="9396"/>
                </a:lnTo>
                <a:lnTo>
                  <a:pt x="796776" y="8145"/>
                </a:lnTo>
                <a:lnTo>
                  <a:pt x="841978" y="7440"/>
                </a:lnTo>
                <a:lnTo>
                  <a:pt x="871099" y="5158"/>
                </a:lnTo>
                <a:lnTo>
                  <a:pt x="900711" y="3086"/>
                </a:lnTo>
                <a:lnTo>
                  <a:pt x="932393" y="4811"/>
                </a:lnTo>
                <a:lnTo>
                  <a:pt x="964994" y="3990"/>
                </a:lnTo>
                <a:lnTo>
                  <a:pt x="997211" y="1773"/>
                </a:lnTo>
                <a:lnTo>
                  <a:pt x="1027404" y="788"/>
                </a:lnTo>
                <a:lnTo>
                  <a:pt x="1097850" y="103"/>
                </a:lnTo>
                <a:lnTo>
                  <a:pt x="1321594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211"/>
          <p:cNvSpPr/>
          <p:nvPr/>
        </p:nvSpPr>
        <p:spPr>
          <a:xfrm>
            <a:off x="7150893" y="2636043"/>
            <a:ext cx="207170" cy="7145"/>
          </a:xfrm>
          <a:custGeom>
            <a:avLst/>
            <a:gdLst/>
            <a:ahLst/>
            <a:cxnLst/>
            <a:rect l="0" t="0" r="0" b="0"/>
            <a:pathLst>
              <a:path w="207170" h="7145">
                <a:moveTo>
                  <a:pt x="0" y="0"/>
                </a:moveTo>
                <a:lnTo>
                  <a:pt x="162222" y="0"/>
                </a:lnTo>
                <a:lnTo>
                  <a:pt x="166092" y="794"/>
                </a:lnTo>
                <a:lnTo>
                  <a:pt x="169466" y="2117"/>
                </a:lnTo>
                <a:lnTo>
                  <a:pt x="172508" y="3793"/>
                </a:lnTo>
                <a:lnTo>
                  <a:pt x="176124" y="4910"/>
                </a:lnTo>
                <a:lnTo>
                  <a:pt x="180123" y="5655"/>
                </a:lnTo>
                <a:lnTo>
                  <a:pt x="184376" y="6151"/>
                </a:lnTo>
                <a:lnTo>
                  <a:pt x="188005" y="6482"/>
                </a:lnTo>
                <a:lnTo>
                  <a:pt x="191218" y="6703"/>
                </a:lnTo>
                <a:lnTo>
                  <a:pt x="194154" y="6850"/>
                </a:lnTo>
                <a:lnTo>
                  <a:pt x="199532" y="7013"/>
                </a:lnTo>
                <a:lnTo>
                  <a:pt x="207169" y="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212"/>
          <p:cNvSpPr/>
          <p:nvPr/>
        </p:nvSpPr>
        <p:spPr>
          <a:xfrm>
            <a:off x="7443815" y="2521743"/>
            <a:ext cx="185583" cy="235655"/>
          </a:xfrm>
          <a:custGeom>
            <a:avLst/>
            <a:gdLst/>
            <a:ahLst/>
            <a:cxnLst/>
            <a:rect l="0" t="0" r="0" b="0"/>
            <a:pathLst>
              <a:path w="185583" h="235655">
                <a:moveTo>
                  <a:pt x="171422" y="0"/>
                </a:moveTo>
                <a:lnTo>
                  <a:pt x="150837" y="0"/>
                </a:lnTo>
                <a:lnTo>
                  <a:pt x="146586" y="794"/>
                </a:lnTo>
                <a:lnTo>
                  <a:pt x="142165" y="2117"/>
                </a:lnTo>
                <a:lnTo>
                  <a:pt x="137629" y="3793"/>
                </a:lnTo>
                <a:lnTo>
                  <a:pt x="133019" y="4910"/>
                </a:lnTo>
                <a:lnTo>
                  <a:pt x="128357" y="5655"/>
                </a:lnTo>
                <a:lnTo>
                  <a:pt x="123662" y="6151"/>
                </a:lnTo>
                <a:lnTo>
                  <a:pt x="118151" y="7276"/>
                </a:lnTo>
                <a:lnTo>
                  <a:pt x="112095" y="8819"/>
                </a:lnTo>
                <a:lnTo>
                  <a:pt x="105677" y="10642"/>
                </a:lnTo>
                <a:lnTo>
                  <a:pt x="99811" y="11857"/>
                </a:lnTo>
                <a:lnTo>
                  <a:pt x="94313" y="12668"/>
                </a:lnTo>
                <a:lnTo>
                  <a:pt x="89060" y="13208"/>
                </a:lnTo>
                <a:lnTo>
                  <a:pt x="83176" y="13568"/>
                </a:lnTo>
                <a:lnTo>
                  <a:pt x="70289" y="13968"/>
                </a:lnTo>
                <a:lnTo>
                  <a:pt x="43314" y="14246"/>
                </a:lnTo>
                <a:lnTo>
                  <a:pt x="10569" y="14288"/>
                </a:lnTo>
                <a:lnTo>
                  <a:pt x="9418" y="15082"/>
                </a:lnTo>
                <a:lnTo>
                  <a:pt x="8651" y="16404"/>
                </a:lnTo>
                <a:lnTo>
                  <a:pt x="7798" y="19991"/>
                </a:lnTo>
                <a:lnTo>
                  <a:pt x="7318" y="26473"/>
                </a:lnTo>
                <a:lnTo>
                  <a:pt x="7206" y="31080"/>
                </a:lnTo>
                <a:lnTo>
                  <a:pt x="6382" y="33420"/>
                </a:lnTo>
                <a:lnTo>
                  <a:pt x="3350" y="38137"/>
                </a:lnTo>
                <a:lnTo>
                  <a:pt x="3811" y="41300"/>
                </a:lnTo>
                <a:lnTo>
                  <a:pt x="5707" y="44996"/>
                </a:lnTo>
                <a:lnTo>
                  <a:pt x="8558" y="49047"/>
                </a:lnTo>
                <a:lnTo>
                  <a:pt x="10458" y="53336"/>
                </a:lnTo>
                <a:lnTo>
                  <a:pt x="11726" y="57782"/>
                </a:lnTo>
                <a:lnTo>
                  <a:pt x="12570" y="62334"/>
                </a:lnTo>
                <a:lnTo>
                  <a:pt x="13508" y="69508"/>
                </a:lnTo>
                <a:lnTo>
                  <a:pt x="13759" y="72533"/>
                </a:lnTo>
                <a:lnTo>
                  <a:pt x="13132" y="76136"/>
                </a:lnTo>
                <a:lnTo>
                  <a:pt x="11921" y="80127"/>
                </a:lnTo>
                <a:lnTo>
                  <a:pt x="10319" y="84374"/>
                </a:lnTo>
                <a:lnTo>
                  <a:pt x="9251" y="88793"/>
                </a:lnTo>
                <a:lnTo>
                  <a:pt x="8540" y="93327"/>
                </a:lnTo>
                <a:lnTo>
                  <a:pt x="8065" y="97937"/>
                </a:lnTo>
                <a:lnTo>
                  <a:pt x="6955" y="101804"/>
                </a:lnTo>
                <a:lnTo>
                  <a:pt x="3605" y="108217"/>
                </a:lnTo>
                <a:lnTo>
                  <a:pt x="1587" y="113713"/>
                </a:lnTo>
                <a:lnTo>
                  <a:pt x="690" y="118802"/>
                </a:lnTo>
                <a:lnTo>
                  <a:pt x="184" y="126129"/>
                </a:lnTo>
                <a:lnTo>
                  <a:pt x="35" y="133327"/>
                </a:lnTo>
                <a:lnTo>
                  <a:pt x="0" y="138103"/>
                </a:lnTo>
                <a:lnTo>
                  <a:pt x="784" y="139693"/>
                </a:lnTo>
                <a:lnTo>
                  <a:pt x="2101" y="140754"/>
                </a:lnTo>
                <a:lnTo>
                  <a:pt x="3773" y="141461"/>
                </a:lnTo>
                <a:lnTo>
                  <a:pt x="7747" y="142247"/>
                </a:lnTo>
                <a:lnTo>
                  <a:pt x="12159" y="142596"/>
                </a:lnTo>
                <a:lnTo>
                  <a:pt x="16766" y="142751"/>
                </a:lnTo>
                <a:lnTo>
                  <a:pt x="23822" y="142838"/>
                </a:lnTo>
                <a:lnTo>
                  <a:pt x="26984" y="142057"/>
                </a:lnTo>
                <a:lnTo>
                  <a:pt x="30680" y="140742"/>
                </a:lnTo>
                <a:lnTo>
                  <a:pt x="34731" y="139072"/>
                </a:lnTo>
                <a:lnTo>
                  <a:pt x="39020" y="137165"/>
                </a:lnTo>
                <a:lnTo>
                  <a:pt x="48018" y="132929"/>
                </a:lnTo>
                <a:lnTo>
                  <a:pt x="52641" y="131482"/>
                </a:lnTo>
                <a:lnTo>
                  <a:pt x="57310" y="130517"/>
                </a:lnTo>
                <a:lnTo>
                  <a:pt x="62010" y="129874"/>
                </a:lnTo>
                <a:lnTo>
                  <a:pt x="67524" y="129445"/>
                </a:lnTo>
                <a:lnTo>
                  <a:pt x="73581" y="129160"/>
                </a:lnTo>
                <a:lnTo>
                  <a:pt x="85869" y="128842"/>
                </a:lnTo>
                <a:lnTo>
                  <a:pt x="121287" y="128602"/>
                </a:lnTo>
                <a:lnTo>
                  <a:pt x="126091" y="128598"/>
                </a:lnTo>
                <a:lnTo>
                  <a:pt x="130883" y="129388"/>
                </a:lnTo>
                <a:lnTo>
                  <a:pt x="135664" y="130709"/>
                </a:lnTo>
                <a:lnTo>
                  <a:pt x="140440" y="132383"/>
                </a:lnTo>
                <a:lnTo>
                  <a:pt x="145211" y="133499"/>
                </a:lnTo>
                <a:lnTo>
                  <a:pt x="149979" y="134243"/>
                </a:lnTo>
                <a:lnTo>
                  <a:pt x="154746" y="134740"/>
                </a:lnTo>
                <a:lnTo>
                  <a:pt x="158717" y="135864"/>
                </a:lnTo>
                <a:lnTo>
                  <a:pt x="162158" y="137407"/>
                </a:lnTo>
                <a:lnTo>
                  <a:pt x="165246" y="139230"/>
                </a:lnTo>
                <a:lnTo>
                  <a:pt x="170794" y="143372"/>
                </a:lnTo>
                <a:lnTo>
                  <a:pt x="175905" y="147858"/>
                </a:lnTo>
                <a:lnTo>
                  <a:pt x="180824" y="152498"/>
                </a:lnTo>
                <a:lnTo>
                  <a:pt x="182452" y="154847"/>
                </a:lnTo>
                <a:lnTo>
                  <a:pt x="184262" y="159573"/>
                </a:lnTo>
                <a:lnTo>
                  <a:pt x="185280" y="166696"/>
                </a:lnTo>
                <a:lnTo>
                  <a:pt x="185582" y="173834"/>
                </a:lnTo>
                <a:lnTo>
                  <a:pt x="183536" y="180712"/>
                </a:lnTo>
                <a:lnTo>
                  <a:pt x="181880" y="184768"/>
                </a:lnTo>
                <a:lnTo>
                  <a:pt x="177922" y="191392"/>
                </a:lnTo>
                <a:lnTo>
                  <a:pt x="173517" y="196982"/>
                </a:lnTo>
                <a:lnTo>
                  <a:pt x="168914" y="202112"/>
                </a:lnTo>
                <a:lnTo>
                  <a:pt x="164222" y="207038"/>
                </a:lnTo>
                <a:lnTo>
                  <a:pt x="158697" y="211873"/>
                </a:lnTo>
                <a:lnTo>
                  <a:pt x="155001" y="214274"/>
                </a:lnTo>
                <a:lnTo>
                  <a:pt x="150950" y="216668"/>
                </a:lnTo>
                <a:lnTo>
                  <a:pt x="146661" y="218264"/>
                </a:lnTo>
                <a:lnTo>
                  <a:pt x="142214" y="219328"/>
                </a:lnTo>
                <a:lnTo>
                  <a:pt x="137664" y="220038"/>
                </a:lnTo>
                <a:lnTo>
                  <a:pt x="133835" y="221304"/>
                </a:lnTo>
                <a:lnTo>
                  <a:pt x="130490" y="222943"/>
                </a:lnTo>
                <a:lnTo>
                  <a:pt x="127464" y="224828"/>
                </a:lnTo>
                <a:lnTo>
                  <a:pt x="123861" y="226086"/>
                </a:lnTo>
                <a:lnTo>
                  <a:pt x="119870" y="226924"/>
                </a:lnTo>
                <a:lnTo>
                  <a:pt x="115624" y="227483"/>
                </a:lnTo>
                <a:lnTo>
                  <a:pt x="111998" y="227855"/>
                </a:lnTo>
                <a:lnTo>
                  <a:pt x="108787" y="228104"/>
                </a:lnTo>
                <a:lnTo>
                  <a:pt x="105853" y="228269"/>
                </a:lnTo>
                <a:lnTo>
                  <a:pt x="102309" y="229173"/>
                </a:lnTo>
                <a:lnTo>
                  <a:pt x="98359" y="230570"/>
                </a:lnTo>
                <a:lnTo>
                  <a:pt x="94138" y="232294"/>
                </a:lnTo>
                <a:lnTo>
                  <a:pt x="89737" y="233445"/>
                </a:lnTo>
                <a:lnTo>
                  <a:pt x="85216" y="234211"/>
                </a:lnTo>
                <a:lnTo>
                  <a:pt x="80614" y="234722"/>
                </a:lnTo>
                <a:lnTo>
                  <a:pt x="75958" y="235063"/>
                </a:lnTo>
                <a:lnTo>
                  <a:pt x="71268" y="235290"/>
                </a:lnTo>
                <a:lnTo>
                  <a:pt x="59916" y="235654"/>
                </a:lnTo>
                <a:lnTo>
                  <a:pt x="58191" y="234891"/>
                </a:lnTo>
                <a:lnTo>
                  <a:pt x="54157" y="231925"/>
                </a:lnTo>
                <a:lnTo>
                  <a:pt x="51971" y="230817"/>
                </a:lnTo>
                <a:lnTo>
                  <a:pt x="47424" y="229585"/>
                </a:lnTo>
                <a:lnTo>
                  <a:pt x="42948" y="228795"/>
                </a:lnTo>
                <a:lnTo>
                  <a:pt x="41322" y="228730"/>
                </a:lnTo>
                <a:lnTo>
                  <a:pt x="35691" y="22860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213"/>
          <p:cNvSpPr/>
          <p:nvPr/>
        </p:nvSpPr>
        <p:spPr>
          <a:xfrm>
            <a:off x="7686711" y="2543175"/>
            <a:ext cx="207009" cy="228601"/>
          </a:xfrm>
          <a:custGeom>
            <a:avLst/>
            <a:gdLst/>
            <a:ahLst/>
            <a:cxnLst/>
            <a:rect l="0" t="0" r="0" b="0"/>
            <a:pathLst>
              <a:path w="207009" h="228601">
                <a:moveTo>
                  <a:pt x="149982" y="0"/>
                </a:moveTo>
                <a:lnTo>
                  <a:pt x="154098" y="0"/>
                </a:lnTo>
                <a:lnTo>
                  <a:pt x="116195" y="0"/>
                </a:lnTo>
                <a:lnTo>
                  <a:pt x="111583" y="793"/>
                </a:lnTo>
                <a:lnTo>
                  <a:pt x="106920" y="2116"/>
                </a:lnTo>
                <a:lnTo>
                  <a:pt x="102224" y="3792"/>
                </a:lnTo>
                <a:lnTo>
                  <a:pt x="97506" y="4909"/>
                </a:lnTo>
                <a:lnTo>
                  <a:pt x="92773" y="5654"/>
                </a:lnTo>
                <a:lnTo>
                  <a:pt x="88031" y="6150"/>
                </a:lnTo>
                <a:lnTo>
                  <a:pt x="83281" y="6481"/>
                </a:lnTo>
                <a:lnTo>
                  <a:pt x="78528" y="6702"/>
                </a:lnTo>
                <a:lnTo>
                  <a:pt x="69013" y="6947"/>
                </a:lnTo>
                <a:lnTo>
                  <a:pt x="383" y="7143"/>
                </a:lnTo>
                <a:lnTo>
                  <a:pt x="0" y="13294"/>
                </a:lnTo>
                <a:lnTo>
                  <a:pt x="3767" y="17785"/>
                </a:lnTo>
                <a:lnTo>
                  <a:pt x="9856" y="21927"/>
                </a:lnTo>
                <a:lnTo>
                  <a:pt x="19115" y="27262"/>
                </a:lnTo>
                <a:lnTo>
                  <a:pt x="24512" y="31978"/>
                </a:lnTo>
                <a:lnTo>
                  <a:pt x="25854" y="34812"/>
                </a:lnTo>
                <a:lnTo>
                  <a:pt x="26749" y="38289"/>
                </a:lnTo>
                <a:lnTo>
                  <a:pt x="27346" y="42195"/>
                </a:lnTo>
                <a:lnTo>
                  <a:pt x="26949" y="45592"/>
                </a:lnTo>
                <a:lnTo>
                  <a:pt x="25892" y="48651"/>
                </a:lnTo>
                <a:lnTo>
                  <a:pt x="23393" y="54166"/>
                </a:lnTo>
                <a:lnTo>
                  <a:pt x="22283" y="59263"/>
                </a:lnTo>
                <a:lnTo>
                  <a:pt x="21790" y="64174"/>
                </a:lnTo>
                <a:lnTo>
                  <a:pt x="21570" y="69003"/>
                </a:lnTo>
                <a:lnTo>
                  <a:pt x="21447" y="76184"/>
                </a:lnTo>
                <a:lnTo>
                  <a:pt x="21402" y="84311"/>
                </a:lnTo>
                <a:lnTo>
                  <a:pt x="23515" y="87213"/>
                </a:lnTo>
                <a:lnTo>
                  <a:pt x="27546" y="91751"/>
                </a:lnTo>
                <a:lnTo>
                  <a:pt x="28097" y="94488"/>
                </a:lnTo>
                <a:lnTo>
                  <a:pt x="28245" y="96330"/>
                </a:lnTo>
                <a:lnTo>
                  <a:pt x="29136" y="97557"/>
                </a:lnTo>
                <a:lnTo>
                  <a:pt x="30525" y="98375"/>
                </a:lnTo>
                <a:lnTo>
                  <a:pt x="34184" y="99285"/>
                </a:lnTo>
                <a:lnTo>
                  <a:pt x="38456" y="99689"/>
                </a:lnTo>
                <a:lnTo>
                  <a:pt x="43000" y="99868"/>
                </a:lnTo>
                <a:lnTo>
                  <a:pt x="45324" y="99916"/>
                </a:lnTo>
                <a:lnTo>
                  <a:pt x="47666" y="99154"/>
                </a:lnTo>
                <a:lnTo>
                  <a:pt x="52385" y="96191"/>
                </a:lnTo>
                <a:lnTo>
                  <a:pt x="55549" y="95084"/>
                </a:lnTo>
                <a:lnTo>
                  <a:pt x="59246" y="94345"/>
                </a:lnTo>
                <a:lnTo>
                  <a:pt x="63298" y="93853"/>
                </a:lnTo>
                <a:lnTo>
                  <a:pt x="66792" y="93525"/>
                </a:lnTo>
                <a:lnTo>
                  <a:pt x="72793" y="93160"/>
                </a:lnTo>
                <a:lnTo>
                  <a:pt x="76298" y="92269"/>
                </a:lnTo>
                <a:lnTo>
                  <a:pt x="80221" y="90881"/>
                </a:lnTo>
                <a:lnTo>
                  <a:pt x="84425" y="89162"/>
                </a:lnTo>
                <a:lnTo>
                  <a:pt x="88815" y="88016"/>
                </a:lnTo>
                <a:lnTo>
                  <a:pt x="93329" y="87253"/>
                </a:lnTo>
                <a:lnTo>
                  <a:pt x="97926" y="86743"/>
                </a:lnTo>
                <a:lnTo>
                  <a:pt x="102578" y="86404"/>
                </a:lnTo>
                <a:lnTo>
                  <a:pt x="107267" y="86177"/>
                </a:lnTo>
                <a:lnTo>
                  <a:pt x="116711" y="85926"/>
                </a:lnTo>
                <a:lnTo>
                  <a:pt x="126199" y="85814"/>
                </a:lnTo>
                <a:lnTo>
                  <a:pt x="130952" y="86578"/>
                </a:lnTo>
                <a:lnTo>
                  <a:pt x="135708" y="87881"/>
                </a:lnTo>
                <a:lnTo>
                  <a:pt x="140466" y="89543"/>
                </a:lnTo>
                <a:lnTo>
                  <a:pt x="145225" y="90652"/>
                </a:lnTo>
                <a:lnTo>
                  <a:pt x="149987" y="91391"/>
                </a:lnTo>
                <a:lnTo>
                  <a:pt x="154747" y="91883"/>
                </a:lnTo>
                <a:lnTo>
                  <a:pt x="158715" y="92212"/>
                </a:lnTo>
                <a:lnTo>
                  <a:pt x="162154" y="92430"/>
                </a:lnTo>
                <a:lnTo>
                  <a:pt x="165241" y="92576"/>
                </a:lnTo>
                <a:lnTo>
                  <a:pt x="168092" y="93468"/>
                </a:lnTo>
                <a:lnTo>
                  <a:pt x="173376" y="96574"/>
                </a:lnTo>
                <a:lnTo>
                  <a:pt x="178371" y="100601"/>
                </a:lnTo>
                <a:lnTo>
                  <a:pt x="180815" y="102786"/>
                </a:lnTo>
                <a:lnTo>
                  <a:pt x="183238" y="104243"/>
                </a:lnTo>
                <a:lnTo>
                  <a:pt x="188046" y="105861"/>
                </a:lnTo>
                <a:lnTo>
                  <a:pt x="192828" y="108697"/>
                </a:lnTo>
                <a:lnTo>
                  <a:pt x="195215" y="110564"/>
                </a:lnTo>
                <a:lnTo>
                  <a:pt x="199984" y="116873"/>
                </a:lnTo>
                <a:lnTo>
                  <a:pt x="202367" y="120777"/>
                </a:lnTo>
                <a:lnTo>
                  <a:pt x="205014" y="127233"/>
                </a:lnTo>
                <a:lnTo>
                  <a:pt x="206191" y="132748"/>
                </a:lnTo>
                <a:lnTo>
                  <a:pt x="206714" y="137845"/>
                </a:lnTo>
                <a:lnTo>
                  <a:pt x="206946" y="142756"/>
                </a:lnTo>
                <a:lnTo>
                  <a:pt x="207008" y="145177"/>
                </a:lnTo>
                <a:lnTo>
                  <a:pt x="204961" y="152100"/>
                </a:lnTo>
                <a:lnTo>
                  <a:pt x="203303" y="156168"/>
                </a:lnTo>
                <a:lnTo>
                  <a:pt x="199345" y="162806"/>
                </a:lnTo>
                <a:lnTo>
                  <a:pt x="194940" y="169196"/>
                </a:lnTo>
                <a:lnTo>
                  <a:pt x="192655" y="173122"/>
                </a:lnTo>
                <a:lnTo>
                  <a:pt x="190336" y="177327"/>
                </a:lnTo>
                <a:lnTo>
                  <a:pt x="185644" y="184116"/>
                </a:lnTo>
                <a:lnTo>
                  <a:pt x="180914" y="189779"/>
                </a:lnTo>
                <a:lnTo>
                  <a:pt x="176164" y="194942"/>
                </a:lnTo>
                <a:lnTo>
                  <a:pt x="169029" y="202311"/>
                </a:lnTo>
                <a:lnTo>
                  <a:pt x="165855" y="204724"/>
                </a:lnTo>
                <a:lnTo>
                  <a:pt x="162151" y="207126"/>
                </a:lnTo>
                <a:lnTo>
                  <a:pt x="158096" y="209521"/>
                </a:lnTo>
                <a:lnTo>
                  <a:pt x="154597" y="211912"/>
                </a:lnTo>
                <a:lnTo>
                  <a:pt x="148594" y="216685"/>
                </a:lnTo>
                <a:lnTo>
                  <a:pt x="143280" y="219335"/>
                </a:lnTo>
                <a:lnTo>
                  <a:pt x="138273" y="220513"/>
                </a:lnTo>
                <a:lnTo>
                  <a:pt x="133401" y="221037"/>
                </a:lnTo>
                <a:lnTo>
                  <a:pt x="130990" y="221970"/>
                </a:lnTo>
                <a:lnTo>
                  <a:pt x="126195" y="225124"/>
                </a:lnTo>
                <a:lnTo>
                  <a:pt x="121419" y="227055"/>
                </a:lnTo>
                <a:lnTo>
                  <a:pt x="116650" y="227913"/>
                </a:lnTo>
                <a:lnTo>
                  <a:pt x="111885" y="228294"/>
                </a:lnTo>
                <a:lnTo>
                  <a:pt x="107121" y="228464"/>
                </a:lnTo>
                <a:lnTo>
                  <a:pt x="97596" y="228573"/>
                </a:lnTo>
                <a:lnTo>
                  <a:pt x="64257" y="22860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214"/>
          <p:cNvSpPr/>
          <p:nvPr/>
        </p:nvSpPr>
        <p:spPr>
          <a:xfrm>
            <a:off x="6050756" y="2878931"/>
            <a:ext cx="1893095" cy="121445"/>
          </a:xfrm>
          <a:custGeom>
            <a:avLst/>
            <a:gdLst/>
            <a:ahLst/>
            <a:cxnLst/>
            <a:rect l="0" t="0" r="0" b="0"/>
            <a:pathLst>
              <a:path w="1893095" h="121445">
                <a:moveTo>
                  <a:pt x="0" y="121444"/>
                </a:moveTo>
                <a:lnTo>
                  <a:pt x="17000" y="121444"/>
                </a:lnTo>
                <a:lnTo>
                  <a:pt x="31962" y="116534"/>
                </a:lnTo>
                <a:lnTo>
                  <a:pt x="59619" y="113702"/>
                </a:lnTo>
                <a:lnTo>
                  <a:pt x="69096" y="110595"/>
                </a:lnTo>
                <a:lnTo>
                  <a:pt x="93023" y="107835"/>
                </a:lnTo>
                <a:lnTo>
                  <a:pt x="109671" y="106563"/>
                </a:lnTo>
                <a:lnTo>
                  <a:pt x="122561" y="103453"/>
                </a:lnTo>
                <a:lnTo>
                  <a:pt x="150239" y="99898"/>
                </a:lnTo>
                <a:lnTo>
                  <a:pt x="164404" y="96522"/>
                </a:lnTo>
                <a:lnTo>
                  <a:pt x="171515" y="94511"/>
                </a:lnTo>
                <a:lnTo>
                  <a:pt x="185766" y="90159"/>
                </a:lnTo>
                <a:lnTo>
                  <a:pt x="210970" y="87039"/>
                </a:lnTo>
                <a:lnTo>
                  <a:pt x="229231" y="84192"/>
                </a:lnTo>
                <a:lnTo>
                  <a:pt x="247930" y="81075"/>
                </a:lnTo>
                <a:lnTo>
                  <a:pt x="276308" y="78526"/>
                </a:lnTo>
                <a:lnTo>
                  <a:pt x="295312" y="75117"/>
                </a:lnTo>
                <a:lnTo>
                  <a:pt x="327653" y="68735"/>
                </a:lnTo>
                <a:lnTo>
                  <a:pt x="362371" y="65610"/>
                </a:lnTo>
                <a:lnTo>
                  <a:pt x="383833" y="62762"/>
                </a:lnTo>
                <a:lnTo>
                  <a:pt x="450514" y="49872"/>
                </a:lnTo>
                <a:lnTo>
                  <a:pt x="462268" y="47535"/>
                </a:lnTo>
                <a:lnTo>
                  <a:pt x="497772" y="44247"/>
                </a:lnTo>
                <a:lnTo>
                  <a:pt x="523651" y="41361"/>
                </a:lnTo>
                <a:lnTo>
                  <a:pt x="550234" y="38226"/>
                </a:lnTo>
                <a:lnTo>
                  <a:pt x="588306" y="35668"/>
                </a:lnTo>
                <a:lnTo>
                  <a:pt x="615482" y="32257"/>
                </a:lnTo>
                <a:lnTo>
                  <a:pt x="657557" y="25873"/>
                </a:lnTo>
                <a:lnTo>
                  <a:pt x="714440" y="22308"/>
                </a:lnTo>
                <a:lnTo>
                  <a:pt x="771538" y="19488"/>
                </a:lnTo>
                <a:lnTo>
                  <a:pt x="814391" y="15828"/>
                </a:lnTo>
                <a:lnTo>
                  <a:pt x="871538" y="14591"/>
                </a:lnTo>
                <a:lnTo>
                  <a:pt x="900113" y="12306"/>
                </a:lnTo>
                <a:lnTo>
                  <a:pt x="942976" y="8673"/>
                </a:lnTo>
                <a:lnTo>
                  <a:pt x="996332" y="7446"/>
                </a:lnTo>
                <a:lnTo>
                  <a:pt x="1075209" y="7170"/>
                </a:lnTo>
                <a:lnTo>
                  <a:pt x="1101757" y="5039"/>
                </a:lnTo>
                <a:lnTo>
                  <a:pt x="1143480" y="1493"/>
                </a:lnTo>
                <a:lnTo>
                  <a:pt x="1200244" y="295"/>
                </a:lnTo>
                <a:lnTo>
                  <a:pt x="1396764" y="0"/>
                </a:lnTo>
                <a:lnTo>
                  <a:pt x="1433208" y="3792"/>
                </a:lnTo>
                <a:lnTo>
                  <a:pt x="1481078" y="6482"/>
                </a:lnTo>
                <a:lnTo>
                  <a:pt x="1536868" y="7056"/>
                </a:lnTo>
                <a:lnTo>
                  <a:pt x="1593496" y="9249"/>
                </a:lnTo>
                <a:lnTo>
                  <a:pt x="1626788" y="12794"/>
                </a:lnTo>
                <a:lnTo>
                  <a:pt x="1685750" y="14156"/>
                </a:lnTo>
                <a:lnTo>
                  <a:pt x="1792956" y="14287"/>
                </a:lnTo>
                <a:lnTo>
                  <a:pt x="1805197" y="16404"/>
                </a:lnTo>
                <a:lnTo>
                  <a:pt x="1816722" y="19197"/>
                </a:lnTo>
                <a:lnTo>
                  <a:pt x="1872534" y="21405"/>
                </a:lnTo>
                <a:lnTo>
                  <a:pt x="1874625" y="22208"/>
                </a:lnTo>
                <a:lnTo>
                  <a:pt x="1876019" y="23536"/>
                </a:lnTo>
                <a:lnTo>
                  <a:pt x="1876948" y="25216"/>
                </a:lnTo>
                <a:lnTo>
                  <a:pt x="1878361" y="26336"/>
                </a:lnTo>
                <a:lnTo>
                  <a:pt x="1880097" y="27082"/>
                </a:lnTo>
                <a:lnTo>
                  <a:pt x="1884142" y="27911"/>
                </a:lnTo>
                <a:lnTo>
                  <a:pt x="1893094" y="285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215"/>
          <p:cNvSpPr/>
          <p:nvPr/>
        </p:nvSpPr>
        <p:spPr>
          <a:xfrm>
            <a:off x="6665245" y="3086216"/>
            <a:ext cx="235618" cy="256925"/>
          </a:xfrm>
          <a:custGeom>
            <a:avLst/>
            <a:gdLst/>
            <a:ahLst/>
            <a:cxnLst/>
            <a:rect l="0" t="0" r="0" b="0"/>
            <a:pathLst>
              <a:path w="235618" h="256925">
                <a:moveTo>
                  <a:pt x="35592" y="49890"/>
                </a:moveTo>
                <a:lnTo>
                  <a:pt x="31799" y="46098"/>
                </a:lnTo>
                <a:lnTo>
                  <a:pt x="29888" y="44980"/>
                </a:lnTo>
                <a:lnTo>
                  <a:pt x="22591" y="43040"/>
                </a:lnTo>
                <a:lnTo>
                  <a:pt x="15855" y="42804"/>
                </a:lnTo>
                <a:lnTo>
                  <a:pt x="11475" y="42772"/>
                </a:lnTo>
                <a:lnTo>
                  <a:pt x="9989" y="41969"/>
                </a:lnTo>
                <a:lnTo>
                  <a:pt x="8998" y="40641"/>
                </a:lnTo>
                <a:lnTo>
                  <a:pt x="7133" y="35897"/>
                </a:lnTo>
                <a:lnTo>
                  <a:pt x="7051" y="31897"/>
                </a:lnTo>
                <a:lnTo>
                  <a:pt x="7834" y="29957"/>
                </a:lnTo>
                <a:lnTo>
                  <a:pt x="10820" y="25685"/>
                </a:lnTo>
                <a:lnTo>
                  <a:pt x="16909" y="21141"/>
                </a:lnTo>
                <a:lnTo>
                  <a:pt x="20756" y="18817"/>
                </a:lnTo>
                <a:lnTo>
                  <a:pt x="24907" y="17268"/>
                </a:lnTo>
                <a:lnTo>
                  <a:pt x="29263" y="16236"/>
                </a:lnTo>
                <a:lnTo>
                  <a:pt x="33753" y="15548"/>
                </a:lnTo>
                <a:lnTo>
                  <a:pt x="39129" y="14295"/>
                </a:lnTo>
                <a:lnTo>
                  <a:pt x="45094" y="12666"/>
                </a:lnTo>
                <a:lnTo>
                  <a:pt x="58071" y="8740"/>
                </a:lnTo>
                <a:lnTo>
                  <a:pt x="71777" y="4349"/>
                </a:lnTo>
                <a:lnTo>
                  <a:pt x="78765" y="2860"/>
                </a:lnTo>
                <a:lnTo>
                  <a:pt x="85805" y="1868"/>
                </a:lnTo>
                <a:lnTo>
                  <a:pt x="92880" y="1207"/>
                </a:lnTo>
                <a:lnTo>
                  <a:pt x="99978" y="766"/>
                </a:lnTo>
                <a:lnTo>
                  <a:pt x="114214" y="276"/>
                </a:lnTo>
                <a:lnTo>
                  <a:pt x="131824" y="0"/>
                </a:lnTo>
                <a:lnTo>
                  <a:pt x="137847" y="755"/>
                </a:lnTo>
                <a:lnTo>
                  <a:pt x="144244" y="2052"/>
                </a:lnTo>
                <a:lnTo>
                  <a:pt x="150889" y="3710"/>
                </a:lnTo>
                <a:lnTo>
                  <a:pt x="156907" y="5610"/>
                </a:lnTo>
                <a:lnTo>
                  <a:pt x="162506" y="7670"/>
                </a:lnTo>
                <a:lnTo>
                  <a:pt x="167827" y="9837"/>
                </a:lnTo>
                <a:lnTo>
                  <a:pt x="172961" y="12075"/>
                </a:lnTo>
                <a:lnTo>
                  <a:pt x="182899" y="16679"/>
                </a:lnTo>
                <a:lnTo>
                  <a:pt x="187772" y="19812"/>
                </a:lnTo>
                <a:lnTo>
                  <a:pt x="192607" y="23488"/>
                </a:lnTo>
                <a:lnTo>
                  <a:pt x="197419" y="27526"/>
                </a:lnTo>
                <a:lnTo>
                  <a:pt x="200626" y="31806"/>
                </a:lnTo>
                <a:lnTo>
                  <a:pt x="202765" y="36246"/>
                </a:lnTo>
                <a:lnTo>
                  <a:pt x="207892" y="52197"/>
                </a:lnTo>
                <a:lnTo>
                  <a:pt x="209989" y="58572"/>
                </a:lnTo>
                <a:lnTo>
                  <a:pt x="210594" y="64409"/>
                </a:lnTo>
                <a:lnTo>
                  <a:pt x="210205" y="69888"/>
                </a:lnTo>
                <a:lnTo>
                  <a:pt x="209150" y="75128"/>
                </a:lnTo>
                <a:lnTo>
                  <a:pt x="208447" y="81003"/>
                </a:lnTo>
                <a:lnTo>
                  <a:pt x="207979" y="87301"/>
                </a:lnTo>
                <a:lnTo>
                  <a:pt x="207667" y="93880"/>
                </a:lnTo>
                <a:lnTo>
                  <a:pt x="205871" y="100648"/>
                </a:lnTo>
                <a:lnTo>
                  <a:pt x="203086" y="107541"/>
                </a:lnTo>
                <a:lnTo>
                  <a:pt x="191003" y="131921"/>
                </a:lnTo>
                <a:lnTo>
                  <a:pt x="187618" y="137915"/>
                </a:lnTo>
                <a:lnTo>
                  <a:pt x="183774" y="144292"/>
                </a:lnTo>
                <a:lnTo>
                  <a:pt x="179624" y="150925"/>
                </a:lnTo>
                <a:lnTo>
                  <a:pt x="175270" y="156934"/>
                </a:lnTo>
                <a:lnTo>
                  <a:pt x="170779" y="162528"/>
                </a:lnTo>
                <a:lnTo>
                  <a:pt x="166198" y="167844"/>
                </a:lnTo>
                <a:lnTo>
                  <a:pt x="161556" y="173770"/>
                </a:lnTo>
                <a:lnTo>
                  <a:pt x="156875" y="180102"/>
                </a:lnTo>
                <a:lnTo>
                  <a:pt x="152166" y="186704"/>
                </a:lnTo>
                <a:lnTo>
                  <a:pt x="147439" y="192693"/>
                </a:lnTo>
                <a:lnTo>
                  <a:pt x="142701" y="198273"/>
                </a:lnTo>
                <a:lnTo>
                  <a:pt x="137954" y="203581"/>
                </a:lnTo>
                <a:lnTo>
                  <a:pt x="128447" y="213712"/>
                </a:lnTo>
                <a:lnTo>
                  <a:pt x="109408" y="233150"/>
                </a:lnTo>
                <a:lnTo>
                  <a:pt x="103853" y="237151"/>
                </a:lnTo>
                <a:lnTo>
                  <a:pt x="97768" y="240612"/>
                </a:lnTo>
                <a:lnTo>
                  <a:pt x="74685" y="251869"/>
                </a:lnTo>
                <a:lnTo>
                  <a:pt x="69591" y="253599"/>
                </a:lnTo>
                <a:lnTo>
                  <a:pt x="64608" y="254752"/>
                </a:lnTo>
                <a:lnTo>
                  <a:pt x="59699" y="255521"/>
                </a:lnTo>
                <a:lnTo>
                  <a:pt x="54838" y="256034"/>
                </a:lnTo>
                <a:lnTo>
                  <a:pt x="50010" y="256375"/>
                </a:lnTo>
                <a:lnTo>
                  <a:pt x="45205" y="256603"/>
                </a:lnTo>
                <a:lnTo>
                  <a:pt x="35631" y="256856"/>
                </a:lnTo>
                <a:lnTo>
                  <a:pt x="30856" y="256924"/>
                </a:lnTo>
                <a:lnTo>
                  <a:pt x="26878" y="256175"/>
                </a:lnTo>
                <a:lnTo>
                  <a:pt x="20343" y="253226"/>
                </a:lnTo>
                <a:lnTo>
                  <a:pt x="14792" y="249270"/>
                </a:lnTo>
                <a:lnTo>
                  <a:pt x="9679" y="244865"/>
                </a:lnTo>
                <a:lnTo>
                  <a:pt x="4760" y="240262"/>
                </a:lnTo>
                <a:lnTo>
                  <a:pt x="3131" y="237130"/>
                </a:lnTo>
                <a:lnTo>
                  <a:pt x="1321" y="229416"/>
                </a:lnTo>
                <a:lnTo>
                  <a:pt x="517" y="222813"/>
                </a:lnTo>
                <a:lnTo>
                  <a:pt x="159" y="216438"/>
                </a:lnTo>
                <a:lnTo>
                  <a:pt x="0" y="208313"/>
                </a:lnTo>
                <a:lnTo>
                  <a:pt x="751" y="204718"/>
                </a:lnTo>
                <a:lnTo>
                  <a:pt x="3704" y="198607"/>
                </a:lnTo>
                <a:lnTo>
                  <a:pt x="7661" y="191128"/>
                </a:lnTo>
                <a:lnTo>
                  <a:pt x="9828" y="186911"/>
                </a:lnTo>
                <a:lnTo>
                  <a:pt x="16468" y="180109"/>
                </a:lnTo>
                <a:lnTo>
                  <a:pt x="20462" y="177184"/>
                </a:lnTo>
                <a:lnTo>
                  <a:pt x="24711" y="174440"/>
                </a:lnTo>
                <a:lnTo>
                  <a:pt x="29132" y="171817"/>
                </a:lnTo>
                <a:lnTo>
                  <a:pt x="33667" y="169274"/>
                </a:lnTo>
                <a:lnTo>
                  <a:pt x="42939" y="164333"/>
                </a:lnTo>
                <a:lnTo>
                  <a:pt x="47633" y="161904"/>
                </a:lnTo>
                <a:lnTo>
                  <a:pt x="52351" y="160285"/>
                </a:lnTo>
                <a:lnTo>
                  <a:pt x="57084" y="159205"/>
                </a:lnTo>
                <a:lnTo>
                  <a:pt x="61825" y="158485"/>
                </a:lnTo>
                <a:lnTo>
                  <a:pt x="66575" y="158006"/>
                </a:lnTo>
                <a:lnTo>
                  <a:pt x="71329" y="157686"/>
                </a:lnTo>
                <a:lnTo>
                  <a:pt x="76085" y="157473"/>
                </a:lnTo>
                <a:lnTo>
                  <a:pt x="87721" y="157236"/>
                </a:lnTo>
                <a:lnTo>
                  <a:pt x="94157" y="157172"/>
                </a:lnTo>
                <a:lnTo>
                  <a:pt x="100035" y="157924"/>
                </a:lnTo>
                <a:lnTo>
                  <a:pt x="105542" y="159219"/>
                </a:lnTo>
                <a:lnTo>
                  <a:pt x="110800" y="160876"/>
                </a:lnTo>
                <a:lnTo>
                  <a:pt x="115893" y="162774"/>
                </a:lnTo>
                <a:lnTo>
                  <a:pt x="120876" y="164834"/>
                </a:lnTo>
                <a:lnTo>
                  <a:pt x="125785" y="167000"/>
                </a:lnTo>
                <a:lnTo>
                  <a:pt x="135474" y="171524"/>
                </a:lnTo>
                <a:lnTo>
                  <a:pt x="140279" y="173842"/>
                </a:lnTo>
                <a:lnTo>
                  <a:pt x="145071" y="176975"/>
                </a:lnTo>
                <a:lnTo>
                  <a:pt x="149853" y="180650"/>
                </a:lnTo>
                <a:lnTo>
                  <a:pt x="154629" y="184688"/>
                </a:lnTo>
                <a:lnTo>
                  <a:pt x="158606" y="188174"/>
                </a:lnTo>
                <a:lnTo>
                  <a:pt x="165142" y="194164"/>
                </a:lnTo>
                <a:lnTo>
                  <a:pt x="168790" y="196873"/>
                </a:lnTo>
                <a:lnTo>
                  <a:pt x="172810" y="199472"/>
                </a:lnTo>
                <a:lnTo>
                  <a:pt x="177076" y="201999"/>
                </a:lnTo>
                <a:lnTo>
                  <a:pt x="181509" y="205271"/>
                </a:lnTo>
                <a:lnTo>
                  <a:pt x="186051" y="209040"/>
                </a:lnTo>
                <a:lnTo>
                  <a:pt x="190667" y="213140"/>
                </a:lnTo>
                <a:lnTo>
                  <a:pt x="195331" y="216667"/>
                </a:lnTo>
                <a:lnTo>
                  <a:pt x="200028" y="219812"/>
                </a:lnTo>
                <a:lnTo>
                  <a:pt x="204748" y="222702"/>
                </a:lnTo>
                <a:lnTo>
                  <a:pt x="212108" y="225914"/>
                </a:lnTo>
                <a:lnTo>
                  <a:pt x="215182" y="226771"/>
                </a:lnTo>
                <a:lnTo>
                  <a:pt x="220714" y="229839"/>
                </a:lnTo>
                <a:lnTo>
                  <a:pt x="223300" y="231768"/>
                </a:lnTo>
                <a:lnTo>
                  <a:pt x="228291" y="233912"/>
                </a:lnTo>
                <a:lnTo>
                  <a:pt x="235617" y="23562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216"/>
          <p:cNvSpPr/>
          <p:nvPr/>
        </p:nvSpPr>
        <p:spPr>
          <a:xfrm>
            <a:off x="6958012" y="3100424"/>
            <a:ext cx="257176" cy="234223"/>
          </a:xfrm>
          <a:custGeom>
            <a:avLst/>
            <a:gdLst/>
            <a:ahLst/>
            <a:cxnLst/>
            <a:rect l="0" t="0" r="0" b="0"/>
            <a:pathLst>
              <a:path w="257176" h="234223">
                <a:moveTo>
                  <a:pt x="0" y="64257"/>
                </a:moveTo>
                <a:lnTo>
                  <a:pt x="0" y="54314"/>
                </a:lnTo>
                <a:lnTo>
                  <a:pt x="794" y="52866"/>
                </a:lnTo>
                <a:lnTo>
                  <a:pt x="2117" y="51900"/>
                </a:lnTo>
                <a:lnTo>
                  <a:pt x="3793" y="51257"/>
                </a:lnTo>
                <a:lnTo>
                  <a:pt x="4910" y="49240"/>
                </a:lnTo>
                <a:lnTo>
                  <a:pt x="6151" y="42766"/>
                </a:lnTo>
                <a:lnTo>
                  <a:pt x="8069" y="39611"/>
                </a:lnTo>
                <a:lnTo>
                  <a:pt x="14435" y="33989"/>
                </a:lnTo>
                <a:lnTo>
                  <a:pt x="20438" y="28844"/>
                </a:lnTo>
                <a:lnTo>
                  <a:pt x="26546" y="23911"/>
                </a:lnTo>
                <a:lnTo>
                  <a:pt x="34552" y="19073"/>
                </a:lnTo>
                <a:lnTo>
                  <a:pt x="43403" y="14277"/>
                </a:lnTo>
                <a:lnTo>
                  <a:pt x="47985" y="11887"/>
                </a:lnTo>
                <a:lnTo>
                  <a:pt x="53422" y="9500"/>
                </a:lnTo>
                <a:lnTo>
                  <a:pt x="59427" y="7115"/>
                </a:lnTo>
                <a:lnTo>
                  <a:pt x="65811" y="4731"/>
                </a:lnTo>
                <a:lnTo>
                  <a:pt x="71655" y="3141"/>
                </a:lnTo>
                <a:lnTo>
                  <a:pt x="77139" y="2082"/>
                </a:lnTo>
                <a:lnTo>
                  <a:pt x="82383" y="1376"/>
                </a:lnTo>
                <a:lnTo>
                  <a:pt x="88259" y="905"/>
                </a:lnTo>
                <a:lnTo>
                  <a:pt x="94559" y="591"/>
                </a:lnTo>
                <a:lnTo>
                  <a:pt x="107907" y="242"/>
                </a:lnTo>
                <a:lnTo>
                  <a:pt x="139182" y="0"/>
                </a:lnTo>
                <a:lnTo>
                  <a:pt x="144381" y="781"/>
                </a:lnTo>
                <a:lnTo>
                  <a:pt x="149436" y="2096"/>
                </a:lnTo>
                <a:lnTo>
                  <a:pt x="154393" y="3766"/>
                </a:lnTo>
                <a:lnTo>
                  <a:pt x="159285" y="5673"/>
                </a:lnTo>
                <a:lnTo>
                  <a:pt x="164133" y="7739"/>
                </a:lnTo>
                <a:lnTo>
                  <a:pt x="168953" y="9909"/>
                </a:lnTo>
                <a:lnTo>
                  <a:pt x="176426" y="14438"/>
                </a:lnTo>
                <a:lnTo>
                  <a:pt x="179529" y="16757"/>
                </a:lnTo>
                <a:lnTo>
                  <a:pt x="185095" y="23567"/>
                </a:lnTo>
                <a:lnTo>
                  <a:pt x="187690" y="27605"/>
                </a:lnTo>
                <a:lnTo>
                  <a:pt x="189420" y="31885"/>
                </a:lnTo>
                <a:lnTo>
                  <a:pt x="190574" y="36326"/>
                </a:lnTo>
                <a:lnTo>
                  <a:pt x="191343" y="40873"/>
                </a:lnTo>
                <a:lnTo>
                  <a:pt x="194314" y="48043"/>
                </a:lnTo>
                <a:lnTo>
                  <a:pt x="196218" y="51067"/>
                </a:lnTo>
                <a:lnTo>
                  <a:pt x="197487" y="54670"/>
                </a:lnTo>
                <a:lnTo>
                  <a:pt x="198334" y="58659"/>
                </a:lnTo>
                <a:lnTo>
                  <a:pt x="198897" y="62906"/>
                </a:lnTo>
                <a:lnTo>
                  <a:pt x="199273" y="67325"/>
                </a:lnTo>
                <a:lnTo>
                  <a:pt x="199523" y="71859"/>
                </a:lnTo>
                <a:lnTo>
                  <a:pt x="199691" y="76468"/>
                </a:lnTo>
                <a:lnTo>
                  <a:pt x="199008" y="81923"/>
                </a:lnTo>
                <a:lnTo>
                  <a:pt x="197760" y="87941"/>
                </a:lnTo>
                <a:lnTo>
                  <a:pt x="196134" y="94333"/>
                </a:lnTo>
                <a:lnTo>
                  <a:pt x="194256" y="100977"/>
                </a:lnTo>
                <a:lnTo>
                  <a:pt x="190052" y="114708"/>
                </a:lnTo>
                <a:lnTo>
                  <a:pt x="187027" y="121703"/>
                </a:lnTo>
                <a:lnTo>
                  <a:pt x="183422" y="128748"/>
                </a:lnTo>
                <a:lnTo>
                  <a:pt x="179432" y="135826"/>
                </a:lnTo>
                <a:lnTo>
                  <a:pt x="174389" y="142926"/>
                </a:lnTo>
                <a:lnTo>
                  <a:pt x="168647" y="150040"/>
                </a:lnTo>
                <a:lnTo>
                  <a:pt x="162437" y="157165"/>
                </a:lnTo>
                <a:lnTo>
                  <a:pt x="156711" y="164295"/>
                </a:lnTo>
                <a:lnTo>
                  <a:pt x="151305" y="171430"/>
                </a:lnTo>
                <a:lnTo>
                  <a:pt x="146114" y="178568"/>
                </a:lnTo>
                <a:lnTo>
                  <a:pt x="140271" y="185708"/>
                </a:lnTo>
                <a:lnTo>
                  <a:pt x="133996" y="192850"/>
                </a:lnTo>
                <a:lnTo>
                  <a:pt x="127430" y="199991"/>
                </a:lnTo>
                <a:lnTo>
                  <a:pt x="120672" y="205547"/>
                </a:lnTo>
                <a:lnTo>
                  <a:pt x="113786" y="210044"/>
                </a:lnTo>
                <a:lnTo>
                  <a:pt x="100578" y="217157"/>
                </a:lnTo>
                <a:lnTo>
                  <a:pt x="79163" y="228192"/>
                </a:lnTo>
                <a:lnTo>
                  <a:pt x="74207" y="230697"/>
                </a:lnTo>
                <a:lnTo>
                  <a:pt x="66583" y="233480"/>
                </a:lnTo>
                <a:lnTo>
                  <a:pt x="63439" y="234222"/>
                </a:lnTo>
                <a:lnTo>
                  <a:pt x="59754" y="233924"/>
                </a:lnTo>
                <a:lnTo>
                  <a:pt x="55711" y="232931"/>
                </a:lnTo>
                <a:lnTo>
                  <a:pt x="47779" y="230504"/>
                </a:lnTo>
                <a:lnTo>
                  <a:pt x="41608" y="229426"/>
                </a:lnTo>
                <a:lnTo>
                  <a:pt x="39645" y="228344"/>
                </a:lnTo>
                <a:lnTo>
                  <a:pt x="38336" y="226830"/>
                </a:lnTo>
                <a:lnTo>
                  <a:pt x="37464" y="225026"/>
                </a:lnTo>
                <a:lnTo>
                  <a:pt x="32443" y="218696"/>
                </a:lnTo>
                <a:lnTo>
                  <a:pt x="31154" y="216428"/>
                </a:lnTo>
                <a:lnTo>
                  <a:pt x="29721" y="211793"/>
                </a:lnTo>
                <a:lnTo>
                  <a:pt x="29085" y="204970"/>
                </a:lnTo>
                <a:lnTo>
                  <a:pt x="28801" y="197440"/>
                </a:lnTo>
                <a:lnTo>
                  <a:pt x="28676" y="191447"/>
                </a:lnTo>
                <a:lnTo>
                  <a:pt x="29436" y="189532"/>
                </a:lnTo>
                <a:lnTo>
                  <a:pt x="30736" y="188255"/>
                </a:lnTo>
                <a:lnTo>
                  <a:pt x="42319" y="182413"/>
                </a:lnTo>
                <a:lnTo>
                  <a:pt x="48706" y="178154"/>
                </a:lnTo>
                <a:lnTo>
                  <a:pt x="51521" y="175907"/>
                </a:lnTo>
                <a:lnTo>
                  <a:pt x="55779" y="174409"/>
                </a:lnTo>
                <a:lnTo>
                  <a:pt x="60999" y="173410"/>
                </a:lnTo>
                <a:lnTo>
                  <a:pt x="66859" y="172744"/>
                </a:lnTo>
                <a:lnTo>
                  <a:pt x="71561" y="172301"/>
                </a:lnTo>
                <a:lnTo>
                  <a:pt x="78901" y="171808"/>
                </a:lnTo>
                <a:lnTo>
                  <a:pt x="89043" y="171589"/>
                </a:lnTo>
                <a:lnTo>
                  <a:pt x="95080" y="171530"/>
                </a:lnTo>
                <a:lnTo>
                  <a:pt x="100693" y="172285"/>
                </a:lnTo>
                <a:lnTo>
                  <a:pt x="106023" y="173582"/>
                </a:lnTo>
                <a:lnTo>
                  <a:pt x="111163" y="175240"/>
                </a:lnTo>
                <a:lnTo>
                  <a:pt x="116177" y="176346"/>
                </a:lnTo>
                <a:lnTo>
                  <a:pt x="121108" y="177083"/>
                </a:lnTo>
                <a:lnTo>
                  <a:pt x="125983" y="177574"/>
                </a:lnTo>
                <a:lnTo>
                  <a:pt x="131614" y="178696"/>
                </a:lnTo>
                <a:lnTo>
                  <a:pt x="137749" y="180237"/>
                </a:lnTo>
                <a:lnTo>
                  <a:pt x="144220" y="182058"/>
                </a:lnTo>
                <a:lnTo>
                  <a:pt x="150915" y="183272"/>
                </a:lnTo>
                <a:lnTo>
                  <a:pt x="157760" y="184082"/>
                </a:lnTo>
                <a:lnTo>
                  <a:pt x="164705" y="184621"/>
                </a:lnTo>
                <a:lnTo>
                  <a:pt x="170922" y="185775"/>
                </a:lnTo>
                <a:lnTo>
                  <a:pt x="176654" y="187338"/>
                </a:lnTo>
                <a:lnTo>
                  <a:pt x="201053" y="195549"/>
                </a:lnTo>
                <a:lnTo>
                  <a:pt x="207854" y="197029"/>
                </a:lnTo>
                <a:lnTo>
                  <a:pt x="214770" y="198015"/>
                </a:lnTo>
                <a:lnTo>
                  <a:pt x="221761" y="198673"/>
                </a:lnTo>
                <a:lnTo>
                  <a:pt x="228009" y="199905"/>
                </a:lnTo>
                <a:lnTo>
                  <a:pt x="233762" y="201520"/>
                </a:lnTo>
                <a:lnTo>
                  <a:pt x="239185" y="203391"/>
                </a:lnTo>
                <a:lnTo>
                  <a:pt x="243594" y="204638"/>
                </a:lnTo>
                <a:lnTo>
                  <a:pt x="247328" y="205469"/>
                </a:lnTo>
                <a:lnTo>
                  <a:pt x="257175" y="20713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217"/>
          <p:cNvSpPr/>
          <p:nvPr/>
        </p:nvSpPr>
        <p:spPr>
          <a:xfrm>
            <a:off x="5457825" y="3836193"/>
            <a:ext cx="285751" cy="50008"/>
          </a:xfrm>
          <a:custGeom>
            <a:avLst/>
            <a:gdLst/>
            <a:ahLst/>
            <a:cxnLst/>
            <a:rect l="0" t="0" r="0" b="0"/>
            <a:pathLst>
              <a:path w="285751" h="50008">
                <a:moveTo>
                  <a:pt x="0" y="50007"/>
                </a:moveTo>
                <a:lnTo>
                  <a:pt x="3792" y="50007"/>
                </a:lnTo>
                <a:lnTo>
                  <a:pt x="4909" y="49213"/>
                </a:lnTo>
                <a:lnTo>
                  <a:pt x="5654" y="47890"/>
                </a:lnTo>
                <a:lnTo>
                  <a:pt x="6150" y="46214"/>
                </a:lnTo>
                <a:lnTo>
                  <a:pt x="7275" y="45097"/>
                </a:lnTo>
                <a:lnTo>
                  <a:pt x="8819" y="44352"/>
                </a:lnTo>
                <a:lnTo>
                  <a:pt x="12651" y="43525"/>
                </a:lnTo>
                <a:lnTo>
                  <a:pt x="17000" y="43157"/>
                </a:lnTo>
                <a:lnTo>
                  <a:pt x="20064" y="42265"/>
                </a:lnTo>
                <a:lnTo>
                  <a:pt x="23695" y="40877"/>
                </a:lnTo>
                <a:lnTo>
                  <a:pt x="27702" y="39158"/>
                </a:lnTo>
                <a:lnTo>
                  <a:pt x="36389" y="35131"/>
                </a:lnTo>
                <a:lnTo>
                  <a:pt x="40928" y="32946"/>
                </a:lnTo>
                <a:lnTo>
                  <a:pt x="46335" y="30695"/>
                </a:lnTo>
                <a:lnTo>
                  <a:pt x="52322" y="28401"/>
                </a:lnTo>
                <a:lnTo>
                  <a:pt x="58693" y="26078"/>
                </a:lnTo>
                <a:lnTo>
                  <a:pt x="64529" y="23735"/>
                </a:lnTo>
                <a:lnTo>
                  <a:pt x="70006" y="21380"/>
                </a:lnTo>
                <a:lnTo>
                  <a:pt x="75246" y="19016"/>
                </a:lnTo>
                <a:lnTo>
                  <a:pt x="81120" y="16646"/>
                </a:lnTo>
                <a:lnTo>
                  <a:pt x="93997" y="11896"/>
                </a:lnTo>
                <a:lnTo>
                  <a:pt x="100765" y="10312"/>
                </a:lnTo>
                <a:lnTo>
                  <a:pt x="107658" y="9256"/>
                </a:lnTo>
                <a:lnTo>
                  <a:pt x="114634" y="8552"/>
                </a:lnTo>
                <a:lnTo>
                  <a:pt x="121666" y="7289"/>
                </a:lnTo>
                <a:lnTo>
                  <a:pt x="128736" y="5653"/>
                </a:lnTo>
                <a:lnTo>
                  <a:pt x="135830" y="3769"/>
                </a:lnTo>
                <a:lnTo>
                  <a:pt x="143734" y="2512"/>
                </a:lnTo>
                <a:lnTo>
                  <a:pt x="152179" y="1675"/>
                </a:lnTo>
                <a:lnTo>
                  <a:pt x="160984" y="1117"/>
                </a:lnTo>
                <a:lnTo>
                  <a:pt x="177117" y="496"/>
                </a:lnTo>
                <a:lnTo>
                  <a:pt x="203084" y="98"/>
                </a:lnTo>
                <a:lnTo>
                  <a:pt x="28575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218"/>
          <p:cNvSpPr/>
          <p:nvPr/>
        </p:nvSpPr>
        <p:spPr>
          <a:xfrm>
            <a:off x="5457825" y="3929062"/>
            <a:ext cx="321469" cy="56857"/>
          </a:xfrm>
          <a:custGeom>
            <a:avLst/>
            <a:gdLst/>
            <a:ahLst/>
            <a:cxnLst/>
            <a:rect l="0" t="0" r="0" b="0"/>
            <a:pathLst>
              <a:path w="321469" h="56857">
                <a:moveTo>
                  <a:pt x="0" y="50006"/>
                </a:moveTo>
                <a:lnTo>
                  <a:pt x="6150" y="50006"/>
                </a:lnTo>
                <a:lnTo>
                  <a:pt x="6481" y="50800"/>
                </a:lnTo>
                <a:lnTo>
                  <a:pt x="6702" y="52123"/>
                </a:lnTo>
                <a:lnTo>
                  <a:pt x="7056" y="56157"/>
                </a:lnTo>
                <a:lnTo>
                  <a:pt x="7879" y="56488"/>
                </a:lnTo>
                <a:lnTo>
                  <a:pt x="10910" y="56856"/>
                </a:lnTo>
                <a:lnTo>
                  <a:pt x="13623" y="56160"/>
                </a:lnTo>
                <a:lnTo>
                  <a:pt x="17019" y="54903"/>
                </a:lnTo>
                <a:lnTo>
                  <a:pt x="20871" y="53270"/>
                </a:lnTo>
                <a:lnTo>
                  <a:pt x="24233" y="52182"/>
                </a:lnTo>
                <a:lnTo>
                  <a:pt x="33550" y="50651"/>
                </a:lnTo>
                <a:lnTo>
                  <a:pt x="41634" y="50293"/>
                </a:lnTo>
                <a:lnTo>
                  <a:pt x="46012" y="49404"/>
                </a:lnTo>
                <a:lnTo>
                  <a:pt x="50518" y="48017"/>
                </a:lnTo>
                <a:lnTo>
                  <a:pt x="55110" y="46299"/>
                </a:lnTo>
                <a:lnTo>
                  <a:pt x="59759" y="45153"/>
                </a:lnTo>
                <a:lnTo>
                  <a:pt x="69157" y="43881"/>
                </a:lnTo>
                <a:lnTo>
                  <a:pt x="74680" y="42748"/>
                </a:lnTo>
                <a:lnTo>
                  <a:pt x="80743" y="41199"/>
                </a:lnTo>
                <a:lnTo>
                  <a:pt x="87166" y="39372"/>
                </a:lnTo>
                <a:lnTo>
                  <a:pt x="100653" y="35226"/>
                </a:lnTo>
                <a:lnTo>
                  <a:pt x="107583" y="33009"/>
                </a:lnTo>
                <a:lnTo>
                  <a:pt x="113791" y="31531"/>
                </a:lnTo>
                <a:lnTo>
                  <a:pt x="119517" y="30546"/>
                </a:lnTo>
                <a:lnTo>
                  <a:pt x="124921" y="29889"/>
                </a:lnTo>
                <a:lnTo>
                  <a:pt x="130906" y="28658"/>
                </a:lnTo>
                <a:lnTo>
                  <a:pt x="137276" y="27043"/>
                </a:lnTo>
                <a:lnTo>
                  <a:pt x="143905" y="25172"/>
                </a:lnTo>
                <a:lnTo>
                  <a:pt x="150705" y="23925"/>
                </a:lnTo>
                <a:lnTo>
                  <a:pt x="157620" y="23094"/>
                </a:lnTo>
                <a:lnTo>
                  <a:pt x="164612" y="22540"/>
                </a:lnTo>
                <a:lnTo>
                  <a:pt x="171653" y="21376"/>
                </a:lnTo>
                <a:lnTo>
                  <a:pt x="178729" y="19807"/>
                </a:lnTo>
                <a:lnTo>
                  <a:pt x="185828" y="17968"/>
                </a:lnTo>
                <a:lnTo>
                  <a:pt x="192941" y="16741"/>
                </a:lnTo>
                <a:lnTo>
                  <a:pt x="200065" y="15923"/>
                </a:lnTo>
                <a:lnTo>
                  <a:pt x="207195" y="15378"/>
                </a:lnTo>
                <a:lnTo>
                  <a:pt x="214330" y="14221"/>
                </a:lnTo>
                <a:lnTo>
                  <a:pt x="221468" y="12655"/>
                </a:lnTo>
                <a:lnTo>
                  <a:pt x="228607" y="10818"/>
                </a:lnTo>
                <a:lnTo>
                  <a:pt x="235749" y="9593"/>
                </a:lnTo>
                <a:lnTo>
                  <a:pt x="242890" y="8777"/>
                </a:lnTo>
                <a:lnTo>
                  <a:pt x="250033" y="8232"/>
                </a:lnTo>
                <a:lnTo>
                  <a:pt x="257176" y="7870"/>
                </a:lnTo>
                <a:lnTo>
                  <a:pt x="271463" y="7466"/>
                </a:lnTo>
                <a:lnTo>
                  <a:pt x="277813" y="6565"/>
                </a:lnTo>
                <a:lnTo>
                  <a:pt x="283633" y="5171"/>
                </a:lnTo>
                <a:lnTo>
                  <a:pt x="289101" y="3447"/>
                </a:lnTo>
                <a:lnTo>
                  <a:pt x="294334" y="2298"/>
                </a:lnTo>
                <a:lnTo>
                  <a:pt x="299410" y="1532"/>
                </a:lnTo>
                <a:lnTo>
                  <a:pt x="308490" y="681"/>
                </a:lnTo>
                <a:lnTo>
                  <a:pt x="312022" y="454"/>
                </a:lnTo>
                <a:lnTo>
                  <a:pt x="32146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219"/>
          <p:cNvSpPr/>
          <p:nvPr/>
        </p:nvSpPr>
        <p:spPr>
          <a:xfrm>
            <a:off x="5965031" y="3779043"/>
            <a:ext cx="250032" cy="28576"/>
          </a:xfrm>
          <a:custGeom>
            <a:avLst/>
            <a:gdLst/>
            <a:ahLst/>
            <a:cxnLst/>
            <a:rect l="0" t="0" r="0" b="0"/>
            <a:pathLst>
              <a:path w="250032" h="28576">
                <a:moveTo>
                  <a:pt x="0" y="28575"/>
                </a:moveTo>
                <a:lnTo>
                  <a:pt x="23911" y="28575"/>
                </a:lnTo>
                <a:lnTo>
                  <a:pt x="27053" y="27782"/>
                </a:lnTo>
                <a:lnTo>
                  <a:pt x="30735" y="26459"/>
                </a:lnTo>
                <a:lnTo>
                  <a:pt x="34777" y="24783"/>
                </a:lnTo>
                <a:lnTo>
                  <a:pt x="39060" y="23665"/>
                </a:lnTo>
                <a:lnTo>
                  <a:pt x="43503" y="22921"/>
                </a:lnTo>
                <a:lnTo>
                  <a:pt x="48052" y="22424"/>
                </a:lnTo>
                <a:lnTo>
                  <a:pt x="52672" y="22093"/>
                </a:lnTo>
                <a:lnTo>
                  <a:pt x="57339" y="21873"/>
                </a:lnTo>
                <a:lnTo>
                  <a:pt x="66759" y="21628"/>
                </a:lnTo>
                <a:lnTo>
                  <a:pt x="76237" y="21519"/>
                </a:lnTo>
                <a:lnTo>
                  <a:pt x="80987" y="20696"/>
                </a:lnTo>
                <a:lnTo>
                  <a:pt x="85741" y="19354"/>
                </a:lnTo>
                <a:lnTo>
                  <a:pt x="90498" y="17665"/>
                </a:lnTo>
                <a:lnTo>
                  <a:pt x="95257" y="16540"/>
                </a:lnTo>
                <a:lnTo>
                  <a:pt x="100018" y="15789"/>
                </a:lnTo>
                <a:lnTo>
                  <a:pt x="104778" y="15288"/>
                </a:lnTo>
                <a:lnTo>
                  <a:pt x="109540" y="14955"/>
                </a:lnTo>
                <a:lnTo>
                  <a:pt x="114301" y="14733"/>
                </a:lnTo>
                <a:lnTo>
                  <a:pt x="123826" y="14486"/>
                </a:lnTo>
                <a:lnTo>
                  <a:pt x="133350" y="14376"/>
                </a:lnTo>
                <a:lnTo>
                  <a:pt x="138113" y="13553"/>
                </a:lnTo>
                <a:lnTo>
                  <a:pt x="142875" y="12210"/>
                </a:lnTo>
                <a:lnTo>
                  <a:pt x="147637" y="10521"/>
                </a:lnTo>
                <a:lnTo>
                  <a:pt x="151606" y="9396"/>
                </a:lnTo>
                <a:lnTo>
                  <a:pt x="155046" y="8645"/>
                </a:lnTo>
                <a:lnTo>
                  <a:pt x="161778" y="7811"/>
                </a:lnTo>
                <a:lnTo>
                  <a:pt x="165795" y="7589"/>
                </a:lnTo>
                <a:lnTo>
                  <a:pt x="170061" y="7440"/>
                </a:lnTo>
                <a:lnTo>
                  <a:pt x="173699" y="6548"/>
                </a:lnTo>
                <a:lnTo>
                  <a:pt x="176918" y="5159"/>
                </a:lnTo>
                <a:lnTo>
                  <a:pt x="179858" y="3440"/>
                </a:lnTo>
                <a:lnTo>
                  <a:pt x="182611" y="2293"/>
                </a:lnTo>
                <a:lnTo>
                  <a:pt x="185241" y="1529"/>
                </a:lnTo>
                <a:lnTo>
                  <a:pt x="191073" y="680"/>
                </a:lnTo>
                <a:lnTo>
                  <a:pt x="194851" y="453"/>
                </a:lnTo>
                <a:lnTo>
                  <a:pt x="202488" y="202"/>
                </a:lnTo>
                <a:lnTo>
                  <a:pt x="213858" y="40"/>
                </a:lnTo>
                <a:lnTo>
                  <a:pt x="25003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220"/>
          <p:cNvSpPr/>
          <p:nvPr/>
        </p:nvSpPr>
        <p:spPr>
          <a:xfrm>
            <a:off x="6272212" y="3664743"/>
            <a:ext cx="50007" cy="264320"/>
          </a:xfrm>
          <a:custGeom>
            <a:avLst/>
            <a:gdLst/>
            <a:ahLst/>
            <a:cxnLst/>
            <a:rect l="0" t="0" r="0" b="0"/>
            <a:pathLst>
              <a:path w="50007" h="264320">
                <a:moveTo>
                  <a:pt x="0" y="0"/>
                </a:moveTo>
                <a:lnTo>
                  <a:pt x="3792" y="0"/>
                </a:lnTo>
                <a:lnTo>
                  <a:pt x="4910" y="794"/>
                </a:lnTo>
                <a:lnTo>
                  <a:pt x="5654" y="2117"/>
                </a:lnTo>
                <a:lnTo>
                  <a:pt x="6850" y="6151"/>
                </a:lnTo>
                <a:lnTo>
                  <a:pt x="7013" y="10936"/>
                </a:lnTo>
                <a:lnTo>
                  <a:pt x="7118" y="23151"/>
                </a:lnTo>
                <a:lnTo>
                  <a:pt x="7920" y="25753"/>
                </a:lnTo>
                <a:lnTo>
                  <a:pt x="9249" y="28281"/>
                </a:lnTo>
                <a:lnTo>
                  <a:pt x="10928" y="30760"/>
                </a:lnTo>
                <a:lnTo>
                  <a:pt x="12048" y="34001"/>
                </a:lnTo>
                <a:lnTo>
                  <a:pt x="13292" y="41835"/>
                </a:lnTo>
                <a:lnTo>
                  <a:pt x="13624" y="46146"/>
                </a:lnTo>
                <a:lnTo>
                  <a:pt x="13845" y="50608"/>
                </a:lnTo>
                <a:lnTo>
                  <a:pt x="13993" y="55170"/>
                </a:lnTo>
                <a:lnTo>
                  <a:pt x="14885" y="59799"/>
                </a:lnTo>
                <a:lnTo>
                  <a:pt x="16273" y="64472"/>
                </a:lnTo>
                <a:lnTo>
                  <a:pt x="17992" y="69175"/>
                </a:lnTo>
                <a:lnTo>
                  <a:pt x="19139" y="73898"/>
                </a:lnTo>
                <a:lnTo>
                  <a:pt x="19903" y="78634"/>
                </a:lnTo>
                <a:lnTo>
                  <a:pt x="20413" y="83379"/>
                </a:lnTo>
                <a:lnTo>
                  <a:pt x="20752" y="88130"/>
                </a:lnTo>
                <a:lnTo>
                  <a:pt x="20979" y="92885"/>
                </a:lnTo>
                <a:lnTo>
                  <a:pt x="21130" y="97642"/>
                </a:lnTo>
                <a:lnTo>
                  <a:pt x="22024" y="102401"/>
                </a:lnTo>
                <a:lnTo>
                  <a:pt x="23414" y="107161"/>
                </a:lnTo>
                <a:lnTo>
                  <a:pt x="25135" y="111922"/>
                </a:lnTo>
                <a:lnTo>
                  <a:pt x="26281" y="117478"/>
                </a:lnTo>
                <a:lnTo>
                  <a:pt x="27046" y="123562"/>
                </a:lnTo>
                <a:lnTo>
                  <a:pt x="27556" y="130000"/>
                </a:lnTo>
                <a:lnTo>
                  <a:pt x="28689" y="135879"/>
                </a:lnTo>
                <a:lnTo>
                  <a:pt x="30238" y="141386"/>
                </a:lnTo>
                <a:lnTo>
                  <a:pt x="32065" y="146645"/>
                </a:lnTo>
                <a:lnTo>
                  <a:pt x="33283" y="151739"/>
                </a:lnTo>
                <a:lnTo>
                  <a:pt x="34095" y="156722"/>
                </a:lnTo>
                <a:lnTo>
                  <a:pt x="34636" y="161631"/>
                </a:lnTo>
                <a:lnTo>
                  <a:pt x="35791" y="166492"/>
                </a:lnTo>
                <a:lnTo>
                  <a:pt x="37354" y="171319"/>
                </a:lnTo>
                <a:lnTo>
                  <a:pt x="39190" y="176126"/>
                </a:lnTo>
                <a:lnTo>
                  <a:pt x="40414" y="180917"/>
                </a:lnTo>
                <a:lnTo>
                  <a:pt x="41230" y="185699"/>
                </a:lnTo>
                <a:lnTo>
                  <a:pt x="41775" y="190474"/>
                </a:lnTo>
                <a:lnTo>
                  <a:pt x="42931" y="195246"/>
                </a:lnTo>
                <a:lnTo>
                  <a:pt x="44496" y="200014"/>
                </a:lnTo>
                <a:lnTo>
                  <a:pt x="46333" y="204780"/>
                </a:lnTo>
                <a:lnTo>
                  <a:pt x="47557" y="208751"/>
                </a:lnTo>
                <a:lnTo>
                  <a:pt x="48918" y="215281"/>
                </a:lnTo>
                <a:lnTo>
                  <a:pt x="49523" y="222945"/>
                </a:lnTo>
                <a:lnTo>
                  <a:pt x="49791" y="230849"/>
                </a:lnTo>
                <a:lnTo>
                  <a:pt x="49943" y="239762"/>
                </a:lnTo>
                <a:lnTo>
                  <a:pt x="50006" y="26431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221"/>
          <p:cNvSpPr/>
          <p:nvPr/>
        </p:nvSpPr>
        <p:spPr>
          <a:xfrm>
            <a:off x="6457950" y="3607593"/>
            <a:ext cx="42543" cy="285751"/>
          </a:xfrm>
          <a:custGeom>
            <a:avLst/>
            <a:gdLst/>
            <a:ahLst/>
            <a:cxnLst/>
            <a:rect l="0" t="0" r="0" b="0"/>
            <a:pathLst>
              <a:path w="42543" h="285751">
                <a:moveTo>
                  <a:pt x="0" y="0"/>
                </a:moveTo>
                <a:lnTo>
                  <a:pt x="0" y="6850"/>
                </a:lnTo>
                <a:lnTo>
                  <a:pt x="794" y="7742"/>
                </a:lnTo>
                <a:lnTo>
                  <a:pt x="3792" y="10849"/>
                </a:lnTo>
                <a:lnTo>
                  <a:pt x="4909" y="12789"/>
                </a:lnTo>
                <a:lnTo>
                  <a:pt x="6150" y="17061"/>
                </a:lnTo>
                <a:lnTo>
                  <a:pt x="6849" y="23929"/>
                </a:lnTo>
                <a:lnTo>
                  <a:pt x="7741" y="26272"/>
                </a:lnTo>
                <a:lnTo>
                  <a:pt x="9129" y="28627"/>
                </a:lnTo>
                <a:lnTo>
                  <a:pt x="10848" y="30991"/>
                </a:lnTo>
                <a:lnTo>
                  <a:pt x="11995" y="34155"/>
                </a:lnTo>
                <a:lnTo>
                  <a:pt x="13268" y="41903"/>
                </a:lnTo>
                <a:lnTo>
                  <a:pt x="13834" y="50638"/>
                </a:lnTo>
                <a:lnTo>
                  <a:pt x="13985" y="55190"/>
                </a:lnTo>
                <a:lnTo>
                  <a:pt x="14247" y="82175"/>
                </a:lnTo>
                <a:lnTo>
                  <a:pt x="14279" y="98342"/>
                </a:lnTo>
                <a:lnTo>
                  <a:pt x="15076" y="102867"/>
                </a:lnTo>
                <a:lnTo>
                  <a:pt x="16400" y="107472"/>
                </a:lnTo>
                <a:lnTo>
                  <a:pt x="18077" y="112129"/>
                </a:lnTo>
                <a:lnTo>
                  <a:pt x="19195" y="116822"/>
                </a:lnTo>
                <a:lnTo>
                  <a:pt x="19941" y="121538"/>
                </a:lnTo>
                <a:lnTo>
                  <a:pt x="20437" y="126269"/>
                </a:lnTo>
                <a:lnTo>
                  <a:pt x="20768" y="131011"/>
                </a:lnTo>
                <a:lnTo>
                  <a:pt x="20989" y="135759"/>
                </a:lnTo>
                <a:lnTo>
                  <a:pt x="21235" y="145269"/>
                </a:lnTo>
                <a:lnTo>
                  <a:pt x="21405" y="172863"/>
                </a:lnTo>
                <a:lnTo>
                  <a:pt x="22207" y="178742"/>
                </a:lnTo>
                <a:lnTo>
                  <a:pt x="23536" y="184249"/>
                </a:lnTo>
                <a:lnTo>
                  <a:pt x="25215" y="189508"/>
                </a:lnTo>
                <a:lnTo>
                  <a:pt x="26335" y="194601"/>
                </a:lnTo>
                <a:lnTo>
                  <a:pt x="27082" y="199585"/>
                </a:lnTo>
                <a:lnTo>
                  <a:pt x="27579" y="204494"/>
                </a:lnTo>
                <a:lnTo>
                  <a:pt x="28132" y="212066"/>
                </a:lnTo>
                <a:lnTo>
                  <a:pt x="28378" y="218871"/>
                </a:lnTo>
                <a:lnTo>
                  <a:pt x="28557" y="244666"/>
                </a:lnTo>
                <a:lnTo>
                  <a:pt x="28567" y="251086"/>
                </a:lnTo>
                <a:lnTo>
                  <a:pt x="29363" y="253910"/>
                </a:lnTo>
                <a:lnTo>
                  <a:pt x="30688" y="256586"/>
                </a:lnTo>
                <a:lnTo>
                  <a:pt x="32365" y="259164"/>
                </a:lnTo>
                <a:lnTo>
                  <a:pt x="33483" y="261676"/>
                </a:lnTo>
                <a:lnTo>
                  <a:pt x="34725" y="266584"/>
                </a:lnTo>
                <a:lnTo>
                  <a:pt x="35850" y="269004"/>
                </a:lnTo>
                <a:lnTo>
                  <a:pt x="37393" y="271411"/>
                </a:lnTo>
                <a:lnTo>
                  <a:pt x="41781" y="277185"/>
                </a:lnTo>
                <a:lnTo>
                  <a:pt x="42382" y="280092"/>
                </a:lnTo>
                <a:lnTo>
                  <a:pt x="42542" y="281978"/>
                </a:lnTo>
                <a:lnTo>
                  <a:pt x="41855" y="283235"/>
                </a:lnTo>
                <a:lnTo>
                  <a:pt x="40603" y="284074"/>
                </a:lnTo>
                <a:lnTo>
                  <a:pt x="35718" y="28575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222"/>
          <p:cNvSpPr/>
          <p:nvPr/>
        </p:nvSpPr>
        <p:spPr>
          <a:xfrm>
            <a:off x="6629400" y="3714750"/>
            <a:ext cx="221457" cy="14286"/>
          </a:xfrm>
          <a:custGeom>
            <a:avLst/>
            <a:gdLst/>
            <a:ahLst/>
            <a:cxnLst/>
            <a:rect l="0" t="0" r="0" b="0"/>
            <a:pathLst>
              <a:path w="221457" h="14286">
                <a:moveTo>
                  <a:pt x="0" y="7143"/>
                </a:moveTo>
                <a:lnTo>
                  <a:pt x="6150" y="7143"/>
                </a:lnTo>
                <a:lnTo>
                  <a:pt x="7275" y="7937"/>
                </a:lnTo>
                <a:lnTo>
                  <a:pt x="8819" y="9260"/>
                </a:lnTo>
                <a:lnTo>
                  <a:pt x="10642" y="10936"/>
                </a:lnTo>
                <a:lnTo>
                  <a:pt x="12651" y="12053"/>
                </a:lnTo>
                <a:lnTo>
                  <a:pt x="14784" y="12798"/>
                </a:lnTo>
                <a:lnTo>
                  <a:pt x="16999" y="13294"/>
                </a:lnTo>
                <a:lnTo>
                  <a:pt x="19270" y="13625"/>
                </a:lnTo>
                <a:lnTo>
                  <a:pt x="23910" y="13993"/>
                </a:lnTo>
                <a:lnTo>
                  <a:pt x="30735" y="14156"/>
                </a:lnTo>
                <a:lnTo>
                  <a:pt x="67029" y="14285"/>
                </a:lnTo>
                <a:lnTo>
                  <a:pt x="71673" y="13492"/>
                </a:lnTo>
                <a:lnTo>
                  <a:pt x="75564" y="12169"/>
                </a:lnTo>
                <a:lnTo>
                  <a:pt x="78950" y="10494"/>
                </a:lnTo>
                <a:lnTo>
                  <a:pt x="82796" y="9377"/>
                </a:lnTo>
                <a:lnTo>
                  <a:pt x="86947" y="8633"/>
                </a:lnTo>
                <a:lnTo>
                  <a:pt x="91302" y="8136"/>
                </a:lnTo>
                <a:lnTo>
                  <a:pt x="95793" y="7805"/>
                </a:lnTo>
                <a:lnTo>
                  <a:pt x="100374" y="7584"/>
                </a:lnTo>
                <a:lnTo>
                  <a:pt x="112290" y="7274"/>
                </a:lnTo>
                <a:lnTo>
                  <a:pt x="115341" y="7230"/>
                </a:lnTo>
                <a:lnTo>
                  <a:pt x="118963" y="6408"/>
                </a:lnTo>
                <a:lnTo>
                  <a:pt x="122965" y="5065"/>
                </a:lnTo>
                <a:lnTo>
                  <a:pt x="127220" y="3377"/>
                </a:lnTo>
                <a:lnTo>
                  <a:pt x="132439" y="2251"/>
                </a:lnTo>
                <a:lnTo>
                  <a:pt x="138299" y="1501"/>
                </a:lnTo>
                <a:lnTo>
                  <a:pt x="149572" y="667"/>
                </a:lnTo>
                <a:lnTo>
                  <a:pt x="157229" y="296"/>
                </a:lnTo>
                <a:lnTo>
                  <a:pt x="165393" y="131"/>
                </a:lnTo>
                <a:lnTo>
                  <a:pt x="221456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223"/>
          <p:cNvSpPr/>
          <p:nvPr/>
        </p:nvSpPr>
        <p:spPr>
          <a:xfrm>
            <a:off x="6743707" y="3629050"/>
            <a:ext cx="49974" cy="200001"/>
          </a:xfrm>
          <a:custGeom>
            <a:avLst/>
            <a:gdLst/>
            <a:ahLst/>
            <a:cxnLst/>
            <a:rect l="0" t="0" r="0" b="0"/>
            <a:pathLst>
              <a:path w="49974" h="200001">
                <a:moveTo>
                  <a:pt x="7136" y="7118"/>
                </a:moveTo>
                <a:lnTo>
                  <a:pt x="7136" y="967"/>
                </a:lnTo>
                <a:lnTo>
                  <a:pt x="6343" y="636"/>
                </a:lnTo>
                <a:lnTo>
                  <a:pt x="5020" y="416"/>
                </a:lnTo>
                <a:lnTo>
                  <a:pt x="287" y="0"/>
                </a:lnTo>
                <a:lnTo>
                  <a:pt x="51" y="5683"/>
                </a:lnTo>
                <a:lnTo>
                  <a:pt x="0" y="12976"/>
                </a:lnTo>
                <a:lnTo>
                  <a:pt x="791" y="14992"/>
                </a:lnTo>
                <a:lnTo>
                  <a:pt x="2113" y="17924"/>
                </a:lnTo>
                <a:lnTo>
                  <a:pt x="3787" y="21465"/>
                </a:lnTo>
                <a:lnTo>
                  <a:pt x="4903" y="24621"/>
                </a:lnTo>
                <a:lnTo>
                  <a:pt x="6144" y="30243"/>
                </a:lnTo>
                <a:lnTo>
                  <a:pt x="6475" y="33648"/>
                </a:lnTo>
                <a:lnTo>
                  <a:pt x="6695" y="37504"/>
                </a:lnTo>
                <a:lnTo>
                  <a:pt x="6842" y="41663"/>
                </a:lnTo>
                <a:lnTo>
                  <a:pt x="7734" y="45229"/>
                </a:lnTo>
                <a:lnTo>
                  <a:pt x="9122" y="48401"/>
                </a:lnTo>
                <a:lnTo>
                  <a:pt x="10841" y="51309"/>
                </a:lnTo>
                <a:lnTo>
                  <a:pt x="12782" y="54835"/>
                </a:lnTo>
                <a:lnTo>
                  <a:pt x="17053" y="62986"/>
                </a:lnTo>
                <a:lnTo>
                  <a:pt x="30984" y="90559"/>
                </a:lnTo>
                <a:lnTo>
                  <a:pt x="32560" y="95289"/>
                </a:lnTo>
                <a:lnTo>
                  <a:pt x="33610" y="100030"/>
                </a:lnTo>
                <a:lnTo>
                  <a:pt x="34311" y="104779"/>
                </a:lnTo>
                <a:lnTo>
                  <a:pt x="35571" y="109531"/>
                </a:lnTo>
                <a:lnTo>
                  <a:pt x="37206" y="114287"/>
                </a:lnTo>
                <a:lnTo>
                  <a:pt x="39089" y="119046"/>
                </a:lnTo>
                <a:lnTo>
                  <a:pt x="40344" y="123805"/>
                </a:lnTo>
                <a:lnTo>
                  <a:pt x="41181" y="128566"/>
                </a:lnTo>
                <a:lnTo>
                  <a:pt x="41739" y="133327"/>
                </a:lnTo>
                <a:lnTo>
                  <a:pt x="42111" y="138089"/>
                </a:lnTo>
                <a:lnTo>
                  <a:pt x="42359" y="142851"/>
                </a:lnTo>
                <a:lnTo>
                  <a:pt x="42634" y="152375"/>
                </a:lnTo>
                <a:lnTo>
                  <a:pt x="42757" y="161900"/>
                </a:lnTo>
                <a:lnTo>
                  <a:pt x="43583" y="165868"/>
                </a:lnTo>
                <a:lnTo>
                  <a:pt x="44929" y="169308"/>
                </a:lnTo>
                <a:lnTo>
                  <a:pt x="46618" y="172395"/>
                </a:lnTo>
                <a:lnTo>
                  <a:pt x="47745" y="175246"/>
                </a:lnTo>
                <a:lnTo>
                  <a:pt x="48997" y="180532"/>
                </a:lnTo>
                <a:lnTo>
                  <a:pt x="49554" y="185526"/>
                </a:lnTo>
                <a:lnTo>
                  <a:pt x="49911" y="191408"/>
                </a:lnTo>
                <a:lnTo>
                  <a:pt x="49973" y="196219"/>
                </a:lnTo>
                <a:lnTo>
                  <a:pt x="49188" y="197479"/>
                </a:lnTo>
                <a:lnTo>
                  <a:pt x="47870" y="198319"/>
                </a:lnTo>
                <a:lnTo>
                  <a:pt x="42855" y="20000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224"/>
          <p:cNvSpPr/>
          <p:nvPr/>
        </p:nvSpPr>
        <p:spPr>
          <a:xfrm>
            <a:off x="6636543" y="3864768"/>
            <a:ext cx="278608" cy="7145"/>
          </a:xfrm>
          <a:custGeom>
            <a:avLst/>
            <a:gdLst/>
            <a:ahLst/>
            <a:cxnLst/>
            <a:rect l="0" t="0" r="0" b="0"/>
            <a:pathLst>
              <a:path w="278608" h="7145">
                <a:moveTo>
                  <a:pt x="0" y="7144"/>
                </a:moveTo>
                <a:lnTo>
                  <a:pt x="167754" y="7144"/>
                </a:lnTo>
                <a:lnTo>
                  <a:pt x="173749" y="6350"/>
                </a:lnTo>
                <a:lnTo>
                  <a:pt x="180126" y="5027"/>
                </a:lnTo>
                <a:lnTo>
                  <a:pt x="186759" y="3352"/>
                </a:lnTo>
                <a:lnTo>
                  <a:pt x="192769" y="2234"/>
                </a:lnTo>
                <a:lnTo>
                  <a:pt x="198363" y="1490"/>
                </a:lnTo>
                <a:lnTo>
                  <a:pt x="203679" y="993"/>
                </a:lnTo>
                <a:lnTo>
                  <a:pt x="208812" y="662"/>
                </a:lnTo>
                <a:lnTo>
                  <a:pt x="213820" y="441"/>
                </a:lnTo>
                <a:lnTo>
                  <a:pt x="223619" y="196"/>
                </a:lnTo>
                <a:lnTo>
                  <a:pt x="27860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225"/>
          <p:cNvSpPr/>
          <p:nvPr/>
        </p:nvSpPr>
        <p:spPr>
          <a:xfrm>
            <a:off x="7065168" y="3671887"/>
            <a:ext cx="121445" cy="213283"/>
          </a:xfrm>
          <a:custGeom>
            <a:avLst/>
            <a:gdLst/>
            <a:ahLst/>
            <a:cxnLst/>
            <a:rect l="0" t="0" r="0" b="0"/>
            <a:pathLst>
              <a:path w="121445" h="213283">
                <a:moveTo>
                  <a:pt x="0" y="0"/>
                </a:moveTo>
                <a:lnTo>
                  <a:pt x="0" y="6850"/>
                </a:lnTo>
                <a:lnTo>
                  <a:pt x="3793" y="10849"/>
                </a:lnTo>
                <a:lnTo>
                  <a:pt x="4910" y="12789"/>
                </a:lnTo>
                <a:lnTo>
                  <a:pt x="6151" y="17061"/>
                </a:lnTo>
                <a:lnTo>
                  <a:pt x="6703" y="21606"/>
                </a:lnTo>
                <a:lnTo>
                  <a:pt x="6948" y="26272"/>
                </a:lnTo>
                <a:lnTo>
                  <a:pt x="7057" y="30990"/>
                </a:lnTo>
                <a:lnTo>
                  <a:pt x="7118" y="41903"/>
                </a:lnTo>
                <a:lnTo>
                  <a:pt x="6333" y="46191"/>
                </a:lnTo>
                <a:lnTo>
                  <a:pt x="5015" y="50638"/>
                </a:lnTo>
                <a:lnTo>
                  <a:pt x="3344" y="55190"/>
                </a:lnTo>
                <a:lnTo>
                  <a:pt x="2230" y="59812"/>
                </a:lnTo>
                <a:lnTo>
                  <a:pt x="1487" y="64481"/>
                </a:lnTo>
                <a:lnTo>
                  <a:pt x="991" y="69181"/>
                </a:lnTo>
                <a:lnTo>
                  <a:pt x="661" y="73902"/>
                </a:lnTo>
                <a:lnTo>
                  <a:pt x="441" y="78637"/>
                </a:lnTo>
                <a:lnTo>
                  <a:pt x="196" y="88131"/>
                </a:lnTo>
                <a:lnTo>
                  <a:pt x="1" y="155480"/>
                </a:lnTo>
                <a:lnTo>
                  <a:pt x="795" y="159216"/>
                </a:lnTo>
                <a:lnTo>
                  <a:pt x="3793" y="165484"/>
                </a:lnTo>
                <a:lnTo>
                  <a:pt x="4910" y="169060"/>
                </a:lnTo>
                <a:lnTo>
                  <a:pt x="5654" y="173031"/>
                </a:lnTo>
                <a:lnTo>
                  <a:pt x="6151" y="177267"/>
                </a:lnTo>
                <a:lnTo>
                  <a:pt x="6482" y="180884"/>
                </a:lnTo>
                <a:lnTo>
                  <a:pt x="6850" y="187020"/>
                </a:lnTo>
                <a:lnTo>
                  <a:pt x="7742" y="189767"/>
                </a:lnTo>
                <a:lnTo>
                  <a:pt x="10849" y="194937"/>
                </a:lnTo>
                <a:lnTo>
                  <a:pt x="12789" y="197427"/>
                </a:lnTo>
                <a:lnTo>
                  <a:pt x="14876" y="199880"/>
                </a:lnTo>
                <a:lnTo>
                  <a:pt x="20136" y="205729"/>
                </a:lnTo>
                <a:lnTo>
                  <a:pt x="22155" y="206209"/>
                </a:lnTo>
                <a:lnTo>
                  <a:pt x="25089" y="206529"/>
                </a:lnTo>
                <a:lnTo>
                  <a:pt x="28633" y="206742"/>
                </a:lnTo>
                <a:lnTo>
                  <a:pt x="31789" y="207678"/>
                </a:lnTo>
                <a:lnTo>
                  <a:pt x="34686" y="209096"/>
                </a:lnTo>
                <a:lnTo>
                  <a:pt x="37412" y="210835"/>
                </a:lnTo>
                <a:lnTo>
                  <a:pt x="40023" y="211994"/>
                </a:lnTo>
                <a:lnTo>
                  <a:pt x="42557" y="212767"/>
                </a:lnTo>
                <a:lnTo>
                  <a:pt x="45040" y="213282"/>
                </a:lnTo>
                <a:lnTo>
                  <a:pt x="47490" y="212832"/>
                </a:lnTo>
                <a:lnTo>
                  <a:pt x="49916" y="211738"/>
                </a:lnTo>
                <a:lnTo>
                  <a:pt x="55722" y="208071"/>
                </a:lnTo>
                <a:lnTo>
                  <a:pt x="57785" y="207770"/>
                </a:lnTo>
                <a:lnTo>
                  <a:pt x="60748" y="207570"/>
                </a:lnTo>
                <a:lnTo>
                  <a:pt x="64311" y="207436"/>
                </a:lnTo>
                <a:lnTo>
                  <a:pt x="67481" y="206554"/>
                </a:lnTo>
                <a:lnTo>
                  <a:pt x="70387" y="205171"/>
                </a:lnTo>
                <a:lnTo>
                  <a:pt x="73119" y="203456"/>
                </a:lnTo>
                <a:lnTo>
                  <a:pt x="74940" y="201518"/>
                </a:lnTo>
                <a:lnTo>
                  <a:pt x="76154" y="199433"/>
                </a:lnTo>
                <a:lnTo>
                  <a:pt x="76963" y="197249"/>
                </a:lnTo>
                <a:lnTo>
                  <a:pt x="79090" y="194999"/>
                </a:lnTo>
                <a:lnTo>
                  <a:pt x="82096" y="192706"/>
                </a:lnTo>
                <a:lnTo>
                  <a:pt x="85686" y="190383"/>
                </a:lnTo>
                <a:lnTo>
                  <a:pt x="88875" y="187247"/>
                </a:lnTo>
                <a:lnTo>
                  <a:pt x="91793" y="183569"/>
                </a:lnTo>
                <a:lnTo>
                  <a:pt x="94534" y="179529"/>
                </a:lnTo>
                <a:lnTo>
                  <a:pt x="97154" y="176043"/>
                </a:lnTo>
                <a:lnTo>
                  <a:pt x="99694" y="172924"/>
                </a:lnTo>
                <a:lnTo>
                  <a:pt x="102182" y="170052"/>
                </a:lnTo>
                <a:lnTo>
                  <a:pt x="104633" y="166549"/>
                </a:lnTo>
                <a:lnTo>
                  <a:pt x="107062" y="162626"/>
                </a:lnTo>
                <a:lnTo>
                  <a:pt x="109475" y="158424"/>
                </a:lnTo>
                <a:lnTo>
                  <a:pt x="111877" y="155622"/>
                </a:lnTo>
                <a:lnTo>
                  <a:pt x="114272" y="153755"/>
                </a:lnTo>
                <a:lnTo>
                  <a:pt x="121444" y="15001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226"/>
          <p:cNvSpPr/>
          <p:nvPr/>
        </p:nvSpPr>
        <p:spPr>
          <a:xfrm>
            <a:off x="7037620" y="3529012"/>
            <a:ext cx="20406" cy="28576"/>
          </a:xfrm>
          <a:custGeom>
            <a:avLst/>
            <a:gdLst/>
            <a:ahLst/>
            <a:cxnLst/>
            <a:rect l="0" t="0" r="0" b="0"/>
            <a:pathLst>
              <a:path w="20406" h="28576">
                <a:moveTo>
                  <a:pt x="20405" y="28575"/>
                </a:moveTo>
                <a:lnTo>
                  <a:pt x="16612" y="28575"/>
                </a:lnTo>
                <a:lnTo>
                  <a:pt x="14701" y="27781"/>
                </a:lnTo>
                <a:lnTo>
                  <a:pt x="12634" y="26458"/>
                </a:lnTo>
                <a:lnTo>
                  <a:pt x="7404" y="22424"/>
                </a:lnTo>
                <a:lnTo>
                  <a:pt x="6975" y="21299"/>
                </a:lnTo>
                <a:lnTo>
                  <a:pt x="6689" y="19756"/>
                </a:lnTo>
                <a:lnTo>
                  <a:pt x="6498" y="17933"/>
                </a:lnTo>
                <a:lnTo>
                  <a:pt x="5577" y="16718"/>
                </a:lnTo>
                <a:lnTo>
                  <a:pt x="4170" y="15908"/>
                </a:lnTo>
                <a:lnTo>
                  <a:pt x="0" y="14608"/>
                </a:lnTo>
                <a:lnTo>
                  <a:pt x="451" y="13707"/>
                </a:lnTo>
                <a:lnTo>
                  <a:pt x="1546" y="12313"/>
                </a:lnTo>
                <a:lnTo>
                  <a:pt x="5215" y="8165"/>
                </a:lnTo>
                <a:lnTo>
                  <a:pt x="9642" y="3654"/>
                </a:lnTo>
                <a:lnTo>
                  <a:pt x="11641" y="2436"/>
                </a:lnTo>
                <a:lnTo>
                  <a:pt x="13769" y="1624"/>
                </a:lnTo>
                <a:lnTo>
                  <a:pt x="2040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227"/>
          <p:cNvSpPr/>
          <p:nvPr/>
        </p:nvSpPr>
        <p:spPr>
          <a:xfrm>
            <a:off x="7229475" y="3400425"/>
            <a:ext cx="850107" cy="442910"/>
          </a:xfrm>
          <a:custGeom>
            <a:avLst/>
            <a:gdLst/>
            <a:ahLst/>
            <a:cxnLst/>
            <a:rect l="0" t="0" r="0" b="0"/>
            <a:pathLst>
              <a:path w="850107" h="442910">
                <a:moveTo>
                  <a:pt x="0" y="321468"/>
                </a:moveTo>
                <a:lnTo>
                  <a:pt x="16792" y="338261"/>
                </a:lnTo>
                <a:lnTo>
                  <a:pt x="23849" y="349110"/>
                </a:lnTo>
                <a:lnTo>
                  <a:pt x="33344" y="361295"/>
                </a:lnTo>
                <a:lnTo>
                  <a:pt x="40483" y="369693"/>
                </a:lnTo>
                <a:lnTo>
                  <a:pt x="47625" y="381883"/>
                </a:lnTo>
                <a:lnTo>
                  <a:pt x="54769" y="394755"/>
                </a:lnTo>
                <a:lnTo>
                  <a:pt x="64293" y="406618"/>
                </a:lnTo>
                <a:lnTo>
                  <a:pt x="66675" y="409191"/>
                </a:lnTo>
                <a:lnTo>
                  <a:pt x="68262" y="411700"/>
                </a:lnTo>
                <a:lnTo>
                  <a:pt x="71290" y="419024"/>
                </a:lnTo>
                <a:lnTo>
                  <a:pt x="79023" y="428610"/>
                </a:lnTo>
                <a:lnTo>
                  <a:pt x="81257" y="430996"/>
                </a:lnTo>
                <a:lnTo>
                  <a:pt x="82746" y="433381"/>
                </a:lnTo>
                <a:lnTo>
                  <a:pt x="84401" y="438147"/>
                </a:lnTo>
                <a:lnTo>
                  <a:pt x="85635" y="439735"/>
                </a:lnTo>
                <a:lnTo>
                  <a:pt x="87253" y="440794"/>
                </a:lnTo>
                <a:lnTo>
                  <a:pt x="92540" y="442788"/>
                </a:lnTo>
                <a:lnTo>
                  <a:pt x="99710" y="442909"/>
                </a:lnTo>
                <a:lnTo>
                  <a:pt x="99995" y="430727"/>
                </a:lnTo>
                <a:lnTo>
                  <a:pt x="100012" y="236441"/>
                </a:lnTo>
                <a:lnTo>
                  <a:pt x="99218" y="229065"/>
                </a:lnTo>
                <a:lnTo>
                  <a:pt x="97896" y="221766"/>
                </a:lnTo>
                <a:lnTo>
                  <a:pt x="96219" y="214519"/>
                </a:lnTo>
                <a:lnTo>
                  <a:pt x="95102" y="207306"/>
                </a:lnTo>
                <a:lnTo>
                  <a:pt x="94358" y="200116"/>
                </a:lnTo>
                <a:lnTo>
                  <a:pt x="93530" y="186571"/>
                </a:lnTo>
                <a:lnTo>
                  <a:pt x="93163" y="175260"/>
                </a:lnTo>
                <a:lnTo>
                  <a:pt x="92895" y="139231"/>
                </a:lnTo>
                <a:lnTo>
                  <a:pt x="92868" y="87147"/>
                </a:lnTo>
                <a:lnTo>
                  <a:pt x="94984" y="84240"/>
                </a:lnTo>
                <a:lnTo>
                  <a:pt x="99718" y="78912"/>
                </a:lnTo>
                <a:lnTo>
                  <a:pt x="103717" y="78679"/>
                </a:lnTo>
                <a:lnTo>
                  <a:pt x="105657" y="77852"/>
                </a:lnTo>
                <a:lnTo>
                  <a:pt x="112179" y="73691"/>
                </a:lnTo>
                <a:lnTo>
                  <a:pt x="116797" y="72439"/>
                </a:lnTo>
                <a:lnTo>
                  <a:pt x="131138" y="70841"/>
                </a:lnTo>
                <a:lnTo>
                  <a:pt x="140631" y="66586"/>
                </a:lnTo>
                <a:lnTo>
                  <a:pt x="157660" y="64746"/>
                </a:lnTo>
                <a:lnTo>
                  <a:pt x="182243" y="64333"/>
                </a:lnTo>
                <a:lnTo>
                  <a:pt x="193709" y="63517"/>
                </a:lnTo>
                <a:lnTo>
                  <a:pt x="216123" y="58642"/>
                </a:lnTo>
                <a:lnTo>
                  <a:pt x="236280" y="55475"/>
                </a:lnTo>
                <a:lnTo>
                  <a:pt x="251063" y="52437"/>
                </a:lnTo>
                <a:lnTo>
                  <a:pt x="276442" y="49932"/>
                </a:lnTo>
                <a:lnTo>
                  <a:pt x="300983" y="44516"/>
                </a:lnTo>
                <a:lnTo>
                  <a:pt x="321624" y="40158"/>
                </a:lnTo>
                <a:lnTo>
                  <a:pt x="341910" y="37691"/>
                </a:lnTo>
                <a:lnTo>
                  <a:pt x="361510" y="35802"/>
                </a:lnTo>
                <a:lnTo>
                  <a:pt x="380804" y="32315"/>
                </a:lnTo>
                <a:lnTo>
                  <a:pt x="402080" y="30238"/>
                </a:lnTo>
                <a:lnTo>
                  <a:pt x="424764" y="28519"/>
                </a:lnTo>
                <a:lnTo>
                  <a:pt x="448075" y="25111"/>
                </a:lnTo>
                <a:lnTo>
                  <a:pt x="469548" y="20950"/>
                </a:lnTo>
                <a:lnTo>
                  <a:pt x="490470" y="17248"/>
                </a:lnTo>
                <a:lnTo>
                  <a:pt x="512997" y="15603"/>
                </a:lnTo>
                <a:lnTo>
                  <a:pt x="536238" y="12755"/>
                </a:lnTo>
                <a:lnTo>
                  <a:pt x="559003" y="9638"/>
                </a:lnTo>
                <a:lnTo>
                  <a:pt x="579704" y="8252"/>
                </a:lnTo>
                <a:lnTo>
                  <a:pt x="601604" y="7636"/>
                </a:lnTo>
                <a:lnTo>
                  <a:pt x="644209" y="7241"/>
                </a:lnTo>
                <a:lnTo>
                  <a:pt x="663875" y="5070"/>
                </a:lnTo>
                <a:lnTo>
                  <a:pt x="682406" y="2253"/>
                </a:lnTo>
                <a:lnTo>
                  <a:pt x="707019" y="667"/>
                </a:lnTo>
                <a:lnTo>
                  <a:pt x="733273" y="198"/>
                </a:lnTo>
                <a:lnTo>
                  <a:pt x="850106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228"/>
          <p:cNvSpPr/>
          <p:nvPr/>
        </p:nvSpPr>
        <p:spPr>
          <a:xfrm>
            <a:off x="7465221" y="3529012"/>
            <a:ext cx="220329" cy="307086"/>
          </a:xfrm>
          <a:custGeom>
            <a:avLst/>
            <a:gdLst/>
            <a:ahLst/>
            <a:cxnLst/>
            <a:rect l="0" t="0" r="0" b="0"/>
            <a:pathLst>
              <a:path w="220329" h="307086">
                <a:moveTo>
                  <a:pt x="207166" y="7144"/>
                </a:moveTo>
                <a:lnTo>
                  <a:pt x="200317" y="294"/>
                </a:lnTo>
                <a:lnTo>
                  <a:pt x="194378" y="59"/>
                </a:lnTo>
                <a:lnTo>
                  <a:pt x="158103" y="0"/>
                </a:lnTo>
                <a:lnTo>
                  <a:pt x="153820" y="794"/>
                </a:lnTo>
                <a:lnTo>
                  <a:pt x="149377" y="2117"/>
                </a:lnTo>
                <a:lnTo>
                  <a:pt x="144827" y="3792"/>
                </a:lnTo>
                <a:lnTo>
                  <a:pt x="140207" y="4910"/>
                </a:lnTo>
                <a:lnTo>
                  <a:pt x="135539" y="5654"/>
                </a:lnTo>
                <a:lnTo>
                  <a:pt x="130840" y="6151"/>
                </a:lnTo>
                <a:lnTo>
                  <a:pt x="126120" y="6482"/>
                </a:lnTo>
                <a:lnTo>
                  <a:pt x="121385" y="6703"/>
                </a:lnTo>
                <a:lnTo>
                  <a:pt x="116641" y="6850"/>
                </a:lnTo>
                <a:lnTo>
                  <a:pt x="111891" y="7741"/>
                </a:lnTo>
                <a:lnTo>
                  <a:pt x="107137" y="9130"/>
                </a:lnTo>
                <a:lnTo>
                  <a:pt x="102380" y="10849"/>
                </a:lnTo>
                <a:lnTo>
                  <a:pt x="98414" y="11995"/>
                </a:lnTo>
                <a:lnTo>
                  <a:pt x="91892" y="13269"/>
                </a:lnTo>
                <a:lnTo>
                  <a:pt x="88248" y="13608"/>
                </a:lnTo>
                <a:lnTo>
                  <a:pt x="84232" y="13835"/>
                </a:lnTo>
                <a:lnTo>
                  <a:pt x="76329" y="14086"/>
                </a:lnTo>
                <a:lnTo>
                  <a:pt x="70170" y="14198"/>
                </a:lnTo>
                <a:lnTo>
                  <a:pt x="67416" y="13434"/>
                </a:lnTo>
                <a:lnTo>
                  <a:pt x="62241" y="10469"/>
                </a:lnTo>
                <a:lnTo>
                  <a:pt x="57295" y="8622"/>
                </a:lnTo>
                <a:lnTo>
                  <a:pt x="52451" y="7800"/>
                </a:lnTo>
                <a:lnTo>
                  <a:pt x="46054" y="7338"/>
                </a:lnTo>
                <a:lnTo>
                  <a:pt x="42985" y="7151"/>
                </a:lnTo>
                <a:lnTo>
                  <a:pt x="36720" y="13295"/>
                </a:lnTo>
                <a:lnTo>
                  <a:pt x="36014" y="21578"/>
                </a:lnTo>
                <a:lnTo>
                  <a:pt x="35804" y="30294"/>
                </a:lnTo>
                <a:lnTo>
                  <a:pt x="35742" y="37904"/>
                </a:lnTo>
                <a:lnTo>
                  <a:pt x="33611" y="44892"/>
                </a:lnTo>
                <a:lnTo>
                  <a:pt x="30812" y="53289"/>
                </a:lnTo>
                <a:lnTo>
                  <a:pt x="29568" y="62313"/>
                </a:lnTo>
                <a:lnTo>
                  <a:pt x="29014" y="71616"/>
                </a:lnTo>
                <a:lnTo>
                  <a:pt x="28867" y="76319"/>
                </a:lnTo>
                <a:lnTo>
                  <a:pt x="26586" y="85778"/>
                </a:lnTo>
                <a:lnTo>
                  <a:pt x="23721" y="95273"/>
                </a:lnTo>
                <a:lnTo>
                  <a:pt x="22448" y="104785"/>
                </a:lnTo>
                <a:lnTo>
                  <a:pt x="21882" y="114305"/>
                </a:lnTo>
                <a:lnTo>
                  <a:pt x="21730" y="119066"/>
                </a:lnTo>
                <a:lnTo>
                  <a:pt x="20836" y="124621"/>
                </a:lnTo>
                <a:lnTo>
                  <a:pt x="19446" y="130706"/>
                </a:lnTo>
                <a:lnTo>
                  <a:pt x="17726" y="137144"/>
                </a:lnTo>
                <a:lnTo>
                  <a:pt x="16578" y="143023"/>
                </a:lnTo>
                <a:lnTo>
                  <a:pt x="15814" y="148530"/>
                </a:lnTo>
                <a:lnTo>
                  <a:pt x="15304" y="153789"/>
                </a:lnTo>
                <a:lnTo>
                  <a:pt x="14171" y="158882"/>
                </a:lnTo>
                <a:lnTo>
                  <a:pt x="12622" y="163865"/>
                </a:lnTo>
                <a:lnTo>
                  <a:pt x="8783" y="172841"/>
                </a:lnTo>
                <a:lnTo>
                  <a:pt x="4432" y="179477"/>
                </a:lnTo>
                <a:lnTo>
                  <a:pt x="1968" y="187189"/>
                </a:lnTo>
                <a:lnTo>
                  <a:pt x="873" y="195114"/>
                </a:lnTo>
                <a:lnTo>
                  <a:pt x="170" y="204552"/>
                </a:lnTo>
                <a:lnTo>
                  <a:pt x="0" y="213973"/>
                </a:lnTo>
                <a:lnTo>
                  <a:pt x="6149" y="214283"/>
                </a:lnTo>
                <a:lnTo>
                  <a:pt x="10640" y="210511"/>
                </a:lnTo>
                <a:lnTo>
                  <a:pt x="16998" y="204367"/>
                </a:lnTo>
                <a:lnTo>
                  <a:pt x="23907" y="197519"/>
                </a:lnTo>
                <a:lnTo>
                  <a:pt x="30733" y="192826"/>
                </a:lnTo>
                <a:lnTo>
                  <a:pt x="34775" y="190463"/>
                </a:lnTo>
                <a:lnTo>
                  <a:pt x="39058" y="188094"/>
                </a:lnTo>
                <a:lnTo>
                  <a:pt x="48049" y="183345"/>
                </a:lnTo>
                <a:lnTo>
                  <a:pt x="76235" y="169068"/>
                </a:lnTo>
                <a:lnTo>
                  <a:pt x="81779" y="166687"/>
                </a:lnTo>
                <a:lnTo>
                  <a:pt x="87856" y="164306"/>
                </a:lnTo>
                <a:lnTo>
                  <a:pt x="94288" y="161925"/>
                </a:lnTo>
                <a:lnTo>
                  <a:pt x="100164" y="160337"/>
                </a:lnTo>
                <a:lnTo>
                  <a:pt x="105669" y="159279"/>
                </a:lnTo>
                <a:lnTo>
                  <a:pt x="110927" y="158573"/>
                </a:lnTo>
                <a:lnTo>
                  <a:pt x="116019" y="157309"/>
                </a:lnTo>
                <a:lnTo>
                  <a:pt x="121001" y="155673"/>
                </a:lnTo>
                <a:lnTo>
                  <a:pt x="125910" y="153788"/>
                </a:lnTo>
                <a:lnTo>
                  <a:pt x="130771" y="153326"/>
                </a:lnTo>
                <a:lnTo>
                  <a:pt x="135598" y="153811"/>
                </a:lnTo>
                <a:lnTo>
                  <a:pt x="140404" y="154928"/>
                </a:lnTo>
                <a:lnTo>
                  <a:pt x="145195" y="155673"/>
                </a:lnTo>
                <a:lnTo>
                  <a:pt x="149977" y="156169"/>
                </a:lnTo>
                <a:lnTo>
                  <a:pt x="154753" y="156501"/>
                </a:lnTo>
                <a:lnTo>
                  <a:pt x="159524" y="156721"/>
                </a:lnTo>
                <a:lnTo>
                  <a:pt x="169059" y="156966"/>
                </a:lnTo>
                <a:lnTo>
                  <a:pt x="173030" y="157826"/>
                </a:lnTo>
                <a:lnTo>
                  <a:pt x="179559" y="160897"/>
                </a:lnTo>
                <a:lnTo>
                  <a:pt x="187223" y="164907"/>
                </a:lnTo>
                <a:lnTo>
                  <a:pt x="191489" y="167089"/>
                </a:lnTo>
                <a:lnTo>
                  <a:pt x="198347" y="171628"/>
                </a:lnTo>
                <a:lnTo>
                  <a:pt x="204040" y="176292"/>
                </a:lnTo>
                <a:lnTo>
                  <a:pt x="209216" y="181010"/>
                </a:lnTo>
                <a:lnTo>
                  <a:pt x="210914" y="183380"/>
                </a:lnTo>
                <a:lnTo>
                  <a:pt x="214097" y="191301"/>
                </a:lnTo>
                <a:lnTo>
                  <a:pt x="217655" y="199058"/>
                </a:lnTo>
                <a:lnTo>
                  <a:pt x="219765" y="205680"/>
                </a:lnTo>
                <a:lnTo>
                  <a:pt x="220328" y="208558"/>
                </a:lnTo>
                <a:lnTo>
                  <a:pt x="219909" y="212063"/>
                </a:lnTo>
                <a:lnTo>
                  <a:pt x="217328" y="220192"/>
                </a:lnTo>
                <a:lnTo>
                  <a:pt x="215651" y="229096"/>
                </a:lnTo>
                <a:lnTo>
                  <a:pt x="215203" y="233693"/>
                </a:lnTo>
                <a:lnTo>
                  <a:pt x="214112" y="237552"/>
                </a:lnTo>
                <a:lnTo>
                  <a:pt x="210782" y="243956"/>
                </a:lnTo>
                <a:lnTo>
                  <a:pt x="206657" y="251564"/>
                </a:lnTo>
                <a:lnTo>
                  <a:pt x="204445" y="255816"/>
                </a:lnTo>
                <a:lnTo>
                  <a:pt x="197755" y="262657"/>
                </a:lnTo>
                <a:lnTo>
                  <a:pt x="193748" y="265592"/>
                </a:lnTo>
                <a:lnTo>
                  <a:pt x="187180" y="273087"/>
                </a:lnTo>
                <a:lnTo>
                  <a:pt x="184317" y="277308"/>
                </a:lnTo>
                <a:lnTo>
                  <a:pt x="180821" y="280916"/>
                </a:lnTo>
                <a:lnTo>
                  <a:pt x="176903" y="284114"/>
                </a:lnTo>
                <a:lnTo>
                  <a:pt x="172703" y="287041"/>
                </a:lnTo>
                <a:lnTo>
                  <a:pt x="168316" y="288992"/>
                </a:lnTo>
                <a:lnTo>
                  <a:pt x="163804" y="290292"/>
                </a:lnTo>
                <a:lnTo>
                  <a:pt x="159208" y="291160"/>
                </a:lnTo>
                <a:lnTo>
                  <a:pt x="154557" y="292531"/>
                </a:lnTo>
                <a:lnTo>
                  <a:pt x="149868" y="294240"/>
                </a:lnTo>
                <a:lnTo>
                  <a:pt x="145155" y="296172"/>
                </a:lnTo>
                <a:lnTo>
                  <a:pt x="141219" y="297461"/>
                </a:lnTo>
                <a:lnTo>
                  <a:pt x="134729" y="298893"/>
                </a:lnTo>
                <a:lnTo>
                  <a:pt x="131094" y="300068"/>
                </a:lnTo>
                <a:lnTo>
                  <a:pt x="127083" y="301645"/>
                </a:lnTo>
                <a:lnTo>
                  <a:pt x="122821" y="303490"/>
                </a:lnTo>
                <a:lnTo>
                  <a:pt x="118392" y="304721"/>
                </a:lnTo>
                <a:lnTo>
                  <a:pt x="113852" y="305541"/>
                </a:lnTo>
                <a:lnTo>
                  <a:pt x="109239" y="306088"/>
                </a:lnTo>
                <a:lnTo>
                  <a:pt x="105368" y="306452"/>
                </a:lnTo>
                <a:lnTo>
                  <a:pt x="98952" y="306857"/>
                </a:lnTo>
                <a:lnTo>
                  <a:pt x="93454" y="307037"/>
                </a:lnTo>
                <a:lnTo>
                  <a:pt x="90877" y="307085"/>
                </a:lnTo>
                <a:lnTo>
                  <a:pt x="88365" y="306324"/>
                </a:lnTo>
                <a:lnTo>
                  <a:pt x="83457" y="303361"/>
                </a:lnTo>
                <a:lnTo>
                  <a:pt x="78630" y="301514"/>
                </a:lnTo>
                <a:lnTo>
                  <a:pt x="76232" y="301022"/>
                </a:lnTo>
                <a:lnTo>
                  <a:pt x="74632" y="299900"/>
                </a:lnTo>
                <a:lnTo>
                  <a:pt x="73567" y="298359"/>
                </a:lnTo>
                <a:lnTo>
                  <a:pt x="72856" y="296537"/>
                </a:lnTo>
                <a:lnTo>
                  <a:pt x="71589" y="295322"/>
                </a:lnTo>
                <a:lnTo>
                  <a:pt x="69950" y="294513"/>
                </a:lnTo>
                <a:lnTo>
                  <a:pt x="64291" y="29289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229"/>
          <p:cNvSpPr/>
          <p:nvPr/>
        </p:nvSpPr>
        <p:spPr>
          <a:xfrm>
            <a:off x="7736777" y="3507581"/>
            <a:ext cx="171238" cy="278607"/>
          </a:xfrm>
          <a:custGeom>
            <a:avLst/>
            <a:gdLst/>
            <a:ahLst/>
            <a:cxnLst/>
            <a:rect l="0" t="0" r="0" b="0"/>
            <a:pathLst>
              <a:path w="171238" h="278607">
                <a:moveTo>
                  <a:pt x="164210" y="7144"/>
                </a:moveTo>
                <a:lnTo>
                  <a:pt x="164210" y="3351"/>
                </a:lnTo>
                <a:lnTo>
                  <a:pt x="163416" y="2234"/>
                </a:lnTo>
                <a:lnTo>
                  <a:pt x="162094" y="1489"/>
                </a:lnTo>
                <a:lnTo>
                  <a:pt x="157153" y="25"/>
                </a:lnTo>
                <a:lnTo>
                  <a:pt x="114260" y="0"/>
                </a:lnTo>
                <a:lnTo>
                  <a:pt x="111066" y="794"/>
                </a:lnTo>
                <a:lnTo>
                  <a:pt x="108143" y="2117"/>
                </a:lnTo>
                <a:lnTo>
                  <a:pt x="105400" y="3792"/>
                </a:lnTo>
                <a:lnTo>
                  <a:pt x="100237" y="5654"/>
                </a:lnTo>
                <a:lnTo>
                  <a:pt x="97749" y="6151"/>
                </a:lnTo>
                <a:lnTo>
                  <a:pt x="94503" y="6482"/>
                </a:lnTo>
                <a:lnTo>
                  <a:pt x="90751" y="6702"/>
                </a:lnTo>
                <a:lnTo>
                  <a:pt x="83143" y="6947"/>
                </a:lnTo>
                <a:lnTo>
                  <a:pt x="71791" y="7105"/>
                </a:lnTo>
                <a:lnTo>
                  <a:pt x="51236" y="7143"/>
                </a:lnTo>
                <a:lnTo>
                  <a:pt x="50794" y="7937"/>
                </a:lnTo>
                <a:lnTo>
                  <a:pt x="50303" y="10936"/>
                </a:lnTo>
                <a:lnTo>
                  <a:pt x="49378" y="12053"/>
                </a:lnTo>
                <a:lnTo>
                  <a:pt x="47968" y="12798"/>
                </a:lnTo>
                <a:lnTo>
                  <a:pt x="43794" y="13993"/>
                </a:lnTo>
                <a:lnTo>
                  <a:pt x="39279" y="17992"/>
                </a:lnTo>
                <a:lnTo>
                  <a:pt x="38060" y="19932"/>
                </a:lnTo>
                <a:lnTo>
                  <a:pt x="35551" y="26455"/>
                </a:lnTo>
                <a:lnTo>
                  <a:pt x="32151" y="31072"/>
                </a:lnTo>
                <a:lnTo>
                  <a:pt x="27994" y="35770"/>
                </a:lnTo>
                <a:lnTo>
                  <a:pt x="25774" y="38134"/>
                </a:lnTo>
                <a:lnTo>
                  <a:pt x="24295" y="40504"/>
                </a:lnTo>
                <a:lnTo>
                  <a:pt x="22651" y="45254"/>
                </a:lnTo>
                <a:lnTo>
                  <a:pt x="21920" y="52127"/>
                </a:lnTo>
                <a:lnTo>
                  <a:pt x="21725" y="56183"/>
                </a:lnTo>
                <a:lnTo>
                  <a:pt x="20802" y="59680"/>
                </a:lnTo>
                <a:lnTo>
                  <a:pt x="17658" y="65683"/>
                </a:lnTo>
                <a:lnTo>
                  <a:pt x="15732" y="73113"/>
                </a:lnTo>
                <a:lnTo>
                  <a:pt x="15218" y="77317"/>
                </a:lnTo>
                <a:lnTo>
                  <a:pt x="12531" y="84105"/>
                </a:lnTo>
                <a:lnTo>
                  <a:pt x="10703" y="87026"/>
                </a:lnTo>
                <a:lnTo>
                  <a:pt x="8672" y="94505"/>
                </a:lnTo>
                <a:lnTo>
                  <a:pt x="8130" y="98722"/>
                </a:lnTo>
                <a:lnTo>
                  <a:pt x="5413" y="105524"/>
                </a:lnTo>
                <a:lnTo>
                  <a:pt x="2352" y="111194"/>
                </a:lnTo>
                <a:lnTo>
                  <a:pt x="387" y="119184"/>
                </a:lnTo>
                <a:lnTo>
                  <a:pt x="119" y="121233"/>
                </a:lnTo>
                <a:lnTo>
                  <a:pt x="0" y="124789"/>
                </a:lnTo>
                <a:lnTo>
                  <a:pt x="761" y="126055"/>
                </a:lnTo>
                <a:lnTo>
                  <a:pt x="2063" y="126899"/>
                </a:lnTo>
                <a:lnTo>
                  <a:pt x="6756" y="128489"/>
                </a:lnTo>
                <a:lnTo>
                  <a:pt x="11900" y="128567"/>
                </a:lnTo>
                <a:lnTo>
                  <a:pt x="20253" y="128586"/>
                </a:lnTo>
                <a:lnTo>
                  <a:pt x="25087" y="126470"/>
                </a:lnTo>
                <a:lnTo>
                  <a:pt x="28599" y="124795"/>
                </a:lnTo>
                <a:lnTo>
                  <a:pt x="31734" y="123677"/>
                </a:lnTo>
                <a:lnTo>
                  <a:pt x="34618" y="122933"/>
                </a:lnTo>
                <a:lnTo>
                  <a:pt x="39939" y="122105"/>
                </a:lnTo>
                <a:lnTo>
                  <a:pt x="44949" y="121738"/>
                </a:lnTo>
                <a:lnTo>
                  <a:pt x="48191" y="120846"/>
                </a:lnTo>
                <a:lnTo>
                  <a:pt x="51939" y="119458"/>
                </a:lnTo>
                <a:lnTo>
                  <a:pt x="56024" y="117738"/>
                </a:lnTo>
                <a:lnTo>
                  <a:pt x="60337" y="116592"/>
                </a:lnTo>
                <a:lnTo>
                  <a:pt x="64798" y="115828"/>
                </a:lnTo>
                <a:lnTo>
                  <a:pt x="69361" y="115319"/>
                </a:lnTo>
                <a:lnTo>
                  <a:pt x="73990" y="114979"/>
                </a:lnTo>
                <a:lnTo>
                  <a:pt x="78663" y="114753"/>
                </a:lnTo>
                <a:lnTo>
                  <a:pt x="90708" y="114434"/>
                </a:lnTo>
                <a:lnTo>
                  <a:pt x="123399" y="114302"/>
                </a:lnTo>
                <a:lnTo>
                  <a:pt x="126684" y="115095"/>
                </a:lnTo>
                <a:lnTo>
                  <a:pt x="130461" y="116417"/>
                </a:lnTo>
                <a:lnTo>
                  <a:pt x="134568" y="118093"/>
                </a:lnTo>
                <a:lnTo>
                  <a:pt x="138098" y="120003"/>
                </a:lnTo>
                <a:lnTo>
                  <a:pt x="141246" y="122071"/>
                </a:lnTo>
                <a:lnTo>
                  <a:pt x="144138" y="124243"/>
                </a:lnTo>
                <a:lnTo>
                  <a:pt x="149468" y="128773"/>
                </a:lnTo>
                <a:lnTo>
                  <a:pt x="152001" y="131093"/>
                </a:lnTo>
                <a:lnTo>
                  <a:pt x="153690" y="133432"/>
                </a:lnTo>
                <a:lnTo>
                  <a:pt x="156859" y="140518"/>
                </a:lnTo>
                <a:lnTo>
                  <a:pt x="160414" y="145267"/>
                </a:lnTo>
                <a:lnTo>
                  <a:pt x="164640" y="150023"/>
                </a:lnTo>
                <a:lnTo>
                  <a:pt x="166877" y="152403"/>
                </a:lnTo>
                <a:lnTo>
                  <a:pt x="168369" y="155577"/>
                </a:lnTo>
                <a:lnTo>
                  <a:pt x="170027" y="163337"/>
                </a:lnTo>
                <a:lnTo>
                  <a:pt x="170765" y="169961"/>
                </a:lnTo>
                <a:lnTo>
                  <a:pt x="171092" y="176344"/>
                </a:lnTo>
                <a:lnTo>
                  <a:pt x="171237" y="184473"/>
                </a:lnTo>
                <a:lnTo>
                  <a:pt x="170482" y="188070"/>
                </a:lnTo>
                <a:lnTo>
                  <a:pt x="166421" y="196923"/>
                </a:lnTo>
                <a:lnTo>
                  <a:pt x="164071" y="205368"/>
                </a:lnTo>
                <a:lnTo>
                  <a:pt x="160709" y="213248"/>
                </a:lnTo>
                <a:lnTo>
                  <a:pt x="156569" y="219925"/>
                </a:lnTo>
                <a:lnTo>
                  <a:pt x="152083" y="225538"/>
                </a:lnTo>
                <a:lnTo>
                  <a:pt x="147444" y="230678"/>
                </a:lnTo>
                <a:lnTo>
                  <a:pt x="142735" y="235609"/>
                </a:lnTo>
                <a:lnTo>
                  <a:pt x="133244" y="245242"/>
                </a:lnTo>
                <a:lnTo>
                  <a:pt x="130866" y="246839"/>
                </a:lnTo>
                <a:lnTo>
                  <a:pt x="126107" y="248612"/>
                </a:lnTo>
                <a:lnTo>
                  <a:pt x="121347" y="249400"/>
                </a:lnTo>
                <a:lnTo>
                  <a:pt x="118966" y="249611"/>
                </a:lnTo>
                <a:lnTo>
                  <a:pt x="115791" y="250545"/>
                </a:lnTo>
                <a:lnTo>
                  <a:pt x="112088" y="251961"/>
                </a:lnTo>
                <a:lnTo>
                  <a:pt x="108030" y="253699"/>
                </a:lnTo>
                <a:lnTo>
                  <a:pt x="104532" y="254857"/>
                </a:lnTo>
                <a:lnTo>
                  <a:pt x="101406" y="255630"/>
                </a:lnTo>
                <a:lnTo>
                  <a:pt x="98528" y="256145"/>
                </a:lnTo>
                <a:lnTo>
                  <a:pt x="93214" y="258834"/>
                </a:lnTo>
                <a:lnTo>
                  <a:pt x="90686" y="260662"/>
                </a:lnTo>
                <a:lnTo>
                  <a:pt x="85760" y="262693"/>
                </a:lnTo>
                <a:lnTo>
                  <a:pt x="80924" y="263596"/>
                </a:lnTo>
                <a:lnTo>
                  <a:pt x="76129" y="263998"/>
                </a:lnTo>
                <a:lnTo>
                  <a:pt x="71353" y="264176"/>
                </a:lnTo>
                <a:lnTo>
                  <a:pt x="68968" y="264224"/>
                </a:lnTo>
                <a:lnTo>
                  <a:pt x="66584" y="265049"/>
                </a:lnTo>
                <a:lnTo>
                  <a:pt x="61819" y="268083"/>
                </a:lnTo>
                <a:lnTo>
                  <a:pt x="57055" y="269960"/>
                </a:lnTo>
                <a:lnTo>
                  <a:pt x="52293" y="270795"/>
                </a:lnTo>
                <a:lnTo>
                  <a:pt x="47530" y="271166"/>
                </a:lnTo>
                <a:lnTo>
                  <a:pt x="45148" y="272058"/>
                </a:lnTo>
                <a:lnTo>
                  <a:pt x="42766" y="273447"/>
                </a:lnTo>
                <a:lnTo>
                  <a:pt x="35623" y="27860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230"/>
          <p:cNvSpPr/>
          <p:nvPr/>
        </p:nvSpPr>
        <p:spPr>
          <a:xfrm>
            <a:off x="5979318" y="3922913"/>
            <a:ext cx="1985964" cy="106163"/>
          </a:xfrm>
          <a:custGeom>
            <a:avLst/>
            <a:gdLst/>
            <a:ahLst/>
            <a:cxnLst/>
            <a:rect l="0" t="0" r="0" b="0"/>
            <a:pathLst>
              <a:path w="1985964" h="106163">
                <a:moveTo>
                  <a:pt x="0" y="106162"/>
                </a:moveTo>
                <a:lnTo>
                  <a:pt x="0" y="102369"/>
                </a:lnTo>
                <a:lnTo>
                  <a:pt x="794" y="101252"/>
                </a:lnTo>
                <a:lnTo>
                  <a:pt x="2117" y="100507"/>
                </a:lnTo>
                <a:lnTo>
                  <a:pt x="6151" y="99312"/>
                </a:lnTo>
                <a:lnTo>
                  <a:pt x="64323" y="99019"/>
                </a:lnTo>
                <a:lnTo>
                  <a:pt x="210965" y="99018"/>
                </a:lnTo>
                <a:lnTo>
                  <a:pt x="229229" y="96901"/>
                </a:lnTo>
                <a:lnTo>
                  <a:pt x="247930" y="94108"/>
                </a:lnTo>
                <a:lnTo>
                  <a:pt x="304825" y="91277"/>
                </a:lnTo>
                <a:lnTo>
                  <a:pt x="323861" y="88169"/>
                </a:lnTo>
                <a:lnTo>
                  <a:pt x="366862" y="84616"/>
                </a:lnTo>
                <a:lnTo>
                  <a:pt x="377131" y="83066"/>
                </a:lnTo>
                <a:lnTo>
                  <a:pt x="397802" y="80022"/>
                </a:lnTo>
                <a:lnTo>
                  <a:pt x="466946" y="77007"/>
                </a:lnTo>
                <a:lnTo>
                  <a:pt x="490636" y="73889"/>
                </a:lnTo>
                <a:lnTo>
                  <a:pt x="538182" y="70330"/>
                </a:lnTo>
                <a:lnTo>
                  <a:pt x="550082" y="68780"/>
                </a:lnTo>
                <a:lnTo>
                  <a:pt x="574681" y="65735"/>
                </a:lnTo>
                <a:lnTo>
                  <a:pt x="614512" y="63227"/>
                </a:lnTo>
                <a:lnTo>
                  <a:pt x="627162" y="61663"/>
                </a:lnTo>
                <a:lnTo>
                  <a:pt x="651801" y="58604"/>
                </a:lnTo>
                <a:lnTo>
                  <a:pt x="687985" y="56087"/>
                </a:lnTo>
                <a:lnTo>
                  <a:pt x="699958" y="54522"/>
                </a:lnTo>
                <a:lnTo>
                  <a:pt x="724636" y="51461"/>
                </a:lnTo>
                <a:lnTo>
                  <a:pt x="764512" y="48943"/>
                </a:lnTo>
                <a:lnTo>
                  <a:pt x="777168" y="47379"/>
                </a:lnTo>
                <a:lnTo>
                  <a:pt x="802609" y="44317"/>
                </a:lnTo>
                <a:lnTo>
                  <a:pt x="857746" y="42352"/>
                </a:lnTo>
                <a:lnTo>
                  <a:pt x="900260" y="39894"/>
                </a:lnTo>
                <a:lnTo>
                  <a:pt x="927959" y="37022"/>
                </a:lnTo>
                <a:lnTo>
                  <a:pt x="980196" y="35178"/>
                </a:lnTo>
                <a:lnTo>
                  <a:pt x="1114745" y="34732"/>
                </a:lnTo>
                <a:lnTo>
                  <a:pt x="1143143" y="32611"/>
                </a:lnTo>
                <a:lnTo>
                  <a:pt x="1170845" y="29816"/>
                </a:lnTo>
                <a:lnTo>
                  <a:pt x="1223084" y="28022"/>
                </a:lnTo>
                <a:lnTo>
                  <a:pt x="1279028" y="27667"/>
                </a:lnTo>
                <a:lnTo>
                  <a:pt x="1305322" y="25502"/>
                </a:lnTo>
                <a:lnTo>
                  <a:pt x="1331031" y="22688"/>
                </a:lnTo>
                <a:lnTo>
                  <a:pt x="1386341" y="20881"/>
                </a:lnTo>
                <a:lnTo>
                  <a:pt x="1482135" y="20463"/>
                </a:lnTo>
                <a:lnTo>
                  <a:pt x="1508833" y="18331"/>
                </a:lnTo>
                <a:lnTo>
                  <a:pt x="1535780" y="15532"/>
                </a:lnTo>
                <a:lnTo>
                  <a:pt x="1587534" y="13735"/>
                </a:lnTo>
                <a:lnTo>
                  <a:pt x="1643383" y="13380"/>
                </a:lnTo>
                <a:lnTo>
                  <a:pt x="1669663" y="11215"/>
                </a:lnTo>
                <a:lnTo>
                  <a:pt x="1694574" y="8401"/>
                </a:lnTo>
                <a:lnTo>
                  <a:pt x="1754866" y="6445"/>
                </a:lnTo>
                <a:lnTo>
                  <a:pt x="1776626" y="4164"/>
                </a:lnTo>
                <a:lnTo>
                  <a:pt x="1797674" y="1298"/>
                </a:lnTo>
                <a:lnTo>
                  <a:pt x="1856482" y="0"/>
                </a:lnTo>
                <a:lnTo>
                  <a:pt x="1883216" y="3975"/>
                </a:lnTo>
                <a:lnTo>
                  <a:pt x="1944469" y="6886"/>
                </a:lnTo>
                <a:lnTo>
                  <a:pt x="1958676" y="11042"/>
                </a:lnTo>
                <a:lnTo>
                  <a:pt x="1970989" y="12848"/>
                </a:lnTo>
                <a:lnTo>
                  <a:pt x="1985963" y="1329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231"/>
          <p:cNvSpPr/>
          <p:nvPr/>
        </p:nvSpPr>
        <p:spPr>
          <a:xfrm>
            <a:off x="6479381" y="4086581"/>
            <a:ext cx="235745" cy="292439"/>
          </a:xfrm>
          <a:custGeom>
            <a:avLst/>
            <a:gdLst/>
            <a:ahLst/>
            <a:cxnLst/>
            <a:rect l="0" t="0" r="0" b="0"/>
            <a:pathLst>
              <a:path w="235745" h="292439">
                <a:moveTo>
                  <a:pt x="0" y="71081"/>
                </a:moveTo>
                <a:lnTo>
                  <a:pt x="0" y="64930"/>
                </a:lnTo>
                <a:lnTo>
                  <a:pt x="5703" y="58430"/>
                </a:lnTo>
                <a:lnTo>
                  <a:pt x="16793" y="47170"/>
                </a:lnTo>
                <a:lnTo>
                  <a:pt x="23603" y="42463"/>
                </a:lnTo>
                <a:lnTo>
                  <a:pt x="27641" y="40096"/>
                </a:lnTo>
                <a:lnTo>
                  <a:pt x="31921" y="37724"/>
                </a:lnTo>
                <a:lnTo>
                  <a:pt x="40910" y="32972"/>
                </a:lnTo>
                <a:lnTo>
                  <a:pt x="48080" y="28215"/>
                </a:lnTo>
                <a:lnTo>
                  <a:pt x="51103" y="25835"/>
                </a:lnTo>
                <a:lnTo>
                  <a:pt x="55500" y="22661"/>
                </a:lnTo>
                <a:lnTo>
                  <a:pt x="66735" y="14900"/>
                </a:lnTo>
                <a:lnTo>
                  <a:pt x="72271" y="12196"/>
                </a:lnTo>
                <a:lnTo>
                  <a:pt x="77550" y="10393"/>
                </a:lnTo>
                <a:lnTo>
                  <a:pt x="82656" y="9191"/>
                </a:lnTo>
                <a:lnTo>
                  <a:pt x="87648" y="7596"/>
                </a:lnTo>
                <a:lnTo>
                  <a:pt x="92563" y="5739"/>
                </a:lnTo>
                <a:lnTo>
                  <a:pt x="97428" y="3707"/>
                </a:lnTo>
                <a:lnTo>
                  <a:pt x="102258" y="2353"/>
                </a:lnTo>
                <a:lnTo>
                  <a:pt x="107066" y="1450"/>
                </a:lnTo>
                <a:lnTo>
                  <a:pt x="111858" y="848"/>
                </a:lnTo>
                <a:lnTo>
                  <a:pt x="116641" y="446"/>
                </a:lnTo>
                <a:lnTo>
                  <a:pt x="121417" y="178"/>
                </a:lnTo>
                <a:lnTo>
                  <a:pt x="126188" y="0"/>
                </a:lnTo>
                <a:lnTo>
                  <a:pt x="130162" y="675"/>
                </a:lnTo>
                <a:lnTo>
                  <a:pt x="136696" y="3542"/>
                </a:lnTo>
                <a:lnTo>
                  <a:pt x="140343" y="4624"/>
                </a:lnTo>
                <a:lnTo>
                  <a:pt x="144362" y="5345"/>
                </a:lnTo>
                <a:lnTo>
                  <a:pt x="148629" y="5825"/>
                </a:lnTo>
                <a:lnTo>
                  <a:pt x="151473" y="7734"/>
                </a:lnTo>
                <a:lnTo>
                  <a:pt x="153369" y="10593"/>
                </a:lnTo>
                <a:lnTo>
                  <a:pt x="156270" y="17210"/>
                </a:lnTo>
                <a:lnTo>
                  <a:pt x="160205" y="22797"/>
                </a:lnTo>
                <a:lnTo>
                  <a:pt x="161572" y="26191"/>
                </a:lnTo>
                <a:lnTo>
                  <a:pt x="163091" y="34197"/>
                </a:lnTo>
                <a:lnTo>
                  <a:pt x="163496" y="39348"/>
                </a:lnTo>
                <a:lnTo>
                  <a:pt x="163766" y="45163"/>
                </a:lnTo>
                <a:lnTo>
                  <a:pt x="163946" y="51421"/>
                </a:lnTo>
                <a:lnTo>
                  <a:pt x="163272" y="57181"/>
                </a:lnTo>
                <a:lnTo>
                  <a:pt x="162029" y="62608"/>
                </a:lnTo>
                <a:lnTo>
                  <a:pt x="156488" y="79948"/>
                </a:lnTo>
                <a:lnTo>
                  <a:pt x="154331" y="86517"/>
                </a:lnTo>
                <a:lnTo>
                  <a:pt x="151307" y="93278"/>
                </a:lnTo>
                <a:lnTo>
                  <a:pt x="147702" y="100166"/>
                </a:lnTo>
                <a:lnTo>
                  <a:pt x="143712" y="107140"/>
                </a:lnTo>
                <a:lnTo>
                  <a:pt x="140258" y="114170"/>
                </a:lnTo>
                <a:lnTo>
                  <a:pt x="137162" y="121238"/>
                </a:lnTo>
                <a:lnTo>
                  <a:pt x="134303" y="128332"/>
                </a:lnTo>
                <a:lnTo>
                  <a:pt x="130810" y="135442"/>
                </a:lnTo>
                <a:lnTo>
                  <a:pt x="126894" y="142563"/>
                </a:lnTo>
                <a:lnTo>
                  <a:pt x="122696" y="149692"/>
                </a:lnTo>
                <a:lnTo>
                  <a:pt x="113798" y="163963"/>
                </a:lnTo>
                <a:lnTo>
                  <a:pt x="109203" y="171102"/>
                </a:lnTo>
                <a:lnTo>
                  <a:pt x="105345" y="178243"/>
                </a:lnTo>
                <a:lnTo>
                  <a:pt x="101980" y="185385"/>
                </a:lnTo>
                <a:lnTo>
                  <a:pt x="98943" y="192527"/>
                </a:lnTo>
                <a:lnTo>
                  <a:pt x="96125" y="199670"/>
                </a:lnTo>
                <a:lnTo>
                  <a:pt x="90876" y="213957"/>
                </a:lnTo>
                <a:lnTo>
                  <a:pt x="87571" y="221100"/>
                </a:lnTo>
                <a:lnTo>
                  <a:pt x="83781" y="228244"/>
                </a:lnTo>
                <a:lnTo>
                  <a:pt x="79666" y="235388"/>
                </a:lnTo>
                <a:lnTo>
                  <a:pt x="76130" y="240944"/>
                </a:lnTo>
                <a:lnTo>
                  <a:pt x="70083" y="249234"/>
                </a:lnTo>
                <a:lnTo>
                  <a:pt x="64750" y="257681"/>
                </a:lnTo>
                <a:lnTo>
                  <a:pt x="60528" y="265933"/>
                </a:lnTo>
                <a:lnTo>
                  <a:pt x="58651" y="272247"/>
                </a:lnTo>
                <a:lnTo>
                  <a:pt x="58944" y="275041"/>
                </a:lnTo>
                <a:lnTo>
                  <a:pt x="59934" y="277698"/>
                </a:lnTo>
                <a:lnTo>
                  <a:pt x="63432" y="283873"/>
                </a:lnTo>
                <a:lnTo>
                  <a:pt x="67831" y="288736"/>
                </a:lnTo>
                <a:lnTo>
                  <a:pt x="69826" y="290003"/>
                </a:lnTo>
                <a:lnTo>
                  <a:pt x="74161" y="291411"/>
                </a:lnTo>
                <a:lnTo>
                  <a:pt x="80850" y="292037"/>
                </a:lnTo>
                <a:lnTo>
                  <a:pt x="88321" y="292315"/>
                </a:lnTo>
                <a:lnTo>
                  <a:pt x="94287" y="292438"/>
                </a:lnTo>
                <a:lnTo>
                  <a:pt x="96989" y="291678"/>
                </a:lnTo>
                <a:lnTo>
                  <a:pt x="102108" y="288715"/>
                </a:lnTo>
                <a:lnTo>
                  <a:pt x="109146" y="286870"/>
                </a:lnTo>
                <a:lnTo>
                  <a:pt x="113245" y="286378"/>
                </a:lnTo>
                <a:lnTo>
                  <a:pt x="117565" y="285256"/>
                </a:lnTo>
                <a:lnTo>
                  <a:pt x="122033" y="283715"/>
                </a:lnTo>
                <a:lnTo>
                  <a:pt x="126600" y="281893"/>
                </a:lnTo>
                <a:lnTo>
                  <a:pt x="138022" y="277752"/>
                </a:lnTo>
                <a:lnTo>
                  <a:pt x="144403" y="275537"/>
                </a:lnTo>
                <a:lnTo>
                  <a:pt x="150243" y="273266"/>
                </a:lnTo>
                <a:lnTo>
                  <a:pt x="155724" y="270959"/>
                </a:lnTo>
                <a:lnTo>
                  <a:pt x="160966" y="268627"/>
                </a:lnTo>
                <a:lnTo>
                  <a:pt x="171023" y="263919"/>
                </a:lnTo>
                <a:lnTo>
                  <a:pt x="175928" y="261552"/>
                </a:lnTo>
                <a:lnTo>
                  <a:pt x="181579" y="258387"/>
                </a:lnTo>
                <a:lnTo>
                  <a:pt x="187728" y="254689"/>
                </a:lnTo>
                <a:lnTo>
                  <a:pt x="194208" y="250636"/>
                </a:lnTo>
                <a:lnTo>
                  <a:pt x="200116" y="246347"/>
                </a:lnTo>
                <a:lnTo>
                  <a:pt x="205641" y="241900"/>
                </a:lnTo>
                <a:lnTo>
                  <a:pt x="210913" y="237348"/>
                </a:lnTo>
                <a:lnTo>
                  <a:pt x="216015" y="233519"/>
                </a:lnTo>
                <a:lnTo>
                  <a:pt x="221004" y="230173"/>
                </a:lnTo>
                <a:lnTo>
                  <a:pt x="225917" y="227149"/>
                </a:lnTo>
                <a:lnTo>
                  <a:pt x="229192" y="224338"/>
                </a:lnTo>
                <a:lnTo>
                  <a:pt x="231376" y="221671"/>
                </a:lnTo>
                <a:lnTo>
                  <a:pt x="235744" y="21395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232"/>
          <p:cNvSpPr/>
          <p:nvPr/>
        </p:nvSpPr>
        <p:spPr>
          <a:xfrm>
            <a:off x="6765156" y="4050604"/>
            <a:ext cx="242863" cy="292756"/>
          </a:xfrm>
          <a:custGeom>
            <a:avLst/>
            <a:gdLst/>
            <a:ahLst/>
            <a:cxnLst/>
            <a:rect l="0" t="0" r="0" b="0"/>
            <a:pathLst>
              <a:path w="242863" h="292756">
                <a:moveTo>
                  <a:pt x="7119" y="49908"/>
                </a:moveTo>
                <a:lnTo>
                  <a:pt x="62" y="49908"/>
                </a:lnTo>
                <a:lnTo>
                  <a:pt x="0" y="46116"/>
                </a:lnTo>
                <a:lnTo>
                  <a:pt x="786" y="44998"/>
                </a:lnTo>
                <a:lnTo>
                  <a:pt x="2103" y="44254"/>
                </a:lnTo>
                <a:lnTo>
                  <a:pt x="3775" y="43757"/>
                </a:lnTo>
                <a:lnTo>
                  <a:pt x="7749" y="41089"/>
                </a:lnTo>
                <a:lnTo>
                  <a:pt x="14199" y="35547"/>
                </a:lnTo>
                <a:lnTo>
                  <a:pt x="17674" y="32149"/>
                </a:lnTo>
                <a:lnTo>
                  <a:pt x="23981" y="27992"/>
                </a:lnTo>
                <a:lnTo>
                  <a:pt x="27885" y="25772"/>
                </a:lnTo>
                <a:lnTo>
                  <a:pt x="36456" y="21190"/>
                </a:lnTo>
                <a:lnTo>
                  <a:pt x="54895" y="11780"/>
                </a:lnTo>
                <a:lnTo>
                  <a:pt x="59607" y="10202"/>
                </a:lnTo>
                <a:lnTo>
                  <a:pt x="64336" y="9150"/>
                </a:lnTo>
                <a:lnTo>
                  <a:pt x="69076" y="8448"/>
                </a:lnTo>
                <a:lnTo>
                  <a:pt x="73824" y="7187"/>
                </a:lnTo>
                <a:lnTo>
                  <a:pt x="78576" y="5552"/>
                </a:lnTo>
                <a:lnTo>
                  <a:pt x="83332" y="3669"/>
                </a:lnTo>
                <a:lnTo>
                  <a:pt x="88090" y="2413"/>
                </a:lnTo>
                <a:lnTo>
                  <a:pt x="92850" y="1576"/>
                </a:lnTo>
                <a:lnTo>
                  <a:pt x="97610" y="1018"/>
                </a:lnTo>
                <a:lnTo>
                  <a:pt x="102372" y="646"/>
                </a:lnTo>
                <a:lnTo>
                  <a:pt x="107133" y="398"/>
                </a:lnTo>
                <a:lnTo>
                  <a:pt x="119302" y="49"/>
                </a:lnTo>
                <a:lnTo>
                  <a:pt x="122389" y="0"/>
                </a:lnTo>
                <a:lnTo>
                  <a:pt x="126034" y="761"/>
                </a:lnTo>
                <a:lnTo>
                  <a:pt x="130052" y="2062"/>
                </a:lnTo>
                <a:lnTo>
                  <a:pt x="134318" y="3724"/>
                </a:lnTo>
                <a:lnTo>
                  <a:pt x="141175" y="5569"/>
                </a:lnTo>
                <a:lnTo>
                  <a:pt x="144114" y="6061"/>
                </a:lnTo>
                <a:lnTo>
                  <a:pt x="149497" y="8724"/>
                </a:lnTo>
                <a:lnTo>
                  <a:pt x="152044" y="10546"/>
                </a:lnTo>
                <a:lnTo>
                  <a:pt x="153742" y="13348"/>
                </a:lnTo>
                <a:lnTo>
                  <a:pt x="155628" y="20695"/>
                </a:lnTo>
                <a:lnTo>
                  <a:pt x="156467" y="27135"/>
                </a:lnTo>
                <a:lnTo>
                  <a:pt x="156840" y="34231"/>
                </a:lnTo>
                <a:lnTo>
                  <a:pt x="157005" y="45321"/>
                </a:lnTo>
                <a:lnTo>
                  <a:pt x="156255" y="50819"/>
                </a:lnTo>
                <a:lnTo>
                  <a:pt x="154962" y="56072"/>
                </a:lnTo>
                <a:lnTo>
                  <a:pt x="147183" y="79700"/>
                </a:lnTo>
                <a:lnTo>
                  <a:pt x="144150" y="86439"/>
                </a:lnTo>
                <a:lnTo>
                  <a:pt x="140542" y="93312"/>
                </a:lnTo>
                <a:lnTo>
                  <a:pt x="136549" y="100275"/>
                </a:lnTo>
                <a:lnTo>
                  <a:pt x="133093" y="108092"/>
                </a:lnTo>
                <a:lnTo>
                  <a:pt x="129995" y="116479"/>
                </a:lnTo>
                <a:lnTo>
                  <a:pt x="127137" y="125245"/>
                </a:lnTo>
                <a:lnTo>
                  <a:pt x="123643" y="133470"/>
                </a:lnTo>
                <a:lnTo>
                  <a:pt x="119727" y="141335"/>
                </a:lnTo>
                <a:lnTo>
                  <a:pt x="115528" y="148959"/>
                </a:lnTo>
                <a:lnTo>
                  <a:pt x="111142" y="156423"/>
                </a:lnTo>
                <a:lnTo>
                  <a:pt x="102034" y="171067"/>
                </a:lnTo>
                <a:lnTo>
                  <a:pt x="98177" y="179099"/>
                </a:lnTo>
                <a:lnTo>
                  <a:pt x="94812" y="187629"/>
                </a:lnTo>
                <a:lnTo>
                  <a:pt x="91775" y="196491"/>
                </a:lnTo>
                <a:lnTo>
                  <a:pt x="88162" y="204780"/>
                </a:lnTo>
                <a:lnTo>
                  <a:pt x="84167" y="212687"/>
                </a:lnTo>
                <a:lnTo>
                  <a:pt x="76287" y="227029"/>
                </a:lnTo>
                <a:lnTo>
                  <a:pt x="67388" y="244029"/>
                </a:lnTo>
                <a:lnTo>
                  <a:pt x="62216" y="254188"/>
                </a:lnTo>
                <a:lnTo>
                  <a:pt x="60518" y="259120"/>
                </a:lnTo>
                <a:lnTo>
                  <a:pt x="59387" y="263995"/>
                </a:lnTo>
                <a:lnTo>
                  <a:pt x="58130" y="272851"/>
                </a:lnTo>
                <a:lnTo>
                  <a:pt x="57572" y="279434"/>
                </a:lnTo>
                <a:lnTo>
                  <a:pt x="57257" y="287602"/>
                </a:lnTo>
                <a:lnTo>
                  <a:pt x="57164" y="291257"/>
                </a:lnTo>
                <a:lnTo>
                  <a:pt x="57945" y="291770"/>
                </a:lnTo>
                <a:lnTo>
                  <a:pt x="60928" y="292339"/>
                </a:lnTo>
                <a:lnTo>
                  <a:pt x="67071" y="292660"/>
                </a:lnTo>
                <a:lnTo>
                  <a:pt x="73918" y="292755"/>
                </a:lnTo>
                <a:lnTo>
                  <a:pt x="80728" y="290661"/>
                </a:lnTo>
                <a:lnTo>
                  <a:pt x="88252" y="287878"/>
                </a:lnTo>
                <a:lnTo>
                  <a:pt x="94243" y="286642"/>
                </a:lnTo>
                <a:lnTo>
                  <a:pt x="101668" y="283975"/>
                </a:lnTo>
                <a:lnTo>
                  <a:pt x="105870" y="282153"/>
                </a:lnTo>
                <a:lnTo>
                  <a:pt x="114772" y="278012"/>
                </a:lnTo>
                <a:lnTo>
                  <a:pt x="119369" y="275795"/>
                </a:lnTo>
                <a:lnTo>
                  <a:pt x="124814" y="272731"/>
                </a:lnTo>
                <a:lnTo>
                  <a:pt x="130826" y="269100"/>
                </a:lnTo>
                <a:lnTo>
                  <a:pt x="137215" y="265093"/>
                </a:lnTo>
                <a:lnTo>
                  <a:pt x="143856" y="262421"/>
                </a:lnTo>
                <a:lnTo>
                  <a:pt x="150665" y="260639"/>
                </a:lnTo>
                <a:lnTo>
                  <a:pt x="157585" y="259452"/>
                </a:lnTo>
                <a:lnTo>
                  <a:pt x="164579" y="257866"/>
                </a:lnTo>
                <a:lnTo>
                  <a:pt x="171623" y="256016"/>
                </a:lnTo>
                <a:lnTo>
                  <a:pt x="178702" y="253988"/>
                </a:lnTo>
                <a:lnTo>
                  <a:pt x="185007" y="252636"/>
                </a:lnTo>
                <a:lnTo>
                  <a:pt x="190799" y="251736"/>
                </a:lnTo>
                <a:lnTo>
                  <a:pt x="196247" y="251134"/>
                </a:lnTo>
                <a:lnTo>
                  <a:pt x="201466" y="250734"/>
                </a:lnTo>
                <a:lnTo>
                  <a:pt x="206534" y="250467"/>
                </a:lnTo>
                <a:lnTo>
                  <a:pt x="216397" y="250170"/>
                </a:lnTo>
                <a:lnTo>
                  <a:pt x="242862" y="24993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 5x</a:t>
            </a:r>
            <a:r>
              <a:rPr lang="en-US" baseline="30000" dirty="0" smtClean="0"/>
              <a:t>2</a:t>
            </a:r>
            <a:r>
              <a:rPr lang="en-US" dirty="0" smtClean="0"/>
              <a:t> - 7x + 9 = 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assignment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 smtClean="0"/>
              <a:t>Page 1049 </a:t>
            </a:r>
          </a:p>
          <a:p>
            <a:r>
              <a:rPr lang="en-US" dirty="0" smtClean="0"/>
              <a:t>#9-20 – quadratic formula only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 smtClean="0"/>
              <a:t>Apply the quadratic formula</a:t>
            </a:r>
          </a:p>
          <a:p>
            <a:r>
              <a:rPr lang="en-US" dirty="0" smtClean="0"/>
              <a:t>Use words to describe the process of the quadratic formula, verbally</a:t>
            </a:r>
          </a:p>
          <a:p>
            <a:r>
              <a:rPr lang="en-US" dirty="0" smtClean="0"/>
              <a:t>Practice using the quadratic formula, </a:t>
            </a:r>
            <a:r>
              <a:rPr lang="en-US" smtClean="0"/>
              <a:t>in writing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1) x</a:t>
            </a:r>
            <a:r>
              <a:rPr lang="en-US" baseline="30000" dirty="0" smtClean="0"/>
              <a:t>2</a:t>
            </a:r>
            <a:r>
              <a:rPr lang="en-US" dirty="0" smtClean="0"/>
              <a:t>-5x-14=0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1268"/>
          <p:cNvSpPr/>
          <p:nvPr/>
        </p:nvSpPr>
        <p:spPr>
          <a:xfrm>
            <a:off x="971550" y="1557337"/>
            <a:ext cx="357188" cy="378620"/>
          </a:xfrm>
          <a:custGeom>
            <a:avLst/>
            <a:gdLst/>
            <a:ahLst/>
            <a:cxnLst/>
            <a:rect l="0" t="0" r="0" b="0"/>
            <a:pathLst>
              <a:path w="357188" h="378620">
                <a:moveTo>
                  <a:pt x="0" y="0"/>
                </a:moveTo>
                <a:lnTo>
                  <a:pt x="6150" y="0"/>
                </a:lnTo>
                <a:lnTo>
                  <a:pt x="6481" y="794"/>
                </a:lnTo>
                <a:lnTo>
                  <a:pt x="6849" y="3793"/>
                </a:lnTo>
                <a:lnTo>
                  <a:pt x="7741" y="4910"/>
                </a:lnTo>
                <a:lnTo>
                  <a:pt x="9129" y="5654"/>
                </a:lnTo>
                <a:lnTo>
                  <a:pt x="10848" y="6151"/>
                </a:lnTo>
                <a:lnTo>
                  <a:pt x="14875" y="8819"/>
                </a:lnTo>
                <a:lnTo>
                  <a:pt x="24839" y="17760"/>
                </a:lnTo>
                <a:lnTo>
                  <a:pt x="45270" y="38128"/>
                </a:lnTo>
                <a:lnTo>
                  <a:pt x="56187" y="45252"/>
                </a:lnTo>
                <a:lnTo>
                  <a:pt x="69189" y="54770"/>
                </a:lnTo>
                <a:lnTo>
                  <a:pt x="77317" y="59532"/>
                </a:lnTo>
                <a:lnTo>
                  <a:pt x="84105" y="66411"/>
                </a:lnTo>
                <a:lnTo>
                  <a:pt x="90561" y="74760"/>
                </a:lnTo>
                <a:lnTo>
                  <a:pt x="98722" y="83762"/>
                </a:lnTo>
                <a:lnTo>
                  <a:pt x="108449" y="93963"/>
                </a:lnTo>
                <a:lnTo>
                  <a:pt x="118049" y="101557"/>
                </a:lnTo>
                <a:lnTo>
                  <a:pt x="128666" y="110224"/>
                </a:lnTo>
                <a:lnTo>
                  <a:pt x="136031" y="119368"/>
                </a:lnTo>
                <a:lnTo>
                  <a:pt x="144066" y="128723"/>
                </a:lnTo>
                <a:lnTo>
                  <a:pt x="152929" y="138173"/>
                </a:lnTo>
                <a:lnTo>
                  <a:pt x="162160" y="147664"/>
                </a:lnTo>
                <a:lnTo>
                  <a:pt x="169438" y="157175"/>
                </a:lnTo>
                <a:lnTo>
                  <a:pt x="172489" y="161933"/>
                </a:lnTo>
                <a:lnTo>
                  <a:pt x="182230" y="171453"/>
                </a:lnTo>
                <a:lnTo>
                  <a:pt x="188162" y="176215"/>
                </a:lnTo>
                <a:lnTo>
                  <a:pt x="198986" y="187855"/>
                </a:lnTo>
                <a:lnTo>
                  <a:pt x="204094" y="194293"/>
                </a:lnTo>
                <a:lnTo>
                  <a:pt x="211888" y="205679"/>
                </a:lnTo>
                <a:lnTo>
                  <a:pt x="218791" y="216032"/>
                </a:lnTo>
                <a:lnTo>
                  <a:pt x="227150" y="225925"/>
                </a:lnTo>
                <a:lnTo>
                  <a:pt x="236158" y="235613"/>
                </a:lnTo>
                <a:lnTo>
                  <a:pt x="240782" y="240419"/>
                </a:lnTo>
                <a:lnTo>
                  <a:pt x="248037" y="252109"/>
                </a:lnTo>
                <a:lnTo>
                  <a:pt x="251083" y="258560"/>
                </a:lnTo>
                <a:lnTo>
                  <a:pt x="258700" y="269961"/>
                </a:lnTo>
                <a:lnTo>
                  <a:pt x="266584" y="280320"/>
                </a:lnTo>
                <a:lnTo>
                  <a:pt x="272734" y="290216"/>
                </a:lnTo>
                <a:lnTo>
                  <a:pt x="280229" y="299906"/>
                </a:lnTo>
                <a:lnTo>
                  <a:pt x="288059" y="309504"/>
                </a:lnTo>
                <a:lnTo>
                  <a:pt x="294184" y="319062"/>
                </a:lnTo>
                <a:lnTo>
                  <a:pt x="301669" y="326484"/>
                </a:lnTo>
                <a:lnTo>
                  <a:pt x="305888" y="329575"/>
                </a:lnTo>
                <a:lnTo>
                  <a:pt x="312691" y="337242"/>
                </a:lnTo>
                <a:lnTo>
                  <a:pt x="320984" y="348367"/>
                </a:lnTo>
                <a:lnTo>
                  <a:pt x="323527" y="351308"/>
                </a:lnTo>
                <a:lnTo>
                  <a:pt x="326016" y="353267"/>
                </a:lnTo>
                <a:lnTo>
                  <a:pt x="334104" y="356820"/>
                </a:lnTo>
                <a:lnTo>
                  <a:pt x="341901" y="360464"/>
                </a:lnTo>
                <a:lnTo>
                  <a:pt x="344615" y="362547"/>
                </a:lnTo>
                <a:lnTo>
                  <a:pt x="346424" y="364729"/>
                </a:lnTo>
                <a:lnTo>
                  <a:pt x="349328" y="370143"/>
                </a:lnTo>
                <a:lnTo>
                  <a:pt x="357187" y="3786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269"/>
          <p:cNvSpPr/>
          <p:nvPr/>
        </p:nvSpPr>
        <p:spPr>
          <a:xfrm>
            <a:off x="1029004" y="1600200"/>
            <a:ext cx="299734" cy="257176"/>
          </a:xfrm>
          <a:custGeom>
            <a:avLst/>
            <a:gdLst/>
            <a:ahLst/>
            <a:cxnLst/>
            <a:rect l="0" t="0" r="0" b="0"/>
            <a:pathLst>
              <a:path w="299734" h="257176">
                <a:moveTo>
                  <a:pt x="299733" y="0"/>
                </a:moveTo>
                <a:lnTo>
                  <a:pt x="285747" y="0"/>
                </a:lnTo>
                <a:lnTo>
                  <a:pt x="277714" y="7770"/>
                </a:lnTo>
                <a:lnTo>
                  <a:pt x="261599" y="23849"/>
                </a:lnTo>
                <a:lnTo>
                  <a:pt x="254739" y="28591"/>
                </a:lnTo>
                <a:lnTo>
                  <a:pt x="250687" y="30967"/>
                </a:lnTo>
                <a:lnTo>
                  <a:pt x="244068" y="37840"/>
                </a:lnTo>
                <a:lnTo>
                  <a:pt x="241192" y="41895"/>
                </a:lnTo>
                <a:lnTo>
                  <a:pt x="237687" y="46186"/>
                </a:lnTo>
                <a:lnTo>
                  <a:pt x="233763" y="50634"/>
                </a:lnTo>
                <a:lnTo>
                  <a:pt x="225169" y="59810"/>
                </a:lnTo>
                <a:lnTo>
                  <a:pt x="216058" y="69180"/>
                </a:lnTo>
                <a:lnTo>
                  <a:pt x="206717" y="76519"/>
                </a:lnTo>
                <a:lnTo>
                  <a:pt x="202004" y="79588"/>
                </a:lnTo>
                <a:lnTo>
                  <a:pt x="197274" y="84015"/>
                </a:lnTo>
                <a:lnTo>
                  <a:pt x="192533" y="89347"/>
                </a:lnTo>
                <a:lnTo>
                  <a:pt x="187785" y="95283"/>
                </a:lnTo>
                <a:lnTo>
                  <a:pt x="183032" y="100828"/>
                </a:lnTo>
                <a:lnTo>
                  <a:pt x="178276" y="106112"/>
                </a:lnTo>
                <a:lnTo>
                  <a:pt x="168759" y="116217"/>
                </a:lnTo>
                <a:lnTo>
                  <a:pt x="144951" y="140432"/>
                </a:lnTo>
                <a:lnTo>
                  <a:pt x="140189" y="144421"/>
                </a:lnTo>
                <a:lnTo>
                  <a:pt x="135426" y="147875"/>
                </a:lnTo>
                <a:lnTo>
                  <a:pt x="130664" y="150970"/>
                </a:lnTo>
                <a:lnTo>
                  <a:pt x="125902" y="154622"/>
                </a:lnTo>
                <a:lnTo>
                  <a:pt x="121139" y="158643"/>
                </a:lnTo>
                <a:lnTo>
                  <a:pt x="116377" y="162912"/>
                </a:lnTo>
                <a:lnTo>
                  <a:pt x="106852" y="171889"/>
                </a:lnTo>
                <a:lnTo>
                  <a:pt x="102089" y="176505"/>
                </a:lnTo>
                <a:lnTo>
                  <a:pt x="96533" y="181170"/>
                </a:lnTo>
                <a:lnTo>
                  <a:pt x="90448" y="185867"/>
                </a:lnTo>
                <a:lnTo>
                  <a:pt x="84009" y="190586"/>
                </a:lnTo>
                <a:lnTo>
                  <a:pt x="74739" y="197946"/>
                </a:lnTo>
                <a:lnTo>
                  <a:pt x="67179" y="204657"/>
                </a:lnTo>
                <a:lnTo>
                  <a:pt x="54792" y="216567"/>
                </a:lnTo>
                <a:lnTo>
                  <a:pt x="33139" y="238027"/>
                </a:lnTo>
                <a:lnTo>
                  <a:pt x="30722" y="239647"/>
                </a:lnTo>
                <a:lnTo>
                  <a:pt x="25921" y="241447"/>
                </a:lnTo>
                <a:lnTo>
                  <a:pt x="24323" y="242721"/>
                </a:lnTo>
                <a:lnTo>
                  <a:pt x="23257" y="244364"/>
                </a:lnTo>
                <a:lnTo>
                  <a:pt x="22547" y="246253"/>
                </a:lnTo>
                <a:lnTo>
                  <a:pt x="19641" y="250468"/>
                </a:lnTo>
                <a:lnTo>
                  <a:pt x="17755" y="252704"/>
                </a:lnTo>
                <a:lnTo>
                  <a:pt x="15704" y="254194"/>
                </a:lnTo>
                <a:lnTo>
                  <a:pt x="7232" y="257058"/>
                </a:lnTo>
                <a:lnTo>
                  <a:pt x="0" y="257171"/>
                </a:lnTo>
                <a:lnTo>
                  <a:pt x="6839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1270"/>
          <p:cNvSpPr/>
          <p:nvPr/>
        </p:nvSpPr>
        <p:spPr>
          <a:xfrm>
            <a:off x="1428750" y="1685950"/>
            <a:ext cx="307182" cy="7119"/>
          </a:xfrm>
          <a:custGeom>
            <a:avLst/>
            <a:gdLst/>
            <a:ahLst/>
            <a:cxnLst/>
            <a:rect l="0" t="0" r="0" b="0"/>
            <a:pathLst>
              <a:path w="307182" h="7119">
                <a:moveTo>
                  <a:pt x="0" y="7118"/>
                </a:moveTo>
                <a:lnTo>
                  <a:pt x="84581" y="7118"/>
                </a:lnTo>
                <a:lnTo>
                  <a:pt x="92106" y="6325"/>
                </a:lnTo>
                <a:lnTo>
                  <a:pt x="99504" y="5002"/>
                </a:lnTo>
                <a:lnTo>
                  <a:pt x="106817" y="3326"/>
                </a:lnTo>
                <a:lnTo>
                  <a:pt x="114074" y="2209"/>
                </a:lnTo>
                <a:lnTo>
                  <a:pt x="121293" y="1464"/>
                </a:lnTo>
                <a:lnTo>
                  <a:pt x="128487" y="967"/>
                </a:lnTo>
                <a:lnTo>
                  <a:pt x="135664" y="637"/>
                </a:lnTo>
                <a:lnTo>
                  <a:pt x="149989" y="269"/>
                </a:lnTo>
                <a:lnTo>
                  <a:pt x="192878" y="0"/>
                </a:lnTo>
                <a:lnTo>
                  <a:pt x="200023" y="785"/>
                </a:lnTo>
                <a:lnTo>
                  <a:pt x="207167" y="2103"/>
                </a:lnTo>
                <a:lnTo>
                  <a:pt x="214311" y="3775"/>
                </a:lnTo>
                <a:lnTo>
                  <a:pt x="221455" y="4889"/>
                </a:lnTo>
                <a:lnTo>
                  <a:pt x="228599" y="5632"/>
                </a:lnTo>
                <a:lnTo>
                  <a:pt x="235743" y="6127"/>
                </a:lnTo>
                <a:lnTo>
                  <a:pt x="242093" y="6458"/>
                </a:lnTo>
                <a:lnTo>
                  <a:pt x="253382" y="6825"/>
                </a:lnTo>
                <a:lnTo>
                  <a:pt x="276303" y="7080"/>
                </a:lnTo>
                <a:lnTo>
                  <a:pt x="307181" y="71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1271"/>
          <p:cNvSpPr/>
          <p:nvPr/>
        </p:nvSpPr>
        <p:spPr>
          <a:xfrm>
            <a:off x="1464468" y="1778793"/>
            <a:ext cx="278608" cy="21433"/>
          </a:xfrm>
          <a:custGeom>
            <a:avLst/>
            <a:gdLst/>
            <a:ahLst/>
            <a:cxnLst/>
            <a:rect l="0" t="0" r="0" b="0"/>
            <a:pathLst>
              <a:path w="278608" h="21433">
                <a:moveTo>
                  <a:pt x="0" y="0"/>
                </a:moveTo>
                <a:lnTo>
                  <a:pt x="0" y="3793"/>
                </a:lnTo>
                <a:lnTo>
                  <a:pt x="794" y="4910"/>
                </a:lnTo>
                <a:lnTo>
                  <a:pt x="2117" y="5655"/>
                </a:lnTo>
                <a:lnTo>
                  <a:pt x="3793" y="6151"/>
                </a:lnTo>
                <a:lnTo>
                  <a:pt x="5703" y="7276"/>
                </a:lnTo>
                <a:lnTo>
                  <a:pt x="7771" y="8819"/>
                </a:lnTo>
                <a:lnTo>
                  <a:pt x="9943" y="10642"/>
                </a:lnTo>
                <a:lnTo>
                  <a:pt x="12185" y="11857"/>
                </a:lnTo>
                <a:lnTo>
                  <a:pt x="14474" y="12668"/>
                </a:lnTo>
                <a:lnTo>
                  <a:pt x="16793" y="13208"/>
                </a:lnTo>
                <a:lnTo>
                  <a:pt x="23603" y="13808"/>
                </a:lnTo>
                <a:lnTo>
                  <a:pt x="31922" y="14075"/>
                </a:lnTo>
                <a:lnTo>
                  <a:pt x="58689" y="14260"/>
                </a:lnTo>
                <a:lnTo>
                  <a:pt x="203698" y="14288"/>
                </a:lnTo>
                <a:lnTo>
                  <a:pt x="208824" y="15082"/>
                </a:lnTo>
                <a:lnTo>
                  <a:pt x="213828" y="16404"/>
                </a:lnTo>
                <a:lnTo>
                  <a:pt x="218752" y="18080"/>
                </a:lnTo>
                <a:lnTo>
                  <a:pt x="223622" y="19197"/>
                </a:lnTo>
                <a:lnTo>
                  <a:pt x="228457" y="19942"/>
                </a:lnTo>
                <a:lnTo>
                  <a:pt x="233267" y="20439"/>
                </a:lnTo>
                <a:lnTo>
                  <a:pt x="240729" y="20990"/>
                </a:lnTo>
                <a:lnTo>
                  <a:pt x="247484" y="21236"/>
                </a:lnTo>
                <a:lnTo>
                  <a:pt x="278607" y="214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1272"/>
          <p:cNvSpPr/>
          <p:nvPr/>
        </p:nvSpPr>
        <p:spPr>
          <a:xfrm>
            <a:off x="1964531" y="1493044"/>
            <a:ext cx="300038" cy="385762"/>
          </a:xfrm>
          <a:custGeom>
            <a:avLst/>
            <a:gdLst/>
            <a:ahLst/>
            <a:cxnLst/>
            <a:rect l="0" t="0" r="0" b="0"/>
            <a:pathLst>
              <a:path w="300038" h="385762">
                <a:moveTo>
                  <a:pt x="300037" y="7143"/>
                </a:moveTo>
                <a:lnTo>
                  <a:pt x="286745" y="7143"/>
                </a:lnTo>
                <a:lnTo>
                  <a:pt x="286413" y="6349"/>
                </a:lnTo>
                <a:lnTo>
                  <a:pt x="286045" y="3351"/>
                </a:lnTo>
                <a:lnTo>
                  <a:pt x="285153" y="2234"/>
                </a:lnTo>
                <a:lnTo>
                  <a:pt x="283764" y="1489"/>
                </a:lnTo>
                <a:lnTo>
                  <a:pt x="280105" y="661"/>
                </a:lnTo>
                <a:lnTo>
                  <a:pt x="275833" y="293"/>
                </a:lnTo>
                <a:lnTo>
                  <a:pt x="273582" y="989"/>
                </a:lnTo>
                <a:lnTo>
                  <a:pt x="268965" y="3879"/>
                </a:lnTo>
                <a:lnTo>
                  <a:pt x="262150" y="5692"/>
                </a:lnTo>
                <a:lnTo>
                  <a:pt x="254624" y="6498"/>
                </a:lnTo>
                <a:lnTo>
                  <a:pt x="248632" y="6856"/>
                </a:lnTo>
                <a:lnTo>
                  <a:pt x="241208" y="7016"/>
                </a:lnTo>
                <a:lnTo>
                  <a:pt x="205659" y="7135"/>
                </a:lnTo>
                <a:lnTo>
                  <a:pt x="199812" y="7932"/>
                </a:lnTo>
                <a:lnTo>
                  <a:pt x="194327" y="9256"/>
                </a:lnTo>
                <a:lnTo>
                  <a:pt x="189082" y="10933"/>
                </a:lnTo>
                <a:lnTo>
                  <a:pt x="183999" y="12051"/>
                </a:lnTo>
                <a:lnTo>
                  <a:pt x="179022" y="12796"/>
                </a:lnTo>
                <a:lnTo>
                  <a:pt x="174117" y="13293"/>
                </a:lnTo>
                <a:lnTo>
                  <a:pt x="169259" y="12831"/>
                </a:lnTo>
                <a:lnTo>
                  <a:pt x="164433" y="11728"/>
                </a:lnTo>
                <a:lnTo>
                  <a:pt x="155631" y="9181"/>
                </a:lnTo>
                <a:lnTo>
                  <a:pt x="149073" y="8049"/>
                </a:lnTo>
                <a:lnTo>
                  <a:pt x="140919" y="7411"/>
                </a:lnTo>
                <a:lnTo>
                  <a:pt x="133804" y="7262"/>
                </a:lnTo>
                <a:lnTo>
                  <a:pt x="120092" y="7167"/>
                </a:lnTo>
                <a:lnTo>
                  <a:pt x="117368" y="6365"/>
                </a:lnTo>
                <a:lnTo>
                  <a:pt x="109741" y="2238"/>
                </a:lnTo>
                <a:lnTo>
                  <a:pt x="101450" y="294"/>
                </a:lnTo>
                <a:lnTo>
                  <a:pt x="92431" y="38"/>
                </a:lnTo>
                <a:lnTo>
                  <a:pt x="85841" y="0"/>
                </a:lnTo>
                <a:lnTo>
                  <a:pt x="85759" y="3792"/>
                </a:lnTo>
                <a:lnTo>
                  <a:pt x="84954" y="4909"/>
                </a:lnTo>
                <a:lnTo>
                  <a:pt x="83623" y="5654"/>
                </a:lnTo>
                <a:lnTo>
                  <a:pt x="81943" y="6150"/>
                </a:lnTo>
                <a:lnTo>
                  <a:pt x="80822" y="7275"/>
                </a:lnTo>
                <a:lnTo>
                  <a:pt x="80075" y="8818"/>
                </a:lnTo>
                <a:lnTo>
                  <a:pt x="79245" y="12650"/>
                </a:lnTo>
                <a:lnTo>
                  <a:pt x="78876" y="16999"/>
                </a:lnTo>
                <a:lnTo>
                  <a:pt x="77984" y="19270"/>
                </a:lnTo>
                <a:lnTo>
                  <a:pt x="73730" y="26258"/>
                </a:lnTo>
                <a:lnTo>
                  <a:pt x="71323" y="33356"/>
                </a:lnTo>
                <a:lnTo>
                  <a:pt x="67947" y="38108"/>
                </a:lnTo>
                <a:lnTo>
                  <a:pt x="66729" y="41280"/>
                </a:lnTo>
                <a:lnTo>
                  <a:pt x="64221" y="52535"/>
                </a:lnTo>
                <a:lnTo>
                  <a:pt x="60822" y="58538"/>
                </a:lnTo>
                <a:lnTo>
                  <a:pt x="60392" y="62044"/>
                </a:lnTo>
                <a:lnTo>
                  <a:pt x="62785" y="73769"/>
                </a:lnTo>
                <a:lnTo>
                  <a:pt x="63623" y="79882"/>
                </a:lnTo>
                <a:lnTo>
                  <a:pt x="61879" y="87361"/>
                </a:lnTo>
                <a:lnTo>
                  <a:pt x="59252" y="95977"/>
                </a:lnTo>
                <a:lnTo>
                  <a:pt x="58084" y="105097"/>
                </a:lnTo>
                <a:lnTo>
                  <a:pt x="57565" y="114443"/>
                </a:lnTo>
                <a:lnTo>
                  <a:pt x="57427" y="119158"/>
                </a:lnTo>
                <a:lnTo>
                  <a:pt x="56541" y="123094"/>
                </a:lnTo>
                <a:lnTo>
                  <a:pt x="52295" y="133221"/>
                </a:lnTo>
                <a:lnTo>
                  <a:pt x="50684" y="145129"/>
                </a:lnTo>
                <a:lnTo>
                  <a:pt x="50308" y="151285"/>
                </a:lnTo>
                <a:lnTo>
                  <a:pt x="46303" y="163005"/>
                </a:lnTo>
                <a:lnTo>
                  <a:pt x="43882" y="172740"/>
                </a:lnTo>
                <a:lnTo>
                  <a:pt x="43064" y="183140"/>
                </a:lnTo>
                <a:lnTo>
                  <a:pt x="42952" y="188022"/>
                </a:lnTo>
                <a:lnTo>
                  <a:pt x="43716" y="189642"/>
                </a:lnTo>
                <a:lnTo>
                  <a:pt x="45019" y="190721"/>
                </a:lnTo>
                <a:lnTo>
                  <a:pt x="49998" y="192877"/>
                </a:lnTo>
                <a:lnTo>
                  <a:pt x="50005" y="182937"/>
                </a:lnTo>
                <a:lnTo>
                  <a:pt x="50799" y="181489"/>
                </a:lnTo>
                <a:lnTo>
                  <a:pt x="52123" y="180524"/>
                </a:lnTo>
                <a:lnTo>
                  <a:pt x="53798" y="179880"/>
                </a:lnTo>
                <a:lnTo>
                  <a:pt x="59893" y="174932"/>
                </a:lnTo>
                <a:lnTo>
                  <a:pt x="67101" y="169028"/>
                </a:lnTo>
                <a:lnTo>
                  <a:pt x="76414" y="164911"/>
                </a:lnTo>
                <a:lnTo>
                  <a:pt x="84497" y="161135"/>
                </a:lnTo>
                <a:lnTo>
                  <a:pt x="97973" y="154547"/>
                </a:lnTo>
                <a:lnTo>
                  <a:pt x="105191" y="149914"/>
                </a:lnTo>
                <a:lnTo>
                  <a:pt x="111839" y="145209"/>
                </a:lnTo>
                <a:lnTo>
                  <a:pt x="120085" y="140472"/>
                </a:lnTo>
                <a:lnTo>
                  <a:pt x="129042" y="137838"/>
                </a:lnTo>
                <a:lnTo>
                  <a:pt x="137521" y="136667"/>
                </a:lnTo>
                <a:lnTo>
                  <a:pt x="143935" y="136147"/>
                </a:lnTo>
                <a:lnTo>
                  <a:pt x="151548" y="133799"/>
                </a:lnTo>
                <a:lnTo>
                  <a:pt x="159430" y="130903"/>
                </a:lnTo>
                <a:lnTo>
                  <a:pt x="165578" y="129616"/>
                </a:lnTo>
                <a:lnTo>
                  <a:pt x="168329" y="130067"/>
                </a:lnTo>
                <a:lnTo>
                  <a:pt x="176787" y="133700"/>
                </a:lnTo>
                <a:lnTo>
                  <a:pt x="184670" y="134828"/>
                </a:lnTo>
                <a:lnTo>
                  <a:pt x="188200" y="135923"/>
                </a:lnTo>
                <a:lnTo>
                  <a:pt x="194240" y="139255"/>
                </a:lnTo>
                <a:lnTo>
                  <a:pt x="201687" y="141266"/>
                </a:lnTo>
                <a:lnTo>
                  <a:pt x="205896" y="141802"/>
                </a:lnTo>
                <a:lnTo>
                  <a:pt x="212688" y="144514"/>
                </a:lnTo>
                <a:lnTo>
                  <a:pt x="220975" y="150504"/>
                </a:lnTo>
                <a:lnTo>
                  <a:pt x="226798" y="155790"/>
                </a:lnTo>
                <a:lnTo>
                  <a:pt x="241356" y="170002"/>
                </a:lnTo>
                <a:lnTo>
                  <a:pt x="244247" y="172866"/>
                </a:lnTo>
                <a:lnTo>
                  <a:pt x="246175" y="175569"/>
                </a:lnTo>
                <a:lnTo>
                  <a:pt x="249682" y="183959"/>
                </a:lnTo>
                <a:lnTo>
                  <a:pt x="254602" y="195352"/>
                </a:lnTo>
                <a:lnTo>
                  <a:pt x="257206" y="204902"/>
                </a:lnTo>
                <a:lnTo>
                  <a:pt x="261859" y="216639"/>
                </a:lnTo>
                <a:lnTo>
                  <a:pt x="263225" y="222754"/>
                </a:lnTo>
                <a:lnTo>
                  <a:pt x="263994" y="234452"/>
                </a:lnTo>
                <a:lnTo>
                  <a:pt x="264896" y="238057"/>
                </a:lnTo>
                <a:lnTo>
                  <a:pt x="268015" y="244180"/>
                </a:lnTo>
                <a:lnTo>
                  <a:pt x="268370" y="247718"/>
                </a:lnTo>
                <a:lnTo>
                  <a:pt x="266648" y="255882"/>
                </a:lnTo>
                <a:lnTo>
                  <a:pt x="265354" y="264802"/>
                </a:lnTo>
                <a:lnTo>
                  <a:pt x="265009" y="269403"/>
                </a:lnTo>
                <a:lnTo>
                  <a:pt x="263985" y="273264"/>
                </a:lnTo>
                <a:lnTo>
                  <a:pt x="258752" y="283285"/>
                </a:lnTo>
                <a:lnTo>
                  <a:pt x="252174" y="295955"/>
                </a:lnTo>
                <a:lnTo>
                  <a:pt x="247544" y="305102"/>
                </a:lnTo>
                <a:lnTo>
                  <a:pt x="240723" y="312342"/>
                </a:lnTo>
                <a:lnTo>
                  <a:pt x="232400" y="319000"/>
                </a:lnTo>
                <a:lnTo>
                  <a:pt x="223410" y="327250"/>
                </a:lnTo>
                <a:lnTo>
                  <a:pt x="209423" y="340820"/>
                </a:lnTo>
                <a:lnTo>
                  <a:pt x="204703" y="344688"/>
                </a:lnTo>
                <a:lnTo>
                  <a:pt x="199969" y="348061"/>
                </a:lnTo>
                <a:lnTo>
                  <a:pt x="195225" y="351103"/>
                </a:lnTo>
                <a:lnTo>
                  <a:pt x="190475" y="353925"/>
                </a:lnTo>
                <a:lnTo>
                  <a:pt x="185721" y="356599"/>
                </a:lnTo>
                <a:lnTo>
                  <a:pt x="176999" y="361688"/>
                </a:lnTo>
                <a:lnTo>
                  <a:pt x="170476" y="366596"/>
                </a:lnTo>
                <a:lnTo>
                  <a:pt x="162815" y="371423"/>
                </a:lnTo>
                <a:lnTo>
                  <a:pt x="154118" y="376214"/>
                </a:lnTo>
                <a:lnTo>
                  <a:pt x="144961" y="380989"/>
                </a:lnTo>
                <a:lnTo>
                  <a:pt x="135600" y="383641"/>
                </a:lnTo>
                <a:lnTo>
                  <a:pt x="130881" y="384348"/>
                </a:lnTo>
                <a:lnTo>
                  <a:pt x="126148" y="384819"/>
                </a:lnTo>
                <a:lnTo>
                  <a:pt x="121405" y="385133"/>
                </a:lnTo>
                <a:lnTo>
                  <a:pt x="112695" y="385483"/>
                </a:lnTo>
                <a:lnTo>
                  <a:pt x="106178" y="385638"/>
                </a:lnTo>
                <a:lnTo>
                  <a:pt x="45512" y="385761"/>
                </a:lnTo>
                <a:lnTo>
                  <a:pt x="41454" y="384967"/>
                </a:lnTo>
                <a:lnTo>
                  <a:pt x="31950" y="380852"/>
                </a:lnTo>
                <a:lnTo>
                  <a:pt x="24107" y="379280"/>
                </a:lnTo>
                <a:lnTo>
                  <a:pt x="19181" y="378912"/>
                </a:lnTo>
                <a:lnTo>
                  <a:pt x="16756" y="378020"/>
                </a:lnTo>
                <a:lnTo>
                  <a:pt x="9551" y="373767"/>
                </a:lnTo>
                <a:lnTo>
                  <a:pt x="4774" y="372493"/>
                </a:lnTo>
                <a:lnTo>
                  <a:pt x="3183" y="371360"/>
                </a:lnTo>
                <a:lnTo>
                  <a:pt x="2122" y="369810"/>
                </a:lnTo>
                <a:lnTo>
                  <a:pt x="419" y="365413"/>
                </a:lnTo>
                <a:lnTo>
                  <a:pt x="0" y="3571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1273"/>
          <p:cNvSpPr/>
          <p:nvPr/>
        </p:nvSpPr>
        <p:spPr>
          <a:xfrm>
            <a:off x="2471737" y="1614487"/>
            <a:ext cx="64295" cy="214314"/>
          </a:xfrm>
          <a:custGeom>
            <a:avLst/>
            <a:gdLst/>
            <a:ahLst/>
            <a:cxnLst/>
            <a:rect l="0" t="0" r="0" b="0"/>
            <a:pathLst>
              <a:path w="64295" h="214314">
                <a:moveTo>
                  <a:pt x="0" y="0"/>
                </a:moveTo>
                <a:lnTo>
                  <a:pt x="0" y="6151"/>
                </a:lnTo>
                <a:lnTo>
                  <a:pt x="794" y="7276"/>
                </a:lnTo>
                <a:lnTo>
                  <a:pt x="2117" y="8819"/>
                </a:lnTo>
                <a:lnTo>
                  <a:pt x="3792" y="10642"/>
                </a:lnTo>
                <a:lnTo>
                  <a:pt x="4910" y="12651"/>
                </a:lnTo>
                <a:lnTo>
                  <a:pt x="6151" y="17000"/>
                </a:lnTo>
                <a:lnTo>
                  <a:pt x="6702" y="23695"/>
                </a:lnTo>
                <a:lnTo>
                  <a:pt x="6850" y="27703"/>
                </a:lnTo>
                <a:lnTo>
                  <a:pt x="7741" y="31169"/>
                </a:lnTo>
                <a:lnTo>
                  <a:pt x="9130" y="34273"/>
                </a:lnTo>
                <a:lnTo>
                  <a:pt x="10849" y="37136"/>
                </a:lnTo>
                <a:lnTo>
                  <a:pt x="11995" y="40632"/>
                </a:lnTo>
                <a:lnTo>
                  <a:pt x="12759" y="44551"/>
                </a:lnTo>
                <a:lnTo>
                  <a:pt x="13269" y="48751"/>
                </a:lnTo>
                <a:lnTo>
                  <a:pt x="14402" y="53138"/>
                </a:lnTo>
                <a:lnTo>
                  <a:pt x="15951" y="57650"/>
                </a:lnTo>
                <a:lnTo>
                  <a:pt x="17778" y="62246"/>
                </a:lnTo>
                <a:lnTo>
                  <a:pt x="18996" y="66104"/>
                </a:lnTo>
                <a:lnTo>
                  <a:pt x="20349" y="72506"/>
                </a:lnTo>
                <a:lnTo>
                  <a:pt x="21503" y="76119"/>
                </a:lnTo>
                <a:lnTo>
                  <a:pt x="23067" y="80115"/>
                </a:lnTo>
                <a:lnTo>
                  <a:pt x="24903" y="84366"/>
                </a:lnTo>
                <a:lnTo>
                  <a:pt x="26127" y="88788"/>
                </a:lnTo>
                <a:lnTo>
                  <a:pt x="26943" y="93323"/>
                </a:lnTo>
                <a:lnTo>
                  <a:pt x="27487" y="97934"/>
                </a:lnTo>
                <a:lnTo>
                  <a:pt x="27850" y="102596"/>
                </a:lnTo>
                <a:lnTo>
                  <a:pt x="28092" y="107291"/>
                </a:lnTo>
                <a:lnTo>
                  <a:pt x="28253" y="112008"/>
                </a:lnTo>
                <a:lnTo>
                  <a:pt x="29154" y="116741"/>
                </a:lnTo>
                <a:lnTo>
                  <a:pt x="30549" y="121484"/>
                </a:lnTo>
                <a:lnTo>
                  <a:pt x="32272" y="126233"/>
                </a:lnTo>
                <a:lnTo>
                  <a:pt x="33421" y="130987"/>
                </a:lnTo>
                <a:lnTo>
                  <a:pt x="34187" y="135743"/>
                </a:lnTo>
                <a:lnTo>
                  <a:pt x="34697" y="140502"/>
                </a:lnTo>
                <a:lnTo>
                  <a:pt x="35832" y="145261"/>
                </a:lnTo>
                <a:lnTo>
                  <a:pt x="37381" y="150022"/>
                </a:lnTo>
                <a:lnTo>
                  <a:pt x="39209" y="154784"/>
                </a:lnTo>
                <a:lnTo>
                  <a:pt x="41220" y="158752"/>
                </a:lnTo>
                <a:lnTo>
                  <a:pt x="43355" y="162191"/>
                </a:lnTo>
                <a:lnTo>
                  <a:pt x="45572" y="165277"/>
                </a:lnTo>
                <a:lnTo>
                  <a:pt x="47050" y="168922"/>
                </a:lnTo>
                <a:lnTo>
                  <a:pt x="48036" y="172940"/>
                </a:lnTo>
                <a:lnTo>
                  <a:pt x="48693" y="177206"/>
                </a:lnTo>
                <a:lnTo>
                  <a:pt x="49131" y="180843"/>
                </a:lnTo>
                <a:lnTo>
                  <a:pt x="49617" y="187002"/>
                </a:lnTo>
                <a:lnTo>
                  <a:pt x="50541" y="189755"/>
                </a:lnTo>
                <a:lnTo>
                  <a:pt x="51950" y="192385"/>
                </a:lnTo>
                <a:lnTo>
                  <a:pt x="53683" y="194932"/>
                </a:lnTo>
                <a:lnTo>
                  <a:pt x="55609" y="199878"/>
                </a:lnTo>
                <a:lnTo>
                  <a:pt x="56123" y="202308"/>
                </a:lnTo>
                <a:lnTo>
                  <a:pt x="57259" y="203928"/>
                </a:lnTo>
                <a:lnTo>
                  <a:pt x="58810" y="205008"/>
                </a:lnTo>
                <a:lnTo>
                  <a:pt x="60638" y="205729"/>
                </a:lnTo>
                <a:lnTo>
                  <a:pt x="61857" y="207002"/>
                </a:lnTo>
                <a:lnTo>
                  <a:pt x="62669" y="208645"/>
                </a:lnTo>
                <a:lnTo>
                  <a:pt x="64294" y="2143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1274"/>
          <p:cNvSpPr/>
          <p:nvPr/>
        </p:nvSpPr>
        <p:spPr>
          <a:xfrm>
            <a:off x="2400300" y="1671637"/>
            <a:ext cx="242888" cy="21432"/>
          </a:xfrm>
          <a:custGeom>
            <a:avLst/>
            <a:gdLst/>
            <a:ahLst/>
            <a:cxnLst/>
            <a:rect l="0" t="0" r="0" b="0"/>
            <a:pathLst>
              <a:path w="242888" h="21432">
                <a:moveTo>
                  <a:pt x="0" y="21431"/>
                </a:moveTo>
                <a:lnTo>
                  <a:pt x="0" y="14582"/>
                </a:lnTo>
                <a:lnTo>
                  <a:pt x="5703" y="14346"/>
                </a:lnTo>
                <a:lnTo>
                  <a:pt x="9943" y="14313"/>
                </a:lnTo>
                <a:lnTo>
                  <a:pt x="12184" y="13511"/>
                </a:lnTo>
                <a:lnTo>
                  <a:pt x="14473" y="12182"/>
                </a:lnTo>
                <a:lnTo>
                  <a:pt x="16792" y="10503"/>
                </a:lnTo>
                <a:lnTo>
                  <a:pt x="19926" y="9383"/>
                </a:lnTo>
                <a:lnTo>
                  <a:pt x="23603" y="8637"/>
                </a:lnTo>
                <a:lnTo>
                  <a:pt x="27641" y="8139"/>
                </a:lnTo>
                <a:lnTo>
                  <a:pt x="31921" y="7807"/>
                </a:lnTo>
                <a:lnTo>
                  <a:pt x="36362" y="7586"/>
                </a:lnTo>
                <a:lnTo>
                  <a:pt x="45529" y="7340"/>
                </a:lnTo>
                <a:lnTo>
                  <a:pt x="69093" y="7170"/>
                </a:lnTo>
                <a:lnTo>
                  <a:pt x="74637" y="6367"/>
                </a:lnTo>
                <a:lnTo>
                  <a:pt x="80714" y="5039"/>
                </a:lnTo>
                <a:lnTo>
                  <a:pt x="87147" y="3359"/>
                </a:lnTo>
                <a:lnTo>
                  <a:pt x="93816" y="2239"/>
                </a:lnTo>
                <a:lnTo>
                  <a:pt x="100644" y="1493"/>
                </a:lnTo>
                <a:lnTo>
                  <a:pt x="107577" y="995"/>
                </a:lnTo>
                <a:lnTo>
                  <a:pt x="113787" y="664"/>
                </a:lnTo>
                <a:lnTo>
                  <a:pt x="124920" y="295"/>
                </a:lnTo>
                <a:lnTo>
                  <a:pt x="157620" y="39"/>
                </a:lnTo>
                <a:lnTo>
                  <a:pt x="24288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1275"/>
          <p:cNvSpPr/>
          <p:nvPr/>
        </p:nvSpPr>
        <p:spPr>
          <a:xfrm>
            <a:off x="2357437" y="1864518"/>
            <a:ext cx="242889" cy="14289"/>
          </a:xfrm>
          <a:custGeom>
            <a:avLst/>
            <a:gdLst/>
            <a:ahLst/>
            <a:cxnLst/>
            <a:rect l="0" t="0" r="0" b="0"/>
            <a:pathLst>
              <a:path w="242889" h="14289">
                <a:moveTo>
                  <a:pt x="0" y="14288"/>
                </a:moveTo>
                <a:lnTo>
                  <a:pt x="20792" y="14288"/>
                </a:lnTo>
                <a:lnTo>
                  <a:pt x="24974" y="13494"/>
                </a:lnTo>
                <a:lnTo>
                  <a:pt x="29349" y="12171"/>
                </a:lnTo>
                <a:lnTo>
                  <a:pt x="33854" y="10496"/>
                </a:lnTo>
                <a:lnTo>
                  <a:pt x="38444" y="9378"/>
                </a:lnTo>
                <a:lnTo>
                  <a:pt x="43092" y="8633"/>
                </a:lnTo>
                <a:lnTo>
                  <a:pt x="47778" y="8137"/>
                </a:lnTo>
                <a:lnTo>
                  <a:pt x="52490" y="7806"/>
                </a:lnTo>
                <a:lnTo>
                  <a:pt x="57218" y="7585"/>
                </a:lnTo>
                <a:lnTo>
                  <a:pt x="67499" y="7340"/>
                </a:lnTo>
                <a:lnTo>
                  <a:pt x="100435" y="7170"/>
                </a:lnTo>
                <a:lnTo>
                  <a:pt x="106644" y="6367"/>
                </a:lnTo>
                <a:lnTo>
                  <a:pt x="112371" y="5039"/>
                </a:lnTo>
                <a:lnTo>
                  <a:pt x="117776" y="3359"/>
                </a:lnTo>
                <a:lnTo>
                  <a:pt x="123761" y="2240"/>
                </a:lnTo>
                <a:lnTo>
                  <a:pt x="130133" y="1493"/>
                </a:lnTo>
                <a:lnTo>
                  <a:pt x="136761" y="996"/>
                </a:lnTo>
                <a:lnTo>
                  <a:pt x="142768" y="664"/>
                </a:lnTo>
                <a:lnTo>
                  <a:pt x="153676" y="295"/>
                </a:lnTo>
                <a:lnTo>
                  <a:pt x="174407" y="59"/>
                </a:lnTo>
                <a:lnTo>
                  <a:pt x="24288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1276"/>
          <p:cNvSpPr/>
          <p:nvPr/>
        </p:nvSpPr>
        <p:spPr>
          <a:xfrm>
            <a:off x="2736056" y="1365911"/>
            <a:ext cx="2000251" cy="505751"/>
          </a:xfrm>
          <a:custGeom>
            <a:avLst/>
            <a:gdLst/>
            <a:ahLst/>
            <a:cxnLst/>
            <a:rect l="0" t="0" r="0" b="0"/>
            <a:pathLst>
              <a:path w="2000251" h="505751">
                <a:moveTo>
                  <a:pt x="0" y="434314"/>
                </a:moveTo>
                <a:lnTo>
                  <a:pt x="12301" y="440464"/>
                </a:lnTo>
                <a:lnTo>
                  <a:pt x="28683" y="455892"/>
                </a:lnTo>
                <a:lnTo>
                  <a:pt x="45250" y="472422"/>
                </a:lnTo>
                <a:lnTo>
                  <a:pt x="65682" y="486702"/>
                </a:lnTo>
                <a:lnTo>
                  <a:pt x="70996" y="489347"/>
                </a:lnTo>
                <a:lnTo>
                  <a:pt x="73525" y="490053"/>
                </a:lnTo>
                <a:lnTo>
                  <a:pt x="78450" y="492953"/>
                </a:lnTo>
                <a:lnTo>
                  <a:pt x="80875" y="494838"/>
                </a:lnTo>
                <a:lnTo>
                  <a:pt x="85686" y="496932"/>
                </a:lnTo>
                <a:lnTo>
                  <a:pt x="88080" y="497490"/>
                </a:lnTo>
                <a:lnTo>
                  <a:pt x="92857" y="500227"/>
                </a:lnTo>
                <a:lnTo>
                  <a:pt x="95242" y="502069"/>
                </a:lnTo>
                <a:lnTo>
                  <a:pt x="100009" y="504114"/>
                </a:lnTo>
                <a:lnTo>
                  <a:pt x="107155" y="505266"/>
                </a:lnTo>
                <a:lnTo>
                  <a:pt x="121407" y="505750"/>
                </a:lnTo>
                <a:lnTo>
                  <a:pt x="121442" y="491278"/>
                </a:lnTo>
                <a:lnTo>
                  <a:pt x="121443" y="481902"/>
                </a:lnTo>
                <a:lnTo>
                  <a:pt x="116534" y="466703"/>
                </a:lnTo>
                <a:lnTo>
                  <a:pt x="114962" y="453083"/>
                </a:lnTo>
                <a:lnTo>
                  <a:pt x="114496" y="438993"/>
                </a:lnTo>
                <a:lnTo>
                  <a:pt x="114326" y="415252"/>
                </a:lnTo>
                <a:lnTo>
                  <a:pt x="112195" y="405734"/>
                </a:lnTo>
                <a:lnTo>
                  <a:pt x="110515" y="400973"/>
                </a:lnTo>
                <a:lnTo>
                  <a:pt x="110189" y="395418"/>
                </a:lnTo>
                <a:lnTo>
                  <a:pt x="111944" y="382895"/>
                </a:lnTo>
                <a:lnTo>
                  <a:pt x="111136" y="371509"/>
                </a:lnTo>
                <a:lnTo>
                  <a:pt x="108925" y="360363"/>
                </a:lnTo>
                <a:lnTo>
                  <a:pt x="107942" y="347472"/>
                </a:lnTo>
                <a:lnTo>
                  <a:pt x="105389" y="333805"/>
                </a:lnTo>
                <a:lnTo>
                  <a:pt x="102402" y="320587"/>
                </a:lnTo>
                <a:lnTo>
                  <a:pt x="101074" y="309420"/>
                </a:lnTo>
                <a:lnTo>
                  <a:pt x="100484" y="297049"/>
                </a:lnTo>
                <a:lnTo>
                  <a:pt x="99428" y="284407"/>
                </a:lnTo>
                <a:lnTo>
                  <a:pt x="96313" y="273497"/>
                </a:lnTo>
                <a:lnTo>
                  <a:pt x="94400" y="261240"/>
                </a:lnTo>
                <a:lnTo>
                  <a:pt x="93549" y="248648"/>
                </a:lnTo>
                <a:lnTo>
                  <a:pt x="93171" y="237760"/>
                </a:lnTo>
                <a:lnTo>
                  <a:pt x="92928" y="217835"/>
                </a:lnTo>
                <a:lnTo>
                  <a:pt x="92871" y="179528"/>
                </a:lnTo>
                <a:lnTo>
                  <a:pt x="90753" y="169998"/>
                </a:lnTo>
                <a:lnTo>
                  <a:pt x="89077" y="165235"/>
                </a:lnTo>
                <a:lnTo>
                  <a:pt x="88753" y="160471"/>
                </a:lnTo>
                <a:lnTo>
                  <a:pt x="90503" y="146183"/>
                </a:lnTo>
                <a:lnTo>
                  <a:pt x="86904" y="129249"/>
                </a:lnTo>
                <a:lnTo>
                  <a:pt x="85958" y="118025"/>
                </a:lnTo>
                <a:lnTo>
                  <a:pt x="87945" y="110914"/>
                </a:lnTo>
                <a:lnTo>
                  <a:pt x="90680" y="103256"/>
                </a:lnTo>
                <a:lnTo>
                  <a:pt x="91896" y="97206"/>
                </a:lnTo>
                <a:lnTo>
                  <a:pt x="94553" y="91871"/>
                </a:lnTo>
                <a:lnTo>
                  <a:pt x="104203" y="79568"/>
                </a:lnTo>
                <a:lnTo>
                  <a:pt x="107075" y="72381"/>
                </a:lnTo>
                <a:lnTo>
                  <a:pt x="111806" y="65225"/>
                </a:lnTo>
                <a:lnTo>
                  <a:pt x="113192" y="60460"/>
                </a:lnTo>
                <a:lnTo>
                  <a:pt x="114355" y="58871"/>
                </a:lnTo>
                <a:lnTo>
                  <a:pt x="115924" y="57812"/>
                </a:lnTo>
                <a:lnTo>
                  <a:pt x="117764" y="57107"/>
                </a:lnTo>
                <a:lnTo>
                  <a:pt x="118991" y="55842"/>
                </a:lnTo>
                <a:lnTo>
                  <a:pt x="119808" y="54205"/>
                </a:lnTo>
                <a:lnTo>
                  <a:pt x="120353" y="52321"/>
                </a:lnTo>
                <a:lnTo>
                  <a:pt x="122304" y="50270"/>
                </a:lnTo>
                <a:lnTo>
                  <a:pt x="140046" y="37380"/>
                </a:lnTo>
                <a:lnTo>
                  <a:pt x="145057" y="35649"/>
                </a:lnTo>
                <a:lnTo>
                  <a:pt x="159651" y="33743"/>
                </a:lnTo>
                <a:lnTo>
                  <a:pt x="169189" y="29435"/>
                </a:lnTo>
                <a:lnTo>
                  <a:pt x="180922" y="27012"/>
                </a:lnTo>
                <a:lnTo>
                  <a:pt x="187037" y="23632"/>
                </a:lnTo>
                <a:lnTo>
                  <a:pt x="196634" y="21601"/>
                </a:lnTo>
                <a:lnTo>
                  <a:pt x="248257" y="19201"/>
                </a:lnTo>
                <a:lnTo>
                  <a:pt x="275521" y="13828"/>
                </a:lnTo>
                <a:lnTo>
                  <a:pt x="335229" y="12850"/>
                </a:lnTo>
                <a:lnTo>
                  <a:pt x="372160" y="12040"/>
                </a:lnTo>
                <a:lnTo>
                  <a:pt x="413604" y="6351"/>
                </a:lnTo>
                <a:lnTo>
                  <a:pt x="471685" y="5706"/>
                </a:lnTo>
                <a:lnTo>
                  <a:pt x="888442" y="5689"/>
                </a:lnTo>
                <a:lnTo>
                  <a:pt x="947619" y="0"/>
                </a:lnTo>
                <a:lnTo>
                  <a:pt x="1007749" y="5286"/>
                </a:lnTo>
                <a:lnTo>
                  <a:pt x="1110011" y="5684"/>
                </a:lnTo>
                <a:lnTo>
                  <a:pt x="1164106" y="6482"/>
                </a:lnTo>
                <a:lnTo>
                  <a:pt x="1219380" y="12170"/>
                </a:lnTo>
                <a:lnTo>
                  <a:pt x="1277160" y="12774"/>
                </a:lnTo>
                <a:lnTo>
                  <a:pt x="1388182" y="12832"/>
                </a:lnTo>
                <a:lnTo>
                  <a:pt x="1441537" y="18486"/>
                </a:lnTo>
                <a:lnTo>
                  <a:pt x="1495374" y="19780"/>
                </a:lnTo>
                <a:lnTo>
                  <a:pt x="1555537" y="20753"/>
                </a:lnTo>
                <a:lnTo>
                  <a:pt x="1608703" y="26124"/>
                </a:lnTo>
                <a:lnTo>
                  <a:pt x="1662870" y="29105"/>
                </a:lnTo>
                <a:lnTo>
                  <a:pt x="1716814" y="33584"/>
                </a:lnTo>
                <a:lnTo>
                  <a:pt x="1770358" y="37966"/>
                </a:lnTo>
                <a:lnTo>
                  <a:pt x="1824708" y="41105"/>
                </a:lnTo>
                <a:lnTo>
                  <a:pt x="1954577" y="41407"/>
                </a:lnTo>
                <a:lnTo>
                  <a:pt x="1958689" y="42201"/>
                </a:lnTo>
                <a:lnTo>
                  <a:pt x="1970991" y="47061"/>
                </a:lnTo>
                <a:lnTo>
                  <a:pt x="1980733" y="48110"/>
                </a:lnTo>
                <a:lnTo>
                  <a:pt x="2000250" y="4855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1277"/>
          <p:cNvSpPr/>
          <p:nvPr/>
        </p:nvSpPr>
        <p:spPr>
          <a:xfrm>
            <a:off x="2994261" y="1471612"/>
            <a:ext cx="134702" cy="350045"/>
          </a:xfrm>
          <a:custGeom>
            <a:avLst/>
            <a:gdLst/>
            <a:ahLst/>
            <a:cxnLst/>
            <a:rect l="0" t="0" r="0" b="0"/>
            <a:pathLst>
              <a:path w="134702" h="350045">
                <a:moveTo>
                  <a:pt x="91839" y="0"/>
                </a:moveTo>
                <a:lnTo>
                  <a:pt x="88046" y="0"/>
                </a:lnTo>
                <a:lnTo>
                  <a:pt x="86135" y="794"/>
                </a:lnTo>
                <a:lnTo>
                  <a:pt x="84067" y="2117"/>
                </a:lnTo>
                <a:lnTo>
                  <a:pt x="81896" y="3792"/>
                </a:lnTo>
                <a:lnTo>
                  <a:pt x="79654" y="5703"/>
                </a:lnTo>
                <a:lnTo>
                  <a:pt x="77365" y="7771"/>
                </a:lnTo>
                <a:lnTo>
                  <a:pt x="72706" y="12185"/>
                </a:lnTo>
                <a:lnTo>
                  <a:pt x="47584" y="37118"/>
                </a:lnTo>
                <a:lnTo>
                  <a:pt x="44873" y="40620"/>
                </a:lnTo>
                <a:lnTo>
                  <a:pt x="42272" y="44543"/>
                </a:lnTo>
                <a:lnTo>
                  <a:pt x="39744" y="48745"/>
                </a:lnTo>
                <a:lnTo>
                  <a:pt x="37265" y="53134"/>
                </a:lnTo>
                <a:lnTo>
                  <a:pt x="32394" y="62244"/>
                </a:lnTo>
                <a:lnTo>
                  <a:pt x="10878" y="104784"/>
                </a:lnTo>
                <a:lnTo>
                  <a:pt x="9290" y="110337"/>
                </a:lnTo>
                <a:lnTo>
                  <a:pt x="8231" y="116421"/>
                </a:lnTo>
                <a:lnTo>
                  <a:pt x="7525" y="122858"/>
                </a:lnTo>
                <a:lnTo>
                  <a:pt x="7055" y="128736"/>
                </a:lnTo>
                <a:lnTo>
                  <a:pt x="6532" y="139502"/>
                </a:lnTo>
                <a:lnTo>
                  <a:pt x="5599" y="145389"/>
                </a:lnTo>
                <a:lnTo>
                  <a:pt x="4183" y="151694"/>
                </a:lnTo>
                <a:lnTo>
                  <a:pt x="2445" y="158279"/>
                </a:lnTo>
                <a:lnTo>
                  <a:pt x="1287" y="164257"/>
                </a:lnTo>
                <a:lnTo>
                  <a:pt x="0" y="175132"/>
                </a:lnTo>
                <a:lnTo>
                  <a:pt x="450" y="181049"/>
                </a:lnTo>
                <a:lnTo>
                  <a:pt x="1544" y="187374"/>
                </a:lnTo>
                <a:lnTo>
                  <a:pt x="3067" y="193972"/>
                </a:lnTo>
                <a:lnTo>
                  <a:pt x="4083" y="199959"/>
                </a:lnTo>
                <a:lnTo>
                  <a:pt x="5211" y="210844"/>
                </a:lnTo>
                <a:lnTo>
                  <a:pt x="5512" y="216762"/>
                </a:lnTo>
                <a:lnTo>
                  <a:pt x="5846" y="229689"/>
                </a:lnTo>
                <a:lnTo>
                  <a:pt x="6729" y="235676"/>
                </a:lnTo>
                <a:lnTo>
                  <a:pt x="9827" y="246562"/>
                </a:lnTo>
                <a:lnTo>
                  <a:pt x="13849" y="256691"/>
                </a:lnTo>
                <a:lnTo>
                  <a:pt x="16033" y="261615"/>
                </a:lnTo>
                <a:lnTo>
                  <a:pt x="20577" y="271319"/>
                </a:lnTo>
                <a:lnTo>
                  <a:pt x="29961" y="290484"/>
                </a:lnTo>
                <a:lnTo>
                  <a:pt x="32330" y="294462"/>
                </a:lnTo>
                <a:lnTo>
                  <a:pt x="34704" y="297908"/>
                </a:lnTo>
                <a:lnTo>
                  <a:pt x="37080" y="300999"/>
                </a:lnTo>
                <a:lnTo>
                  <a:pt x="39458" y="303854"/>
                </a:lnTo>
                <a:lnTo>
                  <a:pt x="41837" y="306550"/>
                </a:lnTo>
                <a:lnTo>
                  <a:pt x="46597" y="311663"/>
                </a:lnTo>
                <a:lnTo>
                  <a:pt x="51358" y="316582"/>
                </a:lnTo>
                <a:lnTo>
                  <a:pt x="54533" y="319005"/>
                </a:lnTo>
                <a:lnTo>
                  <a:pt x="58237" y="321413"/>
                </a:lnTo>
                <a:lnTo>
                  <a:pt x="62294" y="323813"/>
                </a:lnTo>
                <a:lnTo>
                  <a:pt x="65792" y="326206"/>
                </a:lnTo>
                <a:lnTo>
                  <a:pt x="68918" y="328596"/>
                </a:lnTo>
                <a:lnTo>
                  <a:pt x="71796" y="330983"/>
                </a:lnTo>
                <a:lnTo>
                  <a:pt x="74508" y="333368"/>
                </a:lnTo>
                <a:lnTo>
                  <a:pt x="77110" y="335751"/>
                </a:lnTo>
                <a:lnTo>
                  <a:pt x="79638" y="338134"/>
                </a:lnTo>
                <a:lnTo>
                  <a:pt x="83705" y="339723"/>
                </a:lnTo>
                <a:lnTo>
                  <a:pt x="88797" y="340782"/>
                </a:lnTo>
                <a:lnTo>
                  <a:pt x="94574" y="341488"/>
                </a:lnTo>
                <a:lnTo>
                  <a:pt x="99218" y="341959"/>
                </a:lnTo>
                <a:lnTo>
                  <a:pt x="103108" y="342272"/>
                </a:lnTo>
                <a:lnTo>
                  <a:pt x="106496" y="342482"/>
                </a:lnTo>
                <a:lnTo>
                  <a:pt x="114492" y="342714"/>
                </a:lnTo>
                <a:lnTo>
                  <a:pt x="118847" y="342776"/>
                </a:lnTo>
                <a:lnTo>
                  <a:pt x="122544" y="343611"/>
                </a:lnTo>
                <a:lnTo>
                  <a:pt x="125803" y="344962"/>
                </a:lnTo>
                <a:lnTo>
                  <a:pt x="134701" y="3500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278"/>
          <p:cNvSpPr/>
          <p:nvPr/>
        </p:nvSpPr>
        <p:spPr>
          <a:xfrm>
            <a:off x="3107531" y="1671637"/>
            <a:ext cx="164307" cy="7145"/>
          </a:xfrm>
          <a:custGeom>
            <a:avLst/>
            <a:gdLst/>
            <a:ahLst/>
            <a:cxnLst/>
            <a:rect l="0" t="0" r="0" b="0"/>
            <a:pathLst>
              <a:path w="164307" h="7145">
                <a:moveTo>
                  <a:pt x="0" y="0"/>
                </a:moveTo>
                <a:lnTo>
                  <a:pt x="76291" y="0"/>
                </a:lnTo>
                <a:lnTo>
                  <a:pt x="81023" y="794"/>
                </a:lnTo>
                <a:lnTo>
                  <a:pt x="85765" y="2117"/>
                </a:lnTo>
                <a:lnTo>
                  <a:pt x="90514" y="3792"/>
                </a:lnTo>
                <a:lnTo>
                  <a:pt x="95268" y="4910"/>
                </a:lnTo>
                <a:lnTo>
                  <a:pt x="100024" y="5654"/>
                </a:lnTo>
                <a:lnTo>
                  <a:pt x="104783" y="6151"/>
                </a:lnTo>
                <a:lnTo>
                  <a:pt x="110336" y="6482"/>
                </a:lnTo>
                <a:lnTo>
                  <a:pt x="122857" y="6850"/>
                </a:lnTo>
                <a:lnTo>
                  <a:pt x="141807" y="7105"/>
                </a:lnTo>
                <a:lnTo>
                  <a:pt x="164306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279"/>
          <p:cNvSpPr/>
          <p:nvPr/>
        </p:nvSpPr>
        <p:spPr>
          <a:xfrm>
            <a:off x="3364801" y="1514475"/>
            <a:ext cx="213877" cy="257166"/>
          </a:xfrm>
          <a:custGeom>
            <a:avLst/>
            <a:gdLst/>
            <a:ahLst/>
            <a:cxnLst/>
            <a:rect l="0" t="0" r="0" b="0"/>
            <a:pathLst>
              <a:path w="213877" h="257166">
                <a:moveTo>
                  <a:pt x="135636" y="0"/>
                </a:moveTo>
                <a:lnTo>
                  <a:pt x="142777" y="0"/>
                </a:lnTo>
                <a:lnTo>
                  <a:pt x="138987" y="3792"/>
                </a:lnTo>
                <a:lnTo>
                  <a:pt x="136282" y="4909"/>
                </a:lnTo>
                <a:lnTo>
                  <a:pt x="132892" y="5654"/>
                </a:lnTo>
                <a:lnTo>
                  <a:pt x="129044" y="6150"/>
                </a:lnTo>
                <a:lnTo>
                  <a:pt x="124891" y="7275"/>
                </a:lnTo>
                <a:lnTo>
                  <a:pt x="120535" y="8819"/>
                </a:lnTo>
                <a:lnTo>
                  <a:pt x="116044" y="10641"/>
                </a:lnTo>
                <a:lnTo>
                  <a:pt x="112256" y="11857"/>
                </a:lnTo>
                <a:lnTo>
                  <a:pt x="105930" y="13207"/>
                </a:lnTo>
                <a:lnTo>
                  <a:pt x="102338" y="13567"/>
                </a:lnTo>
                <a:lnTo>
                  <a:pt x="98356" y="13807"/>
                </a:lnTo>
                <a:lnTo>
                  <a:pt x="90493" y="14074"/>
                </a:lnTo>
                <a:lnTo>
                  <a:pt x="80809" y="14224"/>
                </a:lnTo>
                <a:lnTo>
                  <a:pt x="28819" y="14287"/>
                </a:lnTo>
                <a:lnTo>
                  <a:pt x="22359" y="20438"/>
                </a:lnTo>
                <a:lnTo>
                  <a:pt x="22018" y="21563"/>
                </a:lnTo>
                <a:lnTo>
                  <a:pt x="21471" y="29071"/>
                </a:lnTo>
                <a:lnTo>
                  <a:pt x="21426" y="31287"/>
                </a:lnTo>
                <a:lnTo>
                  <a:pt x="20602" y="33558"/>
                </a:lnTo>
                <a:lnTo>
                  <a:pt x="17570" y="38198"/>
                </a:lnTo>
                <a:lnTo>
                  <a:pt x="15694" y="45022"/>
                </a:lnTo>
                <a:lnTo>
                  <a:pt x="15193" y="49065"/>
                </a:lnTo>
                <a:lnTo>
                  <a:pt x="14860" y="53347"/>
                </a:lnTo>
                <a:lnTo>
                  <a:pt x="14637" y="57790"/>
                </a:lnTo>
                <a:lnTo>
                  <a:pt x="14489" y="62339"/>
                </a:lnTo>
                <a:lnTo>
                  <a:pt x="13596" y="66165"/>
                </a:lnTo>
                <a:lnTo>
                  <a:pt x="10488" y="72534"/>
                </a:lnTo>
                <a:lnTo>
                  <a:pt x="8577" y="80126"/>
                </a:lnTo>
                <a:lnTo>
                  <a:pt x="8067" y="84374"/>
                </a:lnTo>
                <a:lnTo>
                  <a:pt x="5385" y="91210"/>
                </a:lnTo>
                <a:lnTo>
                  <a:pt x="2340" y="96894"/>
                </a:lnTo>
                <a:lnTo>
                  <a:pt x="987" y="102066"/>
                </a:lnTo>
                <a:lnTo>
                  <a:pt x="225" y="109440"/>
                </a:lnTo>
                <a:lnTo>
                  <a:pt x="0" y="116652"/>
                </a:lnTo>
                <a:lnTo>
                  <a:pt x="762" y="118249"/>
                </a:lnTo>
                <a:lnTo>
                  <a:pt x="2064" y="119314"/>
                </a:lnTo>
                <a:lnTo>
                  <a:pt x="3725" y="120024"/>
                </a:lnTo>
                <a:lnTo>
                  <a:pt x="4833" y="121291"/>
                </a:lnTo>
                <a:lnTo>
                  <a:pt x="5571" y="122929"/>
                </a:lnTo>
                <a:lnTo>
                  <a:pt x="6757" y="127469"/>
                </a:lnTo>
                <a:lnTo>
                  <a:pt x="7648" y="127842"/>
                </a:lnTo>
                <a:lnTo>
                  <a:pt x="12694" y="128366"/>
                </a:lnTo>
                <a:lnTo>
                  <a:pt x="16966" y="128489"/>
                </a:lnTo>
                <a:lnTo>
                  <a:pt x="23627" y="126427"/>
                </a:lnTo>
                <a:lnTo>
                  <a:pt x="27626" y="124766"/>
                </a:lnTo>
                <a:lnTo>
                  <a:pt x="31879" y="123658"/>
                </a:lnTo>
                <a:lnTo>
                  <a:pt x="36303" y="122920"/>
                </a:lnTo>
                <a:lnTo>
                  <a:pt x="40839" y="122428"/>
                </a:lnTo>
                <a:lnTo>
                  <a:pt x="45450" y="121306"/>
                </a:lnTo>
                <a:lnTo>
                  <a:pt x="50112" y="119764"/>
                </a:lnTo>
                <a:lnTo>
                  <a:pt x="54808" y="117943"/>
                </a:lnTo>
                <a:lnTo>
                  <a:pt x="58732" y="116728"/>
                </a:lnTo>
                <a:lnTo>
                  <a:pt x="65209" y="115379"/>
                </a:lnTo>
                <a:lnTo>
                  <a:pt x="69634" y="114225"/>
                </a:lnTo>
                <a:lnTo>
                  <a:pt x="74966" y="112663"/>
                </a:lnTo>
                <a:lnTo>
                  <a:pt x="80902" y="110827"/>
                </a:lnTo>
                <a:lnTo>
                  <a:pt x="86447" y="109603"/>
                </a:lnTo>
                <a:lnTo>
                  <a:pt x="91731" y="108787"/>
                </a:lnTo>
                <a:lnTo>
                  <a:pt x="96841" y="108244"/>
                </a:lnTo>
                <a:lnTo>
                  <a:pt x="102629" y="107881"/>
                </a:lnTo>
                <a:lnTo>
                  <a:pt x="115410" y="107478"/>
                </a:lnTo>
                <a:lnTo>
                  <a:pt x="138108" y="107219"/>
                </a:lnTo>
                <a:lnTo>
                  <a:pt x="151023" y="107184"/>
                </a:lnTo>
                <a:lnTo>
                  <a:pt x="156212" y="107968"/>
                </a:lnTo>
                <a:lnTo>
                  <a:pt x="160466" y="109285"/>
                </a:lnTo>
                <a:lnTo>
                  <a:pt x="164096" y="110956"/>
                </a:lnTo>
                <a:lnTo>
                  <a:pt x="168103" y="112071"/>
                </a:lnTo>
                <a:lnTo>
                  <a:pt x="172362" y="112814"/>
                </a:lnTo>
                <a:lnTo>
                  <a:pt x="176789" y="113309"/>
                </a:lnTo>
                <a:lnTo>
                  <a:pt x="181327" y="114433"/>
                </a:lnTo>
                <a:lnTo>
                  <a:pt x="185941" y="115976"/>
                </a:lnTo>
                <a:lnTo>
                  <a:pt x="190604" y="117798"/>
                </a:lnTo>
                <a:lnTo>
                  <a:pt x="194506" y="119807"/>
                </a:lnTo>
                <a:lnTo>
                  <a:pt x="200959" y="124156"/>
                </a:lnTo>
                <a:lnTo>
                  <a:pt x="202997" y="127220"/>
                </a:lnTo>
                <a:lnTo>
                  <a:pt x="205262" y="134859"/>
                </a:lnTo>
                <a:lnTo>
                  <a:pt x="208385" y="141429"/>
                </a:lnTo>
                <a:lnTo>
                  <a:pt x="210329" y="144292"/>
                </a:lnTo>
                <a:lnTo>
                  <a:pt x="212489" y="149590"/>
                </a:lnTo>
                <a:lnTo>
                  <a:pt x="213449" y="155384"/>
                </a:lnTo>
                <a:lnTo>
                  <a:pt x="213876" y="163251"/>
                </a:lnTo>
                <a:lnTo>
                  <a:pt x="213196" y="166777"/>
                </a:lnTo>
                <a:lnTo>
                  <a:pt x="210324" y="172813"/>
                </a:lnTo>
                <a:lnTo>
                  <a:pt x="206401" y="180257"/>
                </a:lnTo>
                <a:lnTo>
                  <a:pt x="190366" y="212028"/>
                </a:lnTo>
                <a:lnTo>
                  <a:pt x="187204" y="215965"/>
                </a:lnTo>
                <a:lnTo>
                  <a:pt x="183508" y="219382"/>
                </a:lnTo>
                <a:lnTo>
                  <a:pt x="179457" y="222455"/>
                </a:lnTo>
                <a:lnTo>
                  <a:pt x="172839" y="227985"/>
                </a:lnTo>
                <a:lnTo>
                  <a:pt x="166458" y="233883"/>
                </a:lnTo>
                <a:lnTo>
                  <a:pt x="158331" y="241795"/>
                </a:lnTo>
                <a:lnTo>
                  <a:pt x="153941" y="244541"/>
                </a:lnTo>
                <a:lnTo>
                  <a:pt x="149427" y="246371"/>
                </a:lnTo>
                <a:lnTo>
                  <a:pt x="144830" y="247591"/>
                </a:lnTo>
                <a:lnTo>
                  <a:pt x="140971" y="249198"/>
                </a:lnTo>
                <a:lnTo>
                  <a:pt x="134568" y="253100"/>
                </a:lnTo>
                <a:lnTo>
                  <a:pt x="129076" y="255364"/>
                </a:lnTo>
                <a:lnTo>
                  <a:pt x="123989" y="256370"/>
                </a:lnTo>
                <a:lnTo>
                  <a:pt x="117456" y="256936"/>
                </a:lnTo>
                <a:lnTo>
                  <a:pt x="112279" y="257161"/>
                </a:lnTo>
                <a:lnTo>
                  <a:pt x="110539" y="257165"/>
                </a:lnTo>
                <a:lnTo>
                  <a:pt x="108586" y="256375"/>
                </a:lnTo>
                <a:lnTo>
                  <a:pt x="102839" y="252263"/>
                </a:lnTo>
                <a:lnTo>
                  <a:pt x="99917" y="2500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280"/>
          <p:cNvSpPr/>
          <p:nvPr/>
        </p:nvSpPr>
        <p:spPr>
          <a:xfrm>
            <a:off x="3536156" y="1478756"/>
            <a:ext cx="178565" cy="335757"/>
          </a:xfrm>
          <a:custGeom>
            <a:avLst/>
            <a:gdLst/>
            <a:ahLst/>
            <a:cxnLst/>
            <a:rect l="0" t="0" r="0" b="0"/>
            <a:pathLst>
              <a:path w="178565" h="335757">
                <a:moveTo>
                  <a:pt x="0" y="0"/>
                </a:moveTo>
                <a:lnTo>
                  <a:pt x="48750" y="0"/>
                </a:lnTo>
                <a:lnTo>
                  <a:pt x="52344" y="794"/>
                </a:lnTo>
                <a:lnTo>
                  <a:pt x="55534" y="2116"/>
                </a:lnTo>
                <a:lnTo>
                  <a:pt x="58453" y="3792"/>
                </a:lnTo>
                <a:lnTo>
                  <a:pt x="65931" y="7771"/>
                </a:lnTo>
                <a:lnTo>
                  <a:pt x="97727" y="23849"/>
                </a:lnTo>
                <a:lnTo>
                  <a:pt x="101664" y="26218"/>
                </a:lnTo>
                <a:lnTo>
                  <a:pt x="105082" y="28591"/>
                </a:lnTo>
                <a:lnTo>
                  <a:pt x="108155" y="30967"/>
                </a:lnTo>
                <a:lnTo>
                  <a:pt x="111791" y="34138"/>
                </a:lnTo>
                <a:lnTo>
                  <a:pt x="115802" y="37840"/>
                </a:lnTo>
                <a:lnTo>
                  <a:pt x="120064" y="41895"/>
                </a:lnTo>
                <a:lnTo>
                  <a:pt x="123698" y="46186"/>
                </a:lnTo>
                <a:lnTo>
                  <a:pt x="126916" y="50635"/>
                </a:lnTo>
                <a:lnTo>
                  <a:pt x="129854" y="55188"/>
                </a:lnTo>
                <a:lnTo>
                  <a:pt x="135236" y="64480"/>
                </a:lnTo>
                <a:lnTo>
                  <a:pt x="137782" y="69180"/>
                </a:lnTo>
                <a:lnTo>
                  <a:pt x="141067" y="73901"/>
                </a:lnTo>
                <a:lnTo>
                  <a:pt x="144845" y="78636"/>
                </a:lnTo>
                <a:lnTo>
                  <a:pt x="148951" y="83380"/>
                </a:lnTo>
                <a:lnTo>
                  <a:pt x="152482" y="88131"/>
                </a:lnTo>
                <a:lnTo>
                  <a:pt x="155629" y="92885"/>
                </a:lnTo>
                <a:lnTo>
                  <a:pt x="158522" y="97642"/>
                </a:lnTo>
                <a:lnTo>
                  <a:pt x="161243" y="103195"/>
                </a:lnTo>
                <a:lnTo>
                  <a:pt x="163852" y="109278"/>
                </a:lnTo>
                <a:lnTo>
                  <a:pt x="166385" y="115714"/>
                </a:lnTo>
                <a:lnTo>
                  <a:pt x="168073" y="121593"/>
                </a:lnTo>
                <a:lnTo>
                  <a:pt x="169199" y="127099"/>
                </a:lnTo>
                <a:lnTo>
                  <a:pt x="169949" y="132358"/>
                </a:lnTo>
                <a:lnTo>
                  <a:pt x="171243" y="138245"/>
                </a:lnTo>
                <a:lnTo>
                  <a:pt x="172900" y="144551"/>
                </a:lnTo>
                <a:lnTo>
                  <a:pt x="174798" y="151135"/>
                </a:lnTo>
                <a:lnTo>
                  <a:pt x="176063" y="157113"/>
                </a:lnTo>
                <a:lnTo>
                  <a:pt x="176906" y="162686"/>
                </a:lnTo>
                <a:lnTo>
                  <a:pt x="177844" y="173111"/>
                </a:lnTo>
                <a:lnTo>
                  <a:pt x="178260" y="183036"/>
                </a:lnTo>
                <a:lnTo>
                  <a:pt x="178528" y="207252"/>
                </a:lnTo>
                <a:lnTo>
                  <a:pt x="178564" y="218054"/>
                </a:lnTo>
                <a:lnTo>
                  <a:pt x="177780" y="223950"/>
                </a:lnTo>
                <a:lnTo>
                  <a:pt x="176464" y="230262"/>
                </a:lnTo>
                <a:lnTo>
                  <a:pt x="174792" y="236852"/>
                </a:lnTo>
                <a:lnTo>
                  <a:pt x="172935" y="246290"/>
                </a:lnTo>
                <a:lnTo>
                  <a:pt x="171316" y="253925"/>
                </a:lnTo>
                <a:lnTo>
                  <a:pt x="167951" y="262609"/>
                </a:lnTo>
                <a:lnTo>
                  <a:pt x="165926" y="271761"/>
                </a:lnTo>
                <a:lnTo>
                  <a:pt x="164232" y="281120"/>
                </a:lnTo>
                <a:lnTo>
                  <a:pt x="160833" y="290571"/>
                </a:lnTo>
                <a:lnTo>
                  <a:pt x="156677" y="297947"/>
                </a:lnTo>
                <a:lnTo>
                  <a:pt x="152184" y="303871"/>
                </a:lnTo>
                <a:lnTo>
                  <a:pt x="147542" y="309149"/>
                </a:lnTo>
                <a:lnTo>
                  <a:pt x="145986" y="311668"/>
                </a:lnTo>
                <a:lnTo>
                  <a:pt x="144257" y="316584"/>
                </a:lnTo>
                <a:lnTo>
                  <a:pt x="143285" y="323813"/>
                </a:lnTo>
                <a:lnTo>
                  <a:pt x="142354" y="325413"/>
                </a:lnTo>
                <a:lnTo>
                  <a:pt x="140940" y="326479"/>
                </a:lnTo>
                <a:lnTo>
                  <a:pt x="139204" y="327190"/>
                </a:lnTo>
                <a:lnTo>
                  <a:pt x="135158" y="330097"/>
                </a:lnTo>
                <a:lnTo>
                  <a:pt x="128587" y="33575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281"/>
          <p:cNvSpPr/>
          <p:nvPr/>
        </p:nvSpPr>
        <p:spPr>
          <a:xfrm>
            <a:off x="3750468" y="1453210"/>
            <a:ext cx="157164" cy="96976"/>
          </a:xfrm>
          <a:custGeom>
            <a:avLst/>
            <a:gdLst/>
            <a:ahLst/>
            <a:cxnLst/>
            <a:rect l="0" t="0" r="0" b="0"/>
            <a:pathLst>
              <a:path w="157164" h="96976">
                <a:moveTo>
                  <a:pt x="0" y="18402"/>
                </a:moveTo>
                <a:lnTo>
                  <a:pt x="0" y="5195"/>
                </a:lnTo>
                <a:lnTo>
                  <a:pt x="794" y="4835"/>
                </a:lnTo>
                <a:lnTo>
                  <a:pt x="5703" y="4328"/>
                </a:lnTo>
                <a:lnTo>
                  <a:pt x="9943" y="4209"/>
                </a:lnTo>
                <a:lnTo>
                  <a:pt x="27642" y="4123"/>
                </a:lnTo>
                <a:lnTo>
                  <a:pt x="31128" y="3326"/>
                </a:lnTo>
                <a:lnTo>
                  <a:pt x="34246" y="2002"/>
                </a:lnTo>
                <a:lnTo>
                  <a:pt x="37118" y="325"/>
                </a:lnTo>
                <a:lnTo>
                  <a:pt x="40621" y="0"/>
                </a:lnTo>
                <a:lnTo>
                  <a:pt x="44543" y="578"/>
                </a:lnTo>
                <a:lnTo>
                  <a:pt x="48745" y="1757"/>
                </a:lnTo>
                <a:lnTo>
                  <a:pt x="53135" y="2543"/>
                </a:lnTo>
                <a:lnTo>
                  <a:pt x="57648" y="3067"/>
                </a:lnTo>
                <a:lnTo>
                  <a:pt x="62245" y="3416"/>
                </a:lnTo>
                <a:lnTo>
                  <a:pt x="66103" y="3649"/>
                </a:lnTo>
                <a:lnTo>
                  <a:pt x="72506" y="3908"/>
                </a:lnTo>
                <a:lnTo>
                  <a:pt x="75325" y="4770"/>
                </a:lnTo>
                <a:lnTo>
                  <a:pt x="77998" y="6139"/>
                </a:lnTo>
                <a:lnTo>
                  <a:pt x="80574" y="7845"/>
                </a:lnTo>
                <a:lnTo>
                  <a:pt x="83085" y="8983"/>
                </a:lnTo>
                <a:lnTo>
                  <a:pt x="87991" y="10247"/>
                </a:lnTo>
                <a:lnTo>
                  <a:pt x="89617" y="11378"/>
                </a:lnTo>
                <a:lnTo>
                  <a:pt x="90701" y="12925"/>
                </a:lnTo>
                <a:lnTo>
                  <a:pt x="91424" y="14751"/>
                </a:lnTo>
                <a:lnTo>
                  <a:pt x="92699" y="16762"/>
                </a:lnTo>
                <a:lnTo>
                  <a:pt x="94344" y="18896"/>
                </a:lnTo>
                <a:lnTo>
                  <a:pt x="96233" y="21112"/>
                </a:lnTo>
                <a:lnTo>
                  <a:pt x="97493" y="23384"/>
                </a:lnTo>
                <a:lnTo>
                  <a:pt x="98333" y="25692"/>
                </a:lnTo>
                <a:lnTo>
                  <a:pt x="98893" y="28024"/>
                </a:lnTo>
                <a:lnTo>
                  <a:pt x="98472" y="30373"/>
                </a:lnTo>
                <a:lnTo>
                  <a:pt x="97398" y="32733"/>
                </a:lnTo>
                <a:lnTo>
                  <a:pt x="95889" y="35100"/>
                </a:lnTo>
                <a:lnTo>
                  <a:pt x="94882" y="37471"/>
                </a:lnTo>
                <a:lnTo>
                  <a:pt x="94211" y="39846"/>
                </a:lnTo>
                <a:lnTo>
                  <a:pt x="93764" y="42223"/>
                </a:lnTo>
                <a:lnTo>
                  <a:pt x="92672" y="44601"/>
                </a:lnTo>
                <a:lnTo>
                  <a:pt x="91150" y="46981"/>
                </a:lnTo>
                <a:lnTo>
                  <a:pt x="89342" y="49361"/>
                </a:lnTo>
                <a:lnTo>
                  <a:pt x="87343" y="52535"/>
                </a:lnTo>
                <a:lnTo>
                  <a:pt x="85216" y="56239"/>
                </a:lnTo>
                <a:lnTo>
                  <a:pt x="83004" y="60295"/>
                </a:lnTo>
                <a:lnTo>
                  <a:pt x="80736" y="63793"/>
                </a:lnTo>
                <a:lnTo>
                  <a:pt x="78431" y="66919"/>
                </a:lnTo>
                <a:lnTo>
                  <a:pt x="76099" y="69797"/>
                </a:lnTo>
                <a:lnTo>
                  <a:pt x="73752" y="72509"/>
                </a:lnTo>
                <a:lnTo>
                  <a:pt x="71393" y="75111"/>
                </a:lnTo>
                <a:lnTo>
                  <a:pt x="69027" y="77639"/>
                </a:lnTo>
                <a:lnTo>
                  <a:pt x="66655" y="79325"/>
                </a:lnTo>
                <a:lnTo>
                  <a:pt x="61904" y="81198"/>
                </a:lnTo>
                <a:lnTo>
                  <a:pt x="60319" y="82491"/>
                </a:lnTo>
                <a:lnTo>
                  <a:pt x="59263" y="84147"/>
                </a:lnTo>
                <a:lnTo>
                  <a:pt x="57568" y="88715"/>
                </a:lnTo>
                <a:lnTo>
                  <a:pt x="57336" y="91456"/>
                </a:lnTo>
                <a:lnTo>
                  <a:pt x="57161" y="96660"/>
                </a:lnTo>
                <a:lnTo>
                  <a:pt x="60946" y="96887"/>
                </a:lnTo>
                <a:lnTo>
                  <a:pt x="70130" y="96964"/>
                </a:lnTo>
                <a:lnTo>
                  <a:pt x="77736" y="96975"/>
                </a:lnTo>
                <a:lnTo>
                  <a:pt x="81986" y="96184"/>
                </a:lnTo>
                <a:lnTo>
                  <a:pt x="86408" y="94863"/>
                </a:lnTo>
                <a:lnTo>
                  <a:pt x="90943" y="93188"/>
                </a:lnTo>
                <a:lnTo>
                  <a:pt x="95554" y="92072"/>
                </a:lnTo>
                <a:lnTo>
                  <a:pt x="100215" y="91328"/>
                </a:lnTo>
                <a:lnTo>
                  <a:pt x="104910" y="90832"/>
                </a:lnTo>
                <a:lnTo>
                  <a:pt x="110421" y="90501"/>
                </a:lnTo>
                <a:lnTo>
                  <a:pt x="122895" y="90134"/>
                </a:lnTo>
                <a:lnTo>
                  <a:pt x="157163" y="898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282"/>
          <p:cNvSpPr/>
          <p:nvPr/>
        </p:nvSpPr>
        <p:spPr>
          <a:xfrm>
            <a:off x="3907631" y="1671637"/>
            <a:ext cx="164307" cy="14289"/>
          </a:xfrm>
          <a:custGeom>
            <a:avLst/>
            <a:gdLst/>
            <a:ahLst/>
            <a:cxnLst/>
            <a:rect l="0" t="0" r="0" b="0"/>
            <a:pathLst>
              <a:path w="164307" h="14289">
                <a:moveTo>
                  <a:pt x="0" y="14288"/>
                </a:moveTo>
                <a:lnTo>
                  <a:pt x="0" y="7170"/>
                </a:lnTo>
                <a:lnTo>
                  <a:pt x="6151" y="995"/>
                </a:lnTo>
                <a:lnTo>
                  <a:pt x="7275" y="664"/>
                </a:lnTo>
                <a:lnTo>
                  <a:pt x="10642" y="295"/>
                </a:lnTo>
                <a:lnTo>
                  <a:pt x="14784" y="131"/>
                </a:lnTo>
                <a:lnTo>
                  <a:pt x="21578" y="39"/>
                </a:lnTo>
                <a:lnTo>
                  <a:pt x="108153" y="0"/>
                </a:lnTo>
                <a:lnTo>
                  <a:pt x="110996" y="794"/>
                </a:lnTo>
                <a:lnTo>
                  <a:pt x="113685" y="2117"/>
                </a:lnTo>
                <a:lnTo>
                  <a:pt x="116271" y="3792"/>
                </a:lnTo>
                <a:lnTo>
                  <a:pt x="118789" y="4910"/>
                </a:lnTo>
                <a:lnTo>
                  <a:pt x="121261" y="5654"/>
                </a:lnTo>
                <a:lnTo>
                  <a:pt x="123703" y="6151"/>
                </a:lnTo>
                <a:lnTo>
                  <a:pt x="126125" y="6482"/>
                </a:lnTo>
                <a:lnTo>
                  <a:pt x="130932" y="6850"/>
                </a:lnTo>
                <a:lnTo>
                  <a:pt x="135715" y="7013"/>
                </a:lnTo>
                <a:lnTo>
                  <a:pt x="145253" y="7118"/>
                </a:lnTo>
                <a:lnTo>
                  <a:pt x="164306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283"/>
          <p:cNvSpPr/>
          <p:nvPr/>
        </p:nvSpPr>
        <p:spPr>
          <a:xfrm>
            <a:off x="4700587" y="1371600"/>
            <a:ext cx="757239" cy="7144"/>
          </a:xfrm>
          <a:custGeom>
            <a:avLst/>
            <a:gdLst/>
            <a:ahLst/>
            <a:cxnLst/>
            <a:rect l="0" t="0" r="0" b="0"/>
            <a:pathLst>
              <a:path w="757239" h="7144">
                <a:moveTo>
                  <a:pt x="0" y="7143"/>
                </a:moveTo>
                <a:lnTo>
                  <a:pt x="137151" y="7143"/>
                </a:lnTo>
                <a:lnTo>
                  <a:pt x="143028" y="6350"/>
                </a:lnTo>
                <a:lnTo>
                  <a:pt x="148533" y="5027"/>
                </a:lnTo>
                <a:lnTo>
                  <a:pt x="153791" y="3351"/>
                </a:lnTo>
                <a:lnTo>
                  <a:pt x="159677" y="3027"/>
                </a:lnTo>
                <a:lnTo>
                  <a:pt x="165983" y="3606"/>
                </a:lnTo>
                <a:lnTo>
                  <a:pt x="172568" y="4785"/>
                </a:lnTo>
                <a:lnTo>
                  <a:pt x="178545" y="5571"/>
                </a:lnTo>
                <a:lnTo>
                  <a:pt x="184118" y="6095"/>
                </a:lnTo>
                <a:lnTo>
                  <a:pt x="189420" y="6444"/>
                </a:lnTo>
                <a:lnTo>
                  <a:pt x="195337" y="5884"/>
                </a:lnTo>
                <a:lnTo>
                  <a:pt x="201662" y="4716"/>
                </a:lnTo>
                <a:lnTo>
                  <a:pt x="208260" y="3144"/>
                </a:lnTo>
                <a:lnTo>
                  <a:pt x="214246" y="2096"/>
                </a:lnTo>
                <a:lnTo>
                  <a:pt x="219825" y="1397"/>
                </a:lnTo>
                <a:lnTo>
                  <a:pt x="225131" y="931"/>
                </a:lnTo>
                <a:lnTo>
                  <a:pt x="231050" y="621"/>
                </a:lnTo>
                <a:lnTo>
                  <a:pt x="243976" y="276"/>
                </a:lnTo>
                <a:lnTo>
                  <a:pt x="75723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284"/>
          <p:cNvSpPr/>
          <p:nvPr/>
        </p:nvSpPr>
        <p:spPr>
          <a:xfrm>
            <a:off x="4186266" y="1535906"/>
            <a:ext cx="257147" cy="92870"/>
          </a:xfrm>
          <a:custGeom>
            <a:avLst/>
            <a:gdLst/>
            <a:ahLst/>
            <a:cxnLst/>
            <a:rect l="0" t="0" r="0" b="0"/>
            <a:pathLst>
              <a:path w="257147" h="92870">
                <a:moveTo>
                  <a:pt x="7115" y="0"/>
                </a:moveTo>
                <a:lnTo>
                  <a:pt x="10907" y="0"/>
                </a:lnTo>
                <a:lnTo>
                  <a:pt x="12025" y="794"/>
                </a:lnTo>
                <a:lnTo>
                  <a:pt x="12769" y="2116"/>
                </a:lnTo>
                <a:lnTo>
                  <a:pt x="13266" y="3792"/>
                </a:lnTo>
                <a:lnTo>
                  <a:pt x="14390" y="4909"/>
                </a:lnTo>
                <a:lnTo>
                  <a:pt x="15934" y="5654"/>
                </a:lnTo>
                <a:lnTo>
                  <a:pt x="20322" y="6849"/>
                </a:lnTo>
                <a:lnTo>
                  <a:pt x="20683" y="7741"/>
                </a:lnTo>
                <a:lnTo>
                  <a:pt x="20922" y="9129"/>
                </a:lnTo>
                <a:lnTo>
                  <a:pt x="21082" y="10849"/>
                </a:lnTo>
                <a:lnTo>
                  <a:pt x="21189" y="12789"/>
                </a:lnTo>
                <a:lnTo>
                  <a:pt x="21374" y="20136"/>
                </a:lnTo>
                <a:lnTo>
                  <a:pt x="21394" y="28632"/>
                </a:lnTo>
                <a:lnTo>
                  <a:pt x="20603" y="31788"/>
                </a:lnTo>
                <a:lnTo>
                  <a:pt x="19282" y="34686"/>
                </a:lnTo>
                <a:lnTo>
                  <a:pt x="17608" y="37411"/>
                </a:lnTo>
                <a:lnTo>
                  <a:pt x="15697" y="40022"/>
                </a:lnTo>
                <a:lnTo>
                  <a:pt x="13630" y="42556"/>
                </a:lnTo>
                <a:lnTo>
                  <a:pt x="11458" y="45040"/>
                </a:lnTo>
                <a:lnTo>
                  <a:pt x="10010" y="47489"/>
                </a:lnTo>
                <a:lnTo>
                  <a:pt x="9046" y="49915"/>
                </a:lnTo>
                <a:lnTo>
                  <a:pt x="8402" y="52327"/>
                </a:lnTo>
                <a:lnTo>
                  <a:pt x="7179" y="54728"/>
                </a:lnTo>
                <a:lnTo>
                  <a:pt x="5570" y="57123"/>
                </a:lnTo>
                <a:lnTo>
                  <a:pt x="3704" y="59513"/>
                </a:lnTo>
                <a:lnTo>
                  <a:pt x="2460" y="61900"/>
                </a:lnTo>
                <a:lnTo>
                  <a:pt x="1630" y="64286"/>
                </a:lnTo>
                <a:lnTo>
                  <a:pt x="299" y="70025"/>
                </a:lnTo>
                <a:lnTo>
                  <a:pt x="117" y="72926"/>
                </a:lnTo>
                <a:lnTo>
                  <a:pt x="0" y="77464"/>
                </a:lnTo>
                <a:lnTo>
                  <a:pt x="784" y="77836"/>
                </a:lnTo>
                <a:lnTo>
                  <a:pt x="3772" y="78250"/>
                </a:lnTo>
                <a:lnTo>
                  <a:pt x="5680" y="79154"/>
                </a:lnTo>
                <a:lnTo>
                  <a:pt x="7746" y="80550"/>
                </a:lnTo>
                <a:lnTo>
                  <a:pt x="9917" y="82275"/>
                </a:lnTo>
                <a:lnTo>
                  <a:pt x="12158" y="83425"/>
                </a:lnTo>
                <a:lnTo>
                  <a:pt x="16764" y="84703"/>
                </a:lnTo>
                <a:lnTo>
                  <a:pt x="23820" y="85422"/>
                </a:lnTo>
                <a:lnTo>
                  <a:pt x="30679" y="85590"/>
                </a:lnTo>
                <a:lnTo>
                  <a:pt x="204661" y="85725"/>
                </a:lnTo>
                <a:lnTo>
                  <a:pt x="208662" y="86519"/>
                </a:lnTo>
                <a:lnTo>
                  <a:pt x="212124" y="87841"/>
                </a:lnTo>
                <a:lnTo>
                  <a:pt x="218086" y="90634"/>
                </a:lnTo>
                <a:lnTo>
                  <a:pt x="223382" y="91876"/>
                </a:lnTo>
                <a:lnTo>
                  <a:pt x="230498" y="92427"/>
                </a:lnTo>
                <a:lnTo>
                  <a:pt x="240417" y="92781"/>
                </a:lnTo>
                <a:lnTo>
                  <a:pt x="248079" y="92851"/>
                </a:lnTo>
                <a:lnTo>
                  <a:pt x="257146" y="928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285"/>
          <p:cNvSpPr/>
          <p:nvPr/>
        </p:nvSpPr>
        <p:spPr>
          <a:xfrm>
            <a:off x="4371975" y="1485900"/>
            <a:ext cx="28576" cy="285751"/>
          </a:xfrm>
          <a:custGeom>
            <a:avLst/>
            <a:gdLst/>
            <a:ahLst/>
            <a:cxnLst/>
            <a:rect l="0" t="0" r="0" b="0"/>
            <a:pathLst>
              <a:path w="28576" h="285751">
                <a:moveTo>
                  <a:pt x="0" y="0"/>
                </a:moveTo>
                <a:lnTo>
                  <a:pt x="0" y="48750"/>
                </a:lnTo>
                <a:lnTo>
                  <a:pt x="794" y="53137"/>
                </a:lnTo>
                <a:lnTo>
                  <a:pt x="2116" y="57650"/>
                </a:lnTo>
                <a:lnTo>
                  <a:pt x="3792" y="62246"/>
                </a:lnTo>
                <a:lnTo>
                  <a:pt x="4909" y="67691"/>
                </a:lnTo>
                <a:lnTo>
                  <a:pt x="5654" y="73702"/>
                </a:lnTo>
                <a:lnTo>
                  <a:pt x="6150" y="80091"/>
                </a:lnTo>
                <a:lnTo>
                  <a:pt x="6481" y="85937"/>
                </a:lnTo>
                <a:lnTo>
                  <a:pt x="6849" y="96667"/>
                </a:lnTo>
                <a:lnTo>
                  <a:pt x="7741" y="102544"/>
                </a:lnTo>
                <a:lnTo>
                  <a:pt x="9129" y="108844"/>
                </a:lnTo>
                <a:lnTo>
                  <a:pt x="10848" y="115425"/>
                </a:lnTo>
                <a:lnTo>
                  <a:pt x="11995" y="122194"/>
                </a:lnTo>
                <a:lnTo>
                  <a:pt x="12759" y="129087"/>
                </a:lnTo>
                <a:lnTo>
                  <a:pt x="13268" y="136064"/>
                </a:lnTo>
                <a:lnTo>
                  <a:pt x="13608" y="142303"/>
                </a:lnTo>
                <a:lnTo>
                  <a:pt x="13985" y="153468"/>
                </a:lnTo>
                <a:lnTo>
                  <a:pt x="14880" y="159462"/>
                </a:lnTo>
                <a:lnTo>
                  <a:pt x="16269" y="165839"/>
                </a:lnTo>
                <a:lnTo>
                  <a:pt x="17990" y="172472"/>
                </a:lnTo>
                <a:lnTo>
                  <a:pt x="19137" y="178481"/>
                </a:lnTo>
                <a:lnTo>
                  <a:pt x="19902" y="184075"/>
                </a:lnTo>
                <a:lnTo>
                  <a:pt x="20411" y="189391"/>
                </a:lnTo>
                <a:lnTo>
                  <a:pt x="20751" y="194523"/>
                </a:lnTo>
                <a:lnTo>
                  <a:pt x="20978" y="199532"/>
                </a:lnTo>
                <a:lnTo>
                  <a:pt x="21229" y="209331"/>
                </a:lnTo>
                <a:lnTo>
                  <a:pt x="21430" y="259431"/>
                </a:lnTo>
                <a:lnTo>
                  <a:pt x="22224" y="261854"/>
                </a:lnTo>
                <a:lnTo>
                  <a:pt x="23547" y="264263"/>
                </a:lnTo>
                <a:lnTo>
                  <a:pt x="25223" y="266662"/>
                </a:lnTo>
                <a:lnTo>
                  <a:pt x="26341" y="269056"/>
                </a:lnTo>
                <a:lnTo>
                  <a:pt x="27085" y="271446"/>
                </a:lnTo>
                <a:lnTo>
                  <a:pt x="28280" y="277191"/>
                </a:lnTo>
                <a:lnTo>
                  <a:pt x="28575" y="2857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1286"/>
          <p:cNvSpPr/>
          <p:nvPr/>
        </p:nvSpPr>
        <p:spPr>
          <a:xfrm>
            <a:off x="4507804" y="1485900"/>
            <a:ext cx="149922" cy="357188"/>
          </a:xfrm>
          <a:custGeom>
            <a:avLst/>
            <a:gdLst/>
            <a:ahLst/>
            <a:cxnLst/>
            <a:rect l="0" t="0" r="0" b="0"/>
            <a:pathLst>
              <a:path w="149922" h="357188">
                <a:moveTo>
                  <a:pt x="121346" y="0"/>
                </a:moveTo>
                <a:lnTo>
                  <a:pt x="111403" y="9943"/>
                </a:lnTo>
                <a:lnTo>
                  <a:pt x="109161" y="11391"/>
                </a:lnTo>
                <a:lnTo>
                  <a:pt x="104553" y="13000"/>
                </a:lnTo>
                <a:lnTo>
                  <a:pt x="102213" y="15016"/>
                </a:lnTo>
                <a:lnTo>
                  <a:pt x="99859" y="17948"/>
                </a:lnTo>
                <a:lnTo>
                  <a:pt x="97497" y="21490"/>
                </a:lnTo>
                <a:lnTo>
                  <a:pt x="95127" y="24645"/>
                </a:lnTo>
                <a:lnTo>
                  <a:pt x="92754" y="27543"/>
                </a:lnTo>
                <a:lnTo>
                  <a:pt x="90378" y="30268"/>
                </a:lnTo>
                <a:lnTo>
                  <a:pt x="88001" y="33672"/>
                </a:lnTo>
                <a:lnTo>
                  <a:pt x="85622" y="37529"/>
                </a:lnTo>
                <a:lnTo>
                  <a:pt x="83242" y="41688"/>
                </a:lnTo>
                <a:lnTo>
                  <a:pt x="78482" y="50542"/>
                </a:lnTo>
                <a:lnTo>
                  <a:pt x="76101" y="55126"/>
                </a:lnTo>
                <a:lnTo>
                  <a:pt x="72926" y="59769"/>
                </a:lnTo>
                <a:lnTo>
                  <a:pt x="69222" y="64452"/>
                </a:lnTo>
                <a:lnTo>
                  <a:pt x="65166" y="69162"/>
                </a:lnTo>
                <a:lnTo>
                  <a:pt x="61667" y="73889"/>
                </a:lnTo>
                <a:lnTo>
                  <a:pt x="58541" y="78628"/>
                </a:lnTo>
                <a:lnTo>
                  <a:pt x="55663" y="83375"/>
                </a:lnTo>
                <a:lnTo>
                  <a:pt x="52157" y="88127"/>
                </a:lnTo>
                <a:lnTo>
                  <a:pt x="48233" y="92882"/>
                </a:lnTo>
                <a:lnTo>
                  <a:pt x="44029" y="97640"/>
                </a:lnTo>
                <a:lnTo>
                  <a:pt x="40432" y="102399"/>
                </a:lnTo>
                <a:lnTo>
                  <a:pt x="37241" y="107160"/>
                </a:lnTo>
                <a:lnTo>
                  <a:pt x="34319" y="111921"/>
                </a:lnTo>
                <a:lnTo>
                  <a:pt x="31578" y="117476"/>
                </a:lnTo>
                <a:lnTo>
                  <a:pt x="28957" y="123561"/>
                </a:lnTo>
                <a:lnTo>
                  <a:pt x="26416" y="129999"/>
                </a:lnTo>
                <a:lnTo>
                  <a:pt x="23928" y="135878"/>
                </a:lnTo>
                <a:lnTo>
                  <a:pt x="19046" y="146644"/>
                </a:lnTo>
                <a:lnTo>
                  <a:pt x="16634" y="152531"/>
                </a:lnTo>
                <a:lnTo>
                  <a:pt x="14231" y="158837"/>
                </a:lnTo>
                <a:lnTo>
                  <a:pt x="11836" y="165423"/>
                </a:lnTo>
                <a:lnTo>
                  <a:pt x="10239" y="171400"/>
                </a:lnTo>
                <a:lnTo>
                  <a:pt x="8465" y="182276"/>
                </a:lnTo>
                <a:lnTo>
                  <a:pt x="7198" y="188192"/>
                </a:lnTo>
                <a:lnTo>
                  <a:pt x="5560" y="194517"/>
                </a:lnTo>
                <a:lnTo>
                  <a:pt x="3674" y="201116"/>
                </a:lnTo>
                <a:lnTo>
                  <a:pt x="2417" y="207102"/>
                </a:lnTo>
                <a:lnTo>
                  <a:pt x="1020" y="217987"/>
                </a:lnTo>
                <a:lnTo>
                  <a:pt x="399" y="228116"/>
                </a:lnTo>
                <a:lnTo>
                  <a:pt x="123" y="237910"/>
                </a:lnTo>
                <a:lnTo>
                  <a:pt x="0" y="247554"/>
                </a:lnTo>
                <a:lnTo>
                  <a:pt x="2062" y="257132"/>
                </a:lnTo>
                <a:lnTo>
                  <a:pt x="4831" y="266681"/>
                </a:lnTo>
                <a:lnTo>
                  <a:pt x="6061" y="276216"/>
                </a:lnTo>
                <a:lnTo>
                  <a:pt x="8724" y="285746"/>
                </a:lnTo>
                <a:lnTo>
                  <a:pt x="12554" y="294479"/>
                </a:lnTo>
                <a:lnTo>
                  <a:pt x="19173" y="304652"/>
                </a:lnTo>
                <a:lnTo>
                  <a:pt x="23813" y="312936"/>
                </a:lnTo>
                <a:lnTo>
                  <a:pt x="26161" y="315780"/>
                </a:lnTo>
                <a:lnTo>
                  <a:pt x="28521" y="317676"/>
                </a:lnTo>
                <a:lnTo>
                  <a:pt x="34052" y="320577"/>
                </a:lnTo>
                <a:lnTo>
                  <a:pt x="55091" y="331190"/>
                </a:lnTo>
                <a:lnTo>
                  <a:pt x="58920" y="333505"/>
                </a:lnTo>
                <a:lnTo>
                  <a:pt x="62266" y="335843"/>
                </a:lnTo>
                <a:lnTo>
                  <a:pt x="65290" y="338195"/>
                </a:lnTo>
                <a:lnTo>
                  <a:pt x="68894" y="339763"/>
                </a:lnTo>
                <a:lnTo>
                  <a:pt x="72884" y="340809"/>
                </a:lnTo>
                <a:lnTo>
                  <a:pt x="77132" y="341506"/>
                </a:lnTo>
                <a:lnTo>
                  <a:pt x="81551" y="342764"/>
                </a:lnTo>
                <a:lnTo>
                  <a:pt x="86084" y="344397"/>
                </a:lnTo>
                <a:lnTo>
                  <a:pt x="90695" y="346279"/>
                </a:lnTo>
                <a:lnTo>
                  <a:pt x="94562" y="347534"/>
                </a:lnTo>
                <a:lnTo>
                  <a:pt x="97933" y="348370"/>
                </a:lnTo>
                <a:lnTo>
                  <a:pt x="100975" y="348928"/>
                </a:lnTo>
                <a:lnTo>
                  <a:pt x="103797" y="349300"/>
                </a:lnTo>
                <a:lnTo>
                  <a:pt x="106471" y="349548"/>
                </a:lnTo>
                <a:lnTo>
                  <a:pt x="109048" y="349713"/>
                </a:lnTo>
                <a:lnTo>
                  <a:pt x="111560" y="349823"/>
                </a:lnTo>
                <a:lnTo>
                  <a:pt x="116467" y="349945"/>
                </a:lnTo>
                <a:lnTo>
                  <a:pt x="118887" y="350772"/>
                </a:lnTo>
                <a:lnTo>
                  <a:pt x="121294" y="352117"/>
                </a:lnTo>
                <a:lnTo>
                  <a:pt x="123693" y="353807"/>
                </a:lnTo>
                <a:lnTo>
                  <a:pt x="126085" y="354933"/>
                </a:lnTo>
                <a:lnTo>
                  <a:pt x="128474" y="355685"/>
                </a:lnTo>
                <a:lnTo>
                  <a:pt x="130860" y="356186"/>
                </a:lnTo>
                <a:lnTo>
                  <a:pt x="133245" y="356519"/>
                </a:lnTo>
                <a:lnTo>
                  <a:pt x="135629" y="356742"/>
                </a:lnTo>
                <a:lnTo>
                  <a:pt x="142359" y="357161"/>
                </a:lnTo>
                <a:lnTo>
                  <a:pt x="149921" y="3571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1287"/>
          <p:cNvSpPr/>
          <p:nvPr/>
        </p:nvSpPr>
        <p:spPr>
          <a:xfrm>
            <a:off x="4707731" y="1571625"/>
            <a:ext cx="92870" cy="221457"/>
          </a:xfrm>
          <a:custGeom>
            <a:avLst/>
            <a:gdLst/>
            <a:ahLst/>
            <a:cxnLst/>
            <a:rect l="0" t="0" r="0" b="0"/>
            <a:pathLst>
              <a:path w="92870" h="221457">
                <a:moveTo>
                  <a:pt x="0" y="0"/>
                </a:moveTo>
                <a:lnTo>
                  <a:pt x="0" y="6150"/>
                </a:lnTo>
                <a:lnTo>
                  <a:pt x="2117" y="10935"/>
                </a:lnTo>
                <a:lnTo>
                  <a:pt x="4910" y="17560"/>
                </a:lnTo>
                <a:lnTo>
                  <a:pt x="6151" y="23150"/>
                </a:lnTo>
                <a:lnTo>
                  <a:pt x="6482" y="26546"/>
                </a:lnTo>
                <a:lnTo>
                  <a:pt x="6702" y="30397"/>
                </a:lnTo>
                <a:lnTo>
                  <a:pt x="6849" y="34552"/>
                </a:lnTo>
                <a:lnTo>
                  <a:pt x="7741" y="38910"/>
                </a:lnTo>
                <a:lnTo>
                  <a:pt x="9129" y="43402"/>
                </a:lnTo>
                <a:lnTo>
                  <a:pt x="10849" y="47984"/>
                </a:lnTo>
                <a:lnTo>
                  <a:pt x="11995" y="52627"/>
                </a:lnTo>
                <a:lnTo>
                  <a:pt x="12759" y="57310"/>
                </a:lnTo>
                <a:lnTo>
                  <a:pt x="13268" y="62019"/>
                </a:lnTo>
                <a:lnTo>
                  <a:pt x="14402" y="67539"/>
                </a:lnTo>
                <a:lnTo>
                  <a:pt x="15951" y="73601"/>
                </a:lnTo>
                <a:lnTo>
                  <a:pt x="17778" y="80023"/>
                </a:lnTo>
                <a:lnTo>
                  <a:pt x="19789" y="85893"/>
                </a:lnTo>
                <a:lnTo>
                  <a:pt x="21924" y="91393"/>
                </a:lnTo>
                <a:lnTo>
                  <a:pt x="24141" y="96647"/>
                </a:lnTo>
                <a:lnTo>
                  <a:pt x="26412" y="101737"/>
                </a:lnTo>
                <a:lnTo>
                  <a:pt x="31054" y="111627"/>
                </a:lnTo>
                <a:lnTo>
                  <a:pt x="32608" y="116486"/>
                </a:lnTo>
                <a:lnTo>
                  <a:pt x="33645" y="121314"/>
                </a:lnTo>
                <a:lnTo>
                  <a:pt x="34336" y="126120"/>
                </a:lnTo>
                <a:lnTo>
                  <a:pt x="35591" y="130911"/>
                </a:lnTo>
                <a:lnTo>
                  <a:pt x="37221" y="135692"/>
                </a:lnTo>
                <a:lnTo>
                  <a:pt x="39101" y="140468"/>
                </a:lnTo>
                <a:lnTo>
                  <a:pt x="41149" y="145239"/>
                </a:lnTo>
                <a:lnTo>
                  <a:pt x="45540" y="154773"/>
                </a:lnTo>
                <a:lnTo>
                  <a:pt x="52475" y="169066"/>
                </a:lnTo>
                <a:lnTo>
                  <a:pt x="54827" y="173035"/>
                </a:lnTo>
                <a:lnTo>
                  <a:pt x="57189" y="176476"/>
                </a:lnTo>
                <a:lnTo>
                  <a:pt x="59557" y="179563"/>
                </a:lnTo>
                <a:lnTo>
                  <a:pt x="61930" y="182415"/>
                </a:lnTo>
                <a:lnTo>
                  <a:pt x="64305" y="185110"/>
                </a:lnTo>
                <a:lnTo>
                  <a:pt x="69061" y="190221"/>
                </a:lnTo>
                <a:lnTo>
                  <a:pt x="73821" y="195138"/>
                </a:lnTo>
                <a:lnTo>
                  <a:pt x="75408" y="197561"/>
                </a:lnTo>
                <a:lnTo>
                  <a:pt x="77171" y="202369"/>
                </a:lnTo>
                <a:lnTo>
                  <a:pt x="80071" y="207152"/>
                </a:lnTo>
                <a:lnTo>
                  <a:pt x="81955" y="209539"/>
                </a:lnTo>
                <a:lnTo>
                  <a:pt x="84005" y="211130"/>
                </a:lnTo>
                <a:lnTo>
                  <a:pt x="86167" y="212191"/>
                </a:lnTo>
                <a:lnTo>
                  <a:pt x="88400" y="212898"/>
                </a:lnTo>
                <a:lnTo>
                  <a:pt x="89890" y="214163"/>
                </a:lnTo>
                <a:lnTo>
                  <a:pt x="90883" y="215800"/>
                </a:lnTo>
                <a:lnTo>
                  <a:pt x="92869" y="22145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1288"/>
          <p:cNvSpPr/>
          <p:nvPr/>
        </p:nvSpPr>
        <p:spPr>
          <a:xfrm>
            <a:off x="4850606" y="1500187"/>
            <a:ext cx="142770" cy="335746"/>
          </a:xfrm>
          <a:custGeom>
            <a:avLst/>
            <a:gdLst/>
            <a:ahLst/>
            <a:cxnLst/>
            <a:rect l="0" t="0" r="0" b="0"/>
            <a:pathLst>
              <a:path w="142770" h="335746">
                <a:moveTo>
                  <a:pt x="0" y="0"/>
                </a:moveTo>
                <a:lnTo>
                  <a:pt x="6151" y="0"/>
                </a:lnTo>
                <a:lnTo>
                  <a:pt x="6482" y="794"/>
                </a:lnTo>
                <a:lnTo>
                  <a:pt x="6849" y="3792"/>
                </a:lnTo>
                <a:lnTo>
                  <a:pt x="7741" y="4910"/>
                </a:lnTo>
                <a:lnTo>
                  <a:pt x="9129" y="5654"/>
                </a:lnTo>
                <a:lnTo>
                  <a:pt x="13582" y="7276"/>
                </a:lnTo>
                <a:lnTo>
                  <a:pt x="16993" y="8819"/>
                </a:lnTo>
                <a:lnTo>
                  <a:pt x="29377" y="14784"/>
                </a:lnTo>
                <a:lnTo>
                  <a:pt x="33871" y="17000"/>
                </a:lnTo>
                <a:lnTo>
                  <a:pt x="38456" y="20064"/>
                </a:lnTo>
                <a:lnTo>
                  <a:pt x="43100" y="23695"/>
                </a:lnTo>
                <a:lnTo>
                  <a:pt x="47783" y="27703"/>
                </a:lnTo>
                <a:lnTo>
                  <a:pt x="52493" y="31169"/>
                </a:lnTo>
                <a:lnTo>
                  <a:pt x="57220" y="34273"/>
                </a:lnTo>
                <a:lnTo>
                  <a:pt x="61960" y="37136"/>
                </a:lnTo>
                <a:lnTo>
                  <a:pt x="65912" y="40632"/>
                </a:lnTo>
                <a:lnTo>
                  <a:pt x="69342" y="44551"/>
                </a:lnTo>
                <a:lnTo>
                  <a:pt x="72421" y="48751"/>
                </a:lnTo>
                <a:lnTo>
                  <a:pt x="76062" y="53138"/>
                </a:lnTo>
                <a:lnTo>
                  <a:pt x="80077" y="57650"/>
                </a:lnTo>
                <a:lnTo>
                  <a:pt x="88771" y="66897"/>
                </a:lnTo>
                <a:lnTo>
                  <a:pt x="97927" y="76299"/>
                </a:lnTo>
                <a:lnTo>
                  <a:pt x="101797" y="81822"/>
                </a:lnTo>
                <a:lnTo>
                  <a:pt x="105171" y="87886"/>
                </a:lnTo>
                <a:lnTo>
                  <a:pt x="116289" y="110934"/>
                </a:lnTo>
                <a:lnTo>
                  <a:pt x="119594" y="116819"/>
                </a:lnTo>
                <a:lnTo>
                  <a:pt x="123386" y="123123"/>
                </a:lnTo>
                <a:lnTo>
                  <a:pt x="127501" y="129707"/>
                </a:lnTo>
                <a:lnTo>
                  <a:pt x="130245" y="136478"/>
                </a:lnTo>
                <a:lnTo>
                  <a:pt x="132073" y="143372"/>
                </a:lnTo>
                <a:lnTo>
                  <a:pt x="133292" y="150350"/>
                </a:lnTo>
                <a:lnTo>
                  <a:pt x="134899" y="156590"/>
                </a:lnTo>
                <a:lnTo>
                  <a:pt x="136764" y="162337"/>
                </a:lnTo>
                <a:lnTo>
                  <a:pt x="138801" y="167756"/>
                </a:lnTo>
                <a:lnTo>
                  <a:pt x="140159" y="173750"/>
                </a:lnTo>
                <a:lnTo>
                  <a:pt x="141064" y="180127"/>
                </a:lnTo>
                <a:lnTo>
                  <a:pt x="141667" y="186760"/>
                </a:lnTo>
                <a:lnTo>
                  <a:pt x="142070" y="193563"/>
                </a:lnTo>
                <a:lnTo>
                  <a:pt x="142517" y="207472"/>
                </a:lnTo>
                <a:lnTo>
                  <a:pt x="142769" y="224897"/>
                </a:lnTo>
                <a:lnTo>
                  <a:pt x="142010" y="230894"/>
                </a:lnTo>
                <a:lnTo>
                  <a:pt x="140711" y="237273"/>
                </a:lnTo>
                <a:lnTo>
                  <a:pt x="139051" y="243907"/>
                </a:lnTo>
                <a:lnTo>
                  <a:pt x="137151" y="249917"/>
                </a:lnTo>
                <a:lnTo>
                  <a:pt x="135090" y="255512"/>
                </a:lnTo>
                <a:lnTo>
                  <a:pt x="132923" y="260829"/>
                </a:lnTo>
                <a:lnTo>
                  <a:pt x="130684" y="266754"/>
                </a:lnTo>
                <a:lnTo>
                  <a:pt x="126079" y="279689"/>
                </a:lnTo>
                <a:lnTo>
                  <a:pt x="123740" y="285678"/>
                </a:lnTo>
                <a:lnTo>
                  <a:pt x="121387" y="291258"/>
                </a:lnTo>
                <a:lnTo>
                  <a:pt x="117450" y="300898"/>
                </a:lnTo>
                <a:lnTo>
                  <a:pt x="114439" y="310788"/>
                </a:lnTo>
                <a:lnTo>
                  <a:pt x="110922" y="316193"/>
                </a:lnTo>
                <a:lnTo>
                  <a:pt x="106713" y="321240"/>
                </a:lnTo>
                <a:lnTo>
                  <a:pt x="104480" y="323698"/>
                </a:lnTo>
                <a:lnTo>
                  <a:pt x="102991" y="326130"/>
                </a:lnTo>
                <a:lnTo>
                  <a:pt x="100015" y="335745"/>
                </a:lnTo>
                <a:lnTo>
                  <a:pt x="93862" y="329605"/>
                </a:lnTo>
                <a:lnTo>
                  <a:pt x="91193" y="329054"/>
                </a:lnTo>
                <a:lnTo>
                  <a:pt x="85725" y="3286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1289"/>
          <p:cNvSpPr/>
          <p:nvPr/>
        </p:nvSpPr>
        <p:spPr>
          <a:xfrm>
            <a:off x="5107818" y="1435893"/>
            <a:ext cx="149983" cy="400051"/>
          </a:xfrm>
          <a:custGeom>
            <a:avLst/>
            <a:gdLst/>
            <a:ahLst/>
            <a:cxnLst/>
            <a:rect l="0" t="0" r="0" b="0"/>
            <a:pathLst>
              <a:path w="149983" h="400051">
                <a:moveTo>
                  <a:pt x="128550" y="0"/>
                </a:moveTo>
                <a:lnTo>
                  <a:pt x="124758" y="3793"/>
                </a:lnTo>
                <a:lnTo>
                  <a:pt x="123640" y="5703"/>
                </a:lnTo>
                <a:lnTo>
                  <a:pt x="121275" y="12185"/>
                </a:lnTo>
                <a:lnTo>
                  <a:pt x="117908" y="16793"/>
                </a:lnTo>
                <a:lnTo>
                  <a:pt x="113767" y="21487"/>
                </a:lnTo>
                <a:lnTo>
                  <a:pt x="109279" y="27012"/>
                </a:lnTo>
                <a:lnTo>
                  <a:pt x="104640" y="34760"/>
                </a:lnTo>
                <a:lnTo>
                  <a:pt x="99932" y="43495"/>
                </a:lnTo>
                <a:lnTo>
                  <a:pt x="97565" y="48047"/>
                </a:lnTo>
                <a:lnTo>
                  <a:pt x="94400" y="52669"/>
                </a:lnTo>
                <a:lnTo>
                  <a:pt x="90702" y="57338"/>
                </a:lnTo>
                <a:lnTo>
                  <a:pt x="86650" y="62038"/>
                </a:lnTo>
                <a:lnTo>
                  <a:pt x="83154" y="67552"/>
                </a:lnTo>
                <a:lnTo>
                  <a:pt x="80030" y="73610"/>
                </a:lnTo>
                <a:lnTo>
                  <a:pt x="77153" y="80030"/>
                </a:lnTo>
                <a:lnTo>
                  <a:pt x="73648" y="85897"/>
                </a:lnTo>
                <a:lnTo>
                  <a:pt x="69724" y="91396"/>
                </a:lnTo>
                <a:lnTo>
                  <a:pt x="65520" y="96649"/>
                </a:lnTo>
                <a:lnTo>
                  <a:pt x="61130" y="102533"/>
                </a:lnTo>
                <a:lnTo>
                  <a:pt x="52019" y="115420"/>
                </a:lnTo>
                <a:lnTo>
                  <a:pt x="48161" y="121397"/>
                </a:lnTo>
                <a:lnTo>
                  <a:pt x="44795" y="126969"/>
                </a:lnTo>
                <a:lnTo>
                  <a:pt x="41757" y="132271"/>
                </a:lnTo>
                <a:lnTo>
                  <a:pt x="38145" y="138187"/>
                </a:lnTo>
                <a:lnTo>
                  <a:pt x="29897" y="151110"/>
                </a:lnTo>
                <a:lnTo>
                  <a:pt x="26269" y="157097"/>
                </a:lnTo>
                <a:lnTo>
                  <a:pt x="23057" y="162675"/>
                </a:lnTo>
                <a:lnTo>
                  <a:pt x="20121" y="167981"/>
                </a:lnTo>
                <a:lnTo>
                  <a:pt x="17370" y="173900"/>
                </a:lnTo>
                <a:lnTo>
                  <a:pt x="14743" y="180227"/>
                </a:lnTo>
                <a:lnTo>
                  <a:pt x="12198" y="186826"/>
                </a:lnTo>
                <a:lnTo>
                  <a:pt x="9707" y="192814"/>
                </a:lnTo>
                <a:lnTo>
                  <a:pt x="7253" y="198393"/>
                </a:lnTo>
                <a:lnTo>
                  <a:pt x="4823" y="203699"/>
                </a:lnTo>
                <a:lnTo>
                  <a:pt x="2123" y="215946"/>
                </a:lnTo>
                <a:lnTo>
                  <a:pt x="1403" y="222545"/>
                </a:lnTo>
                <a:lnTo>
                  <a:pt x="603" y="234111"/>
                </a:lnTo>
                <a:lnTo>
                  <a:pt x="247" y="244543"/>
                </a:lnTo>
                <a:lnTo>
                  <a:pt x="47" y="260135"/>
                </a:lnTo>
                <a:lnTo>
                  <a:pt x="0" y="272778"/>
                </a:lnTo>
                <a:lnTo>
                  <a:pt x="2096" y="284218"/>
                </a:lnTo>
                <a:lnTo>
                  <a:pt x="5673" y="294594"/>
                </a:lnTo>
                <a:lnTo>
                  <a:pt x="9909" y="304498"/>
                </a:lnTo>
                <a:lnTo>
                  <a:pt x="14438" y="314191"/>
                </a:lnTo>
                <a:lnTo>
                  <a:pt x="23812" y="333349"/>
                </a:lnTo>
                <a:lnTo>
                  <a:pt x="26181" y="337326"/>
                </a:lnTo>
                <a:lnTo>
                  <a:pt x="28554" y="340772"/>
                </a:lnTo>
                <a:lnTo>
                  <a:pt x="30930" y="343863"/>
                </a:lnTo>
                <a:lnTo>
                  <a:pt x="34101" y="346717"/>
                </a:lnTo>
                <a:lnTo>
                  <a:pt x="37803" y="349413"/>
                </a:lnTo>
                <a:lnTo>
                  <a:pt x="41859" y="352005"/>
                </a:lnTo>
                <a:lnTo>
                  <a:pt x="45356" y="355320"/>
                </a:lnTo>
                <a:lnTo>
                  <a:pt x="48481" y="359117"/>
                </a:lnTo>
                <a:lnTo>
                  <a:pt x="51358" y="363237"/>
                </a:lnTo>
                <a:lnTo>
                  <a:pt x="54070" y="366777"/>
                </a:lnTo>
                <a:lnTo>
                  <a:pt x="56672" y="369930"/>
                </a:lnTo>
                <a:lnTo>
                  <a:pt x="59200" y="372827"/>
                </a:lnTo>
                <a:lnTo>
                  <a:pt x="61680" y="375551"/>
                </a:lnTo>
                <a:lnTo>
                  <a:pt x="66551" y="380695"/>
                </a:lnTo>
                <a:lnTo>
                  <a:pt x="69755" y="382384"/>
                </a:lnTo>
                <a:lnTo>
                  <a:pt x="73478" y="383511"/>
                </a:lnTo>
                <a:lnTo>
                  <a:pt x="77548" y="384261"/>
                </a:lnTo>
                <a:lnTo>
                  <a:pt x="81055" y="385556"/>
                </a:lnTo>
                <a:lnTo>
                  <a:pt x="84187" y="387212"/>
                </a:lnTo>
                <a:lnTo>
                  <a:pt x="87069" y="389110"/>
                </a:lnTo>
                <a:lnTo>
                  <a:pt x="89783" y="390376"/>
                </a:lnTo>
                <a:lnTo>
                  <a:pt x="92387" y="391219"/>
                </a:lnTo>
                <a:lnTo>
                  <a:pt x="94917" y="391782"/>
                </a:lnTo>
                <a:lnTo>
                  <a:pt x="97397" y="392950"/>
                </a:lnTo>
                <a:lnTo>
                  <a:pt x="99843" y="394523"/>
                </a:lnTo>
                <a:lnTo>
                  <a:pt x="102269" y="396366"/>
                </a:lnTo>
                <a:lnTo>
                  <a:pt x="104679" y="397594"/>
                </a:lnTo>
                <a:lnTo>
                  <a:pt x="107080" y="398413"/>
                </a:lnTo>
                <a:lnTo>
                  <a:pt x="109474" y="398958"/>
                </a:lnTo>
                <a:lnTo>
                  <a:pt x="111864" y="399322"/>
                </a:lnTo>
                <a:lnTo>
                  <a:pt x="114252" y="399565"/>
                </a:lnTo>
                <a:lnTo>
                  <a:pt x="116636" y="399727"/>
                </a:lnTo>
                <a:lnTo>
                  <a:pt x="119020" y="399835"/>
                </a:lnTo>
                <a:lnTo>
                  <a:pt x="123785" y="399954"/>
                </a:lnTo>
                <a:lnTo>
                  <a:pt x="142783" y="400050"/>
                </a:lnTo>
                <a:lnTo>
                  <a:pt x="149982" y="4000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1290"/>
          <p:cNvSpPr/>
          <p:nvPr/>
        </p:nvSpPr>
        <p:spPr>
          <a:xfrm>
            <a:off x="5172075" y="1664493"/>
            <a:ext cx="185738" cy="7145"/>
          </a:xfrm>
          <a:custGeom>
            <a:avLst/>
            <a:gdLst/>
            <a:ahLst/>
            <a:cxnLst/>
            <a:rect l="0" t="0" r="0" b="0"/>
            <a:pathLst>
              <a:path w="185738" h="7145">
                <a:moveTo>
                  <a:pt x="0" y="7144"/>
                </a:moveTo>
                <a:lnTo>
                  <a:pt x="48052" y="7144"/>
                </a:lnTo>
                <a:lnTo>
                  <a:pt x="52671" y="6350"/>
                </a:lnTo>
                <a:lnTo>
                  <a:pt x="57339" y="5027"/>
                </a:lnTo>
                <a:lnTo>
                  <a:pt x="62039" y="3352"/>
                </a:lnTo>
                <a:lnTo>
                  <a:pt x="66759" y="2234"/>
                </a:lnTo>
                <a:lnTo>
                  <a:pt x="71493" y="1490"/>
                </a:lnTo>
                <a:lnTo>
                  <a:pt x="76237" y="993"/>
                </a:lnTo>
                <a:lnTo>
                  <a:pt x="80987" y="662"/>
                </a:lnTo>
                <a:lnTo>
                  <a:pt x="85741" y="442"/>
                </a:lnTo>
                <a:lnTo>
                  <a:pt x="95257" y="196"/>
                </a:lnTo>
                <a:lnTo>
                  <a:pt x="18573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1291"/>
          <p:cNvSpPr/>
          <p:nvPr/>
        </p:nvSpPr>
        <p:spPr>
          <a:xfrm>
            <a:off x="5436393" y="1514475"/>
            <a:ext cx="207170" cy="114301"/>
          </a:xfrm>
          <a:custGeom>
            <a:avLst/>
            <a:gdLst/>
            <a:ahLst/>
            <a:cxnLst/>
            <a:rect l="0" t="0" r="0" b="0"/>
            <a:pathLst>
              <a:path w="207170" h="114301">
                <a:moveTo>
                  <a:pt x="0" y="0"/>
                </a:moveTo>
                <a:lnTo>
                  <a:pt x="3793" y="0"/>
                </a:lnTo>
                <a:lnTo>
                  <a:pt x="4910" y="793"/>
                </a:lnTo>
                <a:lnTo>
                  <a:pt x="5655" y="2116"/>
                </a:lnTo>
                <a:lnTo>
                  <a:pt x="6151" y="3792"/>
                </a:lnTo>
                <a:lnTo>
                  <a:pt x="7276" y="4909"/>
                </a:lnTo>
                <a:lnTo>
                  <a:pt x="8819" y="5654"/>
                </a:lnTo>
                <a:lnTo>
                  <a:pt x="10642" y="6150"/>
                </a:lnTo>
                <a:lnTo>
                  <a:pt x="11857" y="8069"/>
                </a:lnTo>
                <a:lnTo>
                  <a:pt x="12668" y="10935"/>
                </a:lnTo>
                <a:lnTo>
                  <a:pt x="13208" y="14434"/>
                </a:lnTo>
                <a:lnTo>
                  <a:pt x="14361" y="17560"/>
                </a:lnTo>
                <a:lnTo>
                  <a:pt x="15924" y="20438"/>
                </a:lnTo>
                <a:lnTo>
                  <a:pt x="17760" y="23150"/>
                </a:lnTo>
                <a:lnTo>
                  <a:pt x="18984" y="25752"/>
                </a:lnTo>
                <a:lnTo>
                  <a:pt x="19800" y="28280"/>
                </a:lnTo>
                <a:lnTo>
                  <a:pt x="20344" y="30760"/>
                </a:lnTo>
                <a:lnTo>
                  <a:pt x="20706" y="34000"/>
                </a:lnTo>
                <a:lnTo>
                  <a:pt x="20948" y="37748"/>
                </a:lnTo>
                <a:lnTo>
                  <a:pt x="21109" y="41834"/>
                </a:lnTo>
                <a:lnTo>
                  <a:pt x="20423" y="45351"/>
                </a:lnTo>
                <a:lnTo>
                  <a:pt x="19172" y="48490"/>
                </a:lnTo>
                <a:lnTo>
                  <a:pt x="17543" y="51377"/>
                </a:lnTo>
                <a:lnTo>
                  <a:pt x="16458" y="54888"/>
                </a:lnTo>
                <a:lnTo>
                  <a:pt x="15735" y="58817"/>
                </a:lnTo>
                <a:lnTo>
                  <a:pt x="15253" y="63024"/>
                </a:lnTo>
                <a:lnTo>
                  <a:pt x="14931" y="66622"/>
                </a:lnTo>
                <a:lnTo>
                  <a:pt x="14717" y="69815"/>
                </a:lnTo>
                <a:lnTo>
                  <a:pt x="14478" y="75478"/>
                </a:lnTo>
                <a:lnTo>
                  <a:pt x="14344" y="83130"/>
                </a:lnTo>
                <a:lnTo>
                  <a:pt x="14290" y="98593"/>
                </a:lnTo>
                <a:lnTo>
                  <a:pt x="15083" y="99066"/>
                </a:lnTo>
                <a:lnTo>
                  <a:pt x="18081" y="99591"/>
                </a:lnTo>
                <a:lnTo>
                  <a:pt x="24231" y="99887"/>
                </a:lnTo>
                <a:lnTo>
                  <a:pt x="29305" y="99987"/>
                </a:lnTo>
                <a:lnTo>
                  <a:pt x="141255" y="100012"/>
                </a:lnTo>
                <a:lnTo>
                  <a:pt x="145764" y="100806"/>
                </a:lnTo>
                <a:lnTo>
                  <a:pt x="150357" y="102129"/>
                </a:lnTo>
                <a:lnTo>
                  <a:pt x="155007" y="103805"/>
                </a:lnTo>
                <a:lnTo>
                  <a:pt x="158901" y="104922"/>
                </a:lnTo>
                <a:lnTo>
                  <a:pt x="165343" y="106163"/>
                </a:lnTo>
                <a:lnTo>
                  <a:pt x="168967" y="106494"/>
                </a:lnTo>
                <a:lnTo>
                  <a:pt x="172970" y="106714"/>
                </a:lnTo>
                <a:lnTo>
                  <a:pt x="180857" y="106960"/>
                </a:lnTo>
                <a:lnTo>
                  <a:pt x="192388" y="107117"/>
                </a:lnTo>
                <a:lnTo>
                  <a:pt x="194933" y="107130"/>
                </a:lnTo>
                <a:lnTo>
                  <a:pt x="197424" y="107932"/>
                </a:lnTo>
                <a:lnTo>
                  <a:pt x="202309" y="110940"/>
                </a:lnTo>
                <a:lnTo>
                  <a:pt x="207169" y="1143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1292"/>
          <p:cNvSpPr/>
          <p:nvPr/>
        </p:nvSpPr>
        <p:spPr>
          <a:xfrm>
            <a:off x="5593556" y="1521618"/>
            <a:ext cx="28576" cy="271464"/>
          </a:xfrm>
          <a:custGeom>
            <a:avLst/>
            <a:gdLst/>
            <a:ahLst/>
            <a:cxnLst/>
            <a:rect l="0" t="0" r="0" b="0"/>
            <a:pathLst>
              <a:path w="28576" h="271464">
                <a:moveTo>
                  <a:pt x="0" y="0"/>
                </a:moveTo>
                <a:lnTo>
                  <a:pt x="3792" y="3793"/>
                </a:lnTo>
                <a:lnTo>
                  <a:pt x="4910" y="6497"/>
                </a:lnTo>
                <a:lnTo>
                  <a:pt x="5654" y="9888"/>
                </a:lnTo>
                <a:lnTo>
                  <a:pt x="6482" y="17888"/>
                </a:lnTo>
                <a:lnTo>
                  <a:pt x="6702" y="22244"/>
                </a:lnTo>
                <a:lnTo>
                  <a:pt x="6849" y="26736"/>
                </a:lnTo>
                <a:lnTo>
                  <a:pt x="7741" y="31318"/>
                </a:lnTo>
                <a:lnTo>
                  <a:pt x="9129" y="35960"/>
                </a:lnTo>
                <a:lnTo>
                  <a:pt x="10849" y="40642"/>
                </a:lnTo>
                <a:lnTo>
                  <a:pt x="11995" y="46145"/>
                </a:lnTo>
                <a:lnTo>
                  <a:pt x="12759" y="52195"/>
                </a:lnTo>
                <a:lnTo>
                  <a:pt x="13269" y="58609"/>
                </a:lnTo>
                <a:lnTo>
                  <a:pt x="13608" y="65267"/>
                </a:lnTo>
                <a:lnTo>
                  <a:pt x="13986" y="79014"/>
                </a:lnTo>
                <a:lnTo>
                  <a:pt x="14282" y="150026"/>
                </a:lnTo>
                <a:lnTo>
                  <a:pt x="14286" y="185739"/>
                </a:lnTo>
                <a:lnTo>
                  <a:pt x="15080" y="192088"/>
                </a:lnTo>
                <a:lnTo>
                  <a:pt x="16404" y="197909"/>
                </a:lnTo>
                <a:lnTo>
                  <a:pt x="18080" y="203377"/>
                </a:lnTo>
                <a:lnTo>
                  <a:pt x="19197" y="208610"/>
                </a:lnTo>
                <a:lnTo>
                  <a:pt x="19942" y="213686"/>
                </a:lnTo>
                <a:lnTo>
                  <a:pt x="20438" y="218657"/>
                </a:lnTo>
                <a:lnTo>
                  <a:pt x="20769" y="223559"/>
                </a:lnTo>
                <a:lnTo>
                  <a:pt x="20990" y="228415"/>
                </a:lnTo>
                <a:lnTo>
                  <a:pt x="21300" y="240716"/>
                </a:lnTo>
                <a:lnTo>
                  <a:pt x="21405" y="251984"/>
                </a:lnTo>
                <a:lnTo>
                  <a:pt x="22208" y="254508"/>
                </a:lnTo>
                <a:lnTo>
                  <a:pt x="23536" y="256985"/>
                </a:lnTo>
                <a:lnTo>
                  <a:pt x="27579" y="262870"/>
                </a:lnTo>
                <a:lnTo>
                  <a:pt x="28133" y="265792"/>
                </a:lnTo>
                <a:lnTo>
                  <a:pt x="28575" y="2714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1293"/>
          <p:cNvSpPr/>
          <p:nvPr/>
        </p:nvSpPr>
        <p:spPr>
          <a:xfrm>
            <a:off x="5715000" y="1493051"/>
            <a:ext cx="14280" cy="78575"/>
          </a:xfrm>
          <a:custGeom>
            <a:avLst/>
            <a:gdLst/>
            <a:ahLst/>
            <a:cxnLst/>
            <a:rect l="0" t="0" r="0" b="0"/>
            <a:pathLst>
              <a:path w="14280" h="78575">
                <a:moveTo>
                  <a:pt x="0" y="7136"/>
                </a:moveTo>
                <a:lnTo>
                  <a:pt x="0" y="79"/>
                </a:lnTo>
                <a:lnTo>
                  <a:pt x="794" y="50"/>
                </a:lnTo>
                <a:lnTo>
                  <a:pt x="6150" y="0"/>
                </a:lnTo>
                <a:lnTo>
                  <a:pt x="6481" y="791"/>
                </a:lnTo>
                <a:lnTo>
                  <a:pt x="6702" y="2112"/>
                </a:lnTo>
                <a:lnTo>
                  <a:pt x="6849" y="3787"/>
                </a:lnTo>
                <a:lnTo>
                  <a:pt x="7741" y="5697"/>
                </a:lnTo>
                <a:lnTo>
                  <a:pt x="9129" y="7764"/>
                </a:lnTo>
                <a:lnTo>
                  <a:pt x="10848" y="9936"/>
                </a:lnTo>
                <a:lnTo>
                  <a:pt x="11995" y="12178"/>
                </a:lnTo>
                <a:lnTo>
                  <a:pt x="12759" y="14466"/>
                </a:lnTo>
                <a:lnTo>
                  <a:pt x="13268" y="16785"/>
                </a:lnTo>
                <a:lnTo>
                  <a:pt x="13608" y="19125"/>
                </a:lnTo>
                <a:lnTo>
                  <a:pt x="13834" y="21479"/>
                </a:lnTo>
                <a:lnTo>
                  <a:pt x="13985" y="23842"/>
                </a:lnTo>
                <a:lnTo>
                  <a:pt x="14153" y="30700"/>
                </a:lnTo>
                <a:lnTo>
                  <a:pt x="14279" y="52087"/>
                </a:lnTo>
                <a:lnTo>
                  <a:pt x="13488" y="54566"/>
                </a:lnTo>
                <a:lnTo>
                  <a:pt x="12167" y="57012"/>
                </a:lnTo>
                <a:lnTo>
                  <a:pt x="8135" y="62849"/>
                </a:lnTo>
                <a:lnTo>
                  <a:pt x="7805" y="64122"/>
                </a:lnTo>
                <a:lnTo>
                  <a:pt x="7584" y="65764"/>
                </a:lnTo>
                <a:lnTo>
                  <a:pt x="7230" y="70310"/>
                </a:lnTo>
                <a:lnTo>
                  <a:pt x="7182" y="73049"/>
                </a:lnTo>
                <a:lnTo>
                  <a:pt x="7144" y="78545"/>
                </a:lnTo>
                <a:lnTo>
                  <a:pt x="7143" y="7857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1294"/>
          <p:cNvSpPr/>
          <p:nvPr/>
        </p:nvSpPr>
        <p:spPr>
          <a:xfrm>
            <a:off x="5336381" y="1521618"/>
            <a:ext cx="57151" cy="321470"/>
          </a:xfrm>
          <a:custGeom>
            <a:avLst/>
            <a:gdLst/>
            <a:ahLst/>
            <a:cxnLst/>
            <a:rect l="0" t="0" r="0" b="0"/>
            <a:pathLst>
              <a:path w="57151" h="321470">
                <a:moveTo>
                  <a:pt x="0" y="0"/>
                </a:moveTo>
                <a:lnTo>
                  <a:pt x="0" y="13001"/>
                </a:lnTo>
                <a:lnTo>
                  <a:pt x="794" y="15017"/>
                </a:lnTo>
                <a:lnTo>
                  <a:pt x="2117" y="17949"/>
                </a:lnTo>
                <a:lnTo>
                  <a:pt x="3792" y="21491"/>
                </a:lnTo>
                <a:lnTo>
                  <a:pt x="4910" y="24646"/>
                </a:lnTo>
                <a:lnTo>
                  <a:pt x="6482" y="32879"/>
                </a:lnTo>
                <a:lnTo>
                  <a:pt x="6947" y="41139"/>
                </a:lnTo>
                <a:lnTo>
                  <a:pt x="7056" y="48976"/>
                </a:lnTo>
                <a:lnTo>
                  <a:pt x="7879" y="53288"/>
                </a:lnTo>
                <a:lnTo>
                  <a:pt x="9222" y="57751"/>
                </a:lnTo>
                <a:lnTo>
                  <a:pt x="10910" y="62313"/>
                </a:lnTo>
                <a:lnTo>
                  <a:pt x="12036" y="66942"/>
                </a:lnTo>
                <a:lnTo>
                  <a:pt x="13287" y="76319"/>
                </a:lnTo>
                <a:lnTo>
                  <a:pt x="13842" y="85778"/>
                </a:lnTo>
                <a:lnTo>
                  <a:pt x="14090" y="95274"/>
                </a:lnTo>
                <a:lnTo>
                  <a:pt x="14200" y="104786"/>
                </a:lnTo>
                <a:lnTo>
                  <a:pt x="15022" y="109545"/>
                </a:lnTo>
                <a:lnTo>
                  <a:pt x="16365" y="114305"/>
                </a:lnTo>
                <a:lnTo>
                  <a:pt x="18054" y="119066"/>
                </a:lnTo>
                <a:lnTo>
                  <a:pt x="19179" y="123827"/>
                </a:lnTo>
                <a:lnTo>
                  <a:pt x="20430" y="133351"/>
                </a:lnTo>
                <a:lnTo>
                  <a:pt x="20986" y="142876"/>
                </a:lnTo>
                <a:lnTo>
                  <a:pt x="21135" y="147638"/>
                </a:lnTo>
                <a:lnTo>
                  <a:pt x="22027" y="152401"/>
                </a:lnTo>
                <a:lnTo>
                  <a:pt x="23416" y="157163"/>
                </a:lnTo>
                <a:lnTo>
                  <a:pt x="25136" y="161925"/>
                </a:lnTo>
                <a:lnTo>
                  <a:pt x="26282" y="166688"/>
                </a:lnTo>
                <a:lnTo>
                  <a:pt x="27556" y="176213"/>
                </a:lnTo>
                <a:lnTo>
                  <a:pt x="28689" y="180975"/>
                </a:lnTo>
                <a:lnTo>
                  <a:pt x="30239" y="185738"/>
                </a:lnTo>
                <a:lnTo>
                  <a:pt x="32065" y="190500"/>
                </a:lnTo>
                <a:lnTo>
                  <a:pt x="33283" y="196057"/>
                </a:lnTo>
                <a:lnTo>
                  <a:pt x="34095" y="202142"/>
                </a:lnTo>
                <a:lnTo>
                  <a:pt x="34636" y="208580"/>
                </a:lnTo>
                <a:lnTo>
                  <a:pt x="34997" y="214460"/>
                </a:lnTo>
                <a:lnTo>
                  <a:pt x="35398" y="225226"/>
                </a:lnTo>
                <a:lnTo>
                  <a:pt x="35624" y="240212"/>
                </a:lnTo>
                <a:lnTo>
                  <a:pt x="36449" y="245073"/>
                </a:lnTo>
                <a:lnTo>
                  <a:pt x="37793" y="249901"/>
                </a:lnTo>
                <a:lnTo>
                  <a:pt x="39483" y="254707"/>
                </a:lnTo>
                <a:lnTo>
                  <a:pt x="40609" y="258705"/>
                </a:lnTo>
                <a:lnTo>
                  <a:pt x="42195" y="268123"/>
                </a:lnTo>
                <a:lnTo>
                  <a:pt x="42665" y="275941"/>
                </a:lnTo>
                <a:lnTo>
                  <a:pt x="42823" y="285694"/>
                </a:lnTo>
                <a:lnTo>
                  <a:pt x="42854" y="295264"/>
                </a:lnTo>
                <a:lnTo>
                  <a:pt x="43651" y="297649"/>
                </a:lnTo>
                <a:lnTo>
                  <a:pt x="44976" y="300033"/>
                </a:lnTo>
                <a:lnTo>
                  <a:pt x="49012" y="305769"/>
                </a:lnTo>
                <a:lnTo>
                  <a:pt x="50137" y="307034"/>
                </a:lnTo>
                <a:lnTo>
                  <a:pt x="56830" y="313994"/>
                </a:lnTo>
                <a:lnTo>
                  <a:pt x="57150" y="3214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1295"/>
          <p:cNvSpPr/>
          <p:nvPr/>
        </p:nvSpPr>
        <p:spPr>
          <a:xfrm>
            <a:off x="5664993" y="1464468"/>
            <a:ext cx="57125" cy="364332"/>
          </a:xfrm>
          <a:custGeom>
            <a:avLst/>
            <a:gdLst/>
            <a:ahLst/>
            <a:cxnLst/>
            <a:rect l="0" t="0" r="0" b="0"/>
            <a:pathLst>
              <a:path w="57125" h="364332">
                <a:moveTo>
                  <a:pt x="0" y="0"/>
                </a:moveTo>
                <a:lnTo>
                  <a:pt x="0" y="13001"/>
                </a:lnTo>
                <a:lnTo>
                  <a:pt x="794" y="14223"/>
                </a:lnTo>
                <a:lnTo>
                  <a:pt x="2117" y="15832"/>
                </a:lnTo>
                <a:lnTo>
                  <a:pt x="3793" y="17699"/>
                </a:lnTo>
                <a:lnTo>
                  <a:pt x="7771" y="21889"/>
                </a:lnTo>
                <a:lnTo>
                  <a:pt x="9943" y="24118"/>
                </a:lnTo>
                <a:lnTo>
                  <a:pt x="11392" y="26397"/>
                </a:lnTo>
                <a:lnTo>
                  <a:pt x="13001" y="31047"/>
                </a:lnTo>
                <a:lnTo>
                  <a:pt x="14223" y="33398"/>
                </a:lnTo>
                <a:lnTo>
                  <a:pt x="15833" y="35759"/>
                </a:lnTo>
                <a:lnTo>
                  <a:pt x="17699" y="38127"/>
                </a:lnTo>
                <a:lnTo>
                  <a:pt x="19737" y="41293"/>
                </a:lnTo>
                <a:lnTo>
                  <a:pt x="21889" y="44991"/>
                </a:lnTo>
                <a:lnTo>
                  <a:pt x="24118" y="49044"/>
                </a:lnTo>
                <a:lnTo>
                  <a:pt x="25604" y="52540"/>
                </a:lnTo>
                <a:lnTo>
                  <a:pt x="27254" y="58541"/>
                </a:lnTo>
                <a:lnTo>
                  <a:pt x="28488" y="62046"/>
                </a:lnTo>
                <a:lnTo>
                  <a:pt x="30105" y="65970"/>
                </a:lnTo>
                <a:lnTo>
                  <a:pt x="31976" y="70174"/>
                </a:lnTo>
                <a:lnTo>
                  <a:pt x="34018" y="73770"/>
                </a:lnTo>
                <a:lnTo>
                  <a:pt x="36172" y="76962"/>
                </a:lnTo>
                <a:lnTo>
                  <a:pt x="38403" y="79883"/>
                </a:lnTo>
                <a:lnTo>
                  <a:pt x="40683" y="82624"/>
                </a:lnTo>
                <a:lnTo>
                  <a:pt x="42997" y="85245"/>
                </a:lnTo>
                <a:lnTo>
                  <a:pt x="45334" y="87787"/>
                </a:lnTo>
                <a:lnTo>
                  <a:pt x="46891" y="91068"/>
                </a:lnTo>
                <a:lnTo>
                  <a:pt x="48622" y="98948"/>
                </a:lnTo>
                <a:lnTo>
                  <a:pt x="49391" y="107742"/>
                </a:lnTo>
                <a:lnTo>
                  <a:pt x="49733" y="117735"/>
                </a:lnTo>
                <a:lnTo>
                  <a:pt x="49885" y="130114"/>
                </a:lnTo>
                <a:lnTo>
                  <a:pt x="50719" y="135956"/>
                </a:lnTo>
                <a:lnTo>
                  <a:pt x="52069" y="141437"/>
                </a:lnTo>
                <a:lnTo>
                  <a:pt x="53763" y="146679"/>
                </a:lnTo>
                <a:lnTo>
                  <a:pt x="54892" y="151761"/>
                </a:lnTo>
                <a:lnTo>
                  <a:pt x="56146" y="161641"/>
                </a:lnTo>
                <a:lnTo>
                  <a:pt x="56704" y="171324"/>
                </a:lnTo>
                <a:lnTo>
                  <a:pt x="56952" y="180919"/>
                </a:lnTo>
                <a:lnTo>
                  <a:pt x="57124" y="204780"/>
                </a:lnTo>
                <a:lnTo>
                  <a:pt x="56339" y="209545"/>
                </a:lnTo>
                <a:lnTo>
                  <a:pt x="55022" y="214309"/>
                </a:lnTo>
                <a:lnTo>
                  <a:pt x="53350" y="219073"/>
                </a:lnTo>
                <a:lnTo>
                  <a:pt x="52236" y="224630"/>
                </a:lnTo>
                <a:lnTo>
                  <a:pt x="51493" y="230716"/>
                </a:lnTo>
                <a:lnTo>
                  <a:pt x="50997" y="237155"/>
                </a:lnTo>
                <a:lnTo>
                  <a:pt x="50667" y="243034"/>
                </a:lnTo>
                <a:lnTo>
                  <a:pt x="50300" y="253801"/>
                </a:lnTo>
                <a:lnTo>
                  <a:pt x="49408" y="258895"/>
                </a:lnTo>
                <a:lnTo>
                  <a:pt x="48021" y="263878"/>
                </a:lnTo>
                <a:lnTo>
                  <a:pt x="46301" y="268787"/>
                </a:lnTo>
                <a:lnTo>
                  <a:pt x="44361" y="273648"/>
                </a:lnTo>
                <a:lnTo>
                  <a:pt x="42274" y="278476"/>
                </a:lnTo>
                <a:lnTo>
                  <a:pt x="37839" y="288073"/>
                </a:lnTo>
                <a:lnTo>
                  <a:pt x="33221" y="297631"/>
                </a:lnTo>
                <a:lnTo>
                  <a:pt x="31673" y="302402"/>
                </a:lnTo>
                <a:lnTo>
                  <a:pt x="29952" y="311936"/>
                </a:lnTo>
                <a:lnTo>
                  <a:pt x="28700" y="315908"/>
                </a:lnTo>
                <a:lnTo>
                  <a:pt x="27071" y="319349"/>
                </a:lnTo>
                <a:lnTo>
                  <a:pt x="25191" y="322437"/>
                </a:lnTo>
                <a:lnTo>
                  <a:pt x="23144" y="325289"/>
                </a:lnTo>
                <a:lnTo>
                  <a:pt x="20986" y="327985"/>
                </a:lnTo>
                <a:lnTo>
                  <a:pt x="18753" y="330575"/>
                </a:lnTo>
                <a:lnTo>
                  <a:pt x="17265" y="333890"/>
                </a:lnTo>
                <a:lnTo>
                  <a:pt x="15611" y="341806"/>
                </a:lnTo>
                <a:lnTo>
                  <a:pt x="14680" y="347603"/>
                </a:lnTo>
                <a:lnTo>
                  <a:pt x="13755" y="349211"/>
                </a:lnTo>
                <a:lnTo>
                  <a:pt x="12345" y="351076"/>
                </a:lnTo>
                <a:lnTo>
                  <a:pt x="8171" y="355980"/>
                </a:lnTo>
                <a:lnTo>
                  <a:pt x="7601" y="358768"/>
                </a:lnTo>
                <a:lnTo>
                  <a:pt x="7234" y="363233"/>
                </a:lnTo>
                <a:lnTo>
                  <a:pt x="6411" y="363599"/>
                </a:lnTo>
                <a:lnTo>
                  <a:pt x="5068" y="363843"/>
                </a:lnTo>
                <a:lnTo>
                  <a:pt x="88" y="364323"/>
                </a:lnTo>
                <a:lnTo>
                  <a:pt x="6159" y="364331"/>
                </a:lnTo>
                <a:lnTo>
                  <a:pt x="3060" y="364331"/>
                </a:lnTo>
                <a:lnTo>
                  <a:pt x="2040" y="363538"/>
                </a:lnTo>
                <a:lnTo>
                  <a:pt x="1360" y="362215"/>
                </a:lnTo>
                <a:lnTo>
                  <a:pt x="0" y="3571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1296"/>
          <p:cNvSpPr/>
          <p:nvPr/>
        </p:nvSpPr>
        <p:spPr>
          <a:xfrm>
            <a:off x="1993106" y="1950243"/>
            <a:ext cx="3871913" cy="35720"/>
          </a:xfrm>
          <a:custGeom>
            <a:avLst/>
            <a:gdLst/>
            <a:ahLst/>
            <a:cxnLst/>
            <a:rect l="0" t="0" r="0" b="0"/>
            <a:pathLst>
              <a:path w="3871913" h="35720">
                <a:moveTo>
                  <a:pt x="0" y="0"/>
                </a:moveTo>
                <a:lnTo>
                  <a:pt x="10849" y="0"/>
                </a:lnTo>
                <a:lnTo>
                  <a:pt x="11995" y="794"/>
                </a:lnTo>
                <a:lnTo>
                  <a:pt x="12759" y="2117"/>
                </a:lnTo>
                <a:lnTo>
                  <a:pt x="13269" y="3793"/>
                </a:lnTo>
                <a:lnTo>
                  <a:pt x="15196" y="4910"/>
                </a:lnTo>
                <a:lnTo>
                  <a:pt x="18068" y="5655"/>
                </a:lnTo>
                <a:lnTo>
                  <a:pt x="27578" y="6703"/>
                </a:lnTo>
                <a:lnTo>
                  <a:pt x="62313" y="7136"/>
                </a:lnTo>
                <a:lnTo>
                  <a:pt x="66942" y="7933"/>
                </a:lnTo>
                <a:lnTo>
                  <a:pt x="71615" y="9257"/>
                </a:lnTo>
                <a:lnTo>
                  <a:pt x="76319" y="10934"/>
                </a:lnTo>
                <a:lnTo>
                  <a:pt x="81042" y="12052"/>
                </a:lnTo>
                <a:lnTo>
                  <a:pt x="85777" y="12797"/>
                </a:lnTo>
                <a:lnTo>
                  <a:pt x="100028" y="13846"/>
                </a:lnTo>
                <a:lnTo>
                  <a:pt x="181982" y="14286"/>
                </a:lnTo>
                <a:lnTo>
                  <a:pt x="188790" y="15080"/>
                </a:lnTo>
                <a:lnTo>
                  <a:pt x="196503" y="16404"/>
                </a:lnTo>
                <a:lnTo>
                  <a:pt x="204821" y="18080"/>
                </a:lnTo>
                <a:lnTo>
                  <a:pt x="212747" y="19197"/>
                </a:lnTo>
                <a:lnTo>
                  <a:pt x="220413" y="19942"/>
                </a:lnTo>
                <a:lnTo>
                  <a:pt x="242578" y="20990"/>
                </a:lnTo>
                <a:lnTo>
                  <a:pt x="362169" y="21430"/>
                </a:lnTo>
                <a:lnTo>
                  <a:pt x="565737" y="21432"/>
                </a:lnTo>
                <a:lnTo>
                  <a:pt x="576389" y="22225"/>
                </a:lnTo>
                <a:lnTo>
                  <a:pt x="587459" y="23548"/>
                </a:lnTo>
                <a:lnTo>
                  <a:pt x="598808" y="25224"/>
                </a:lnTo>
                <a:lnTo>
                  <a:pt x="610343" y="26341"/>
                </a:lnTo>
                <a:lnTo>
                  <a:pt x="622002" y="27086"/>
                </a:lnTo>
                <a:lnTo>
                  <a:pt x="657372" y="28134"/>
                </a:lnTo>
                <a:lnTo>
                  <a:pt x="746728" y="28549"/>
                </a:lnTo>
                <a:lnTo>
                  <a:pt x="759756" y="29352"/>
                </a:lnTo>
                <a:lnTo>
                  <a:pt x="773204" y="30681"/>
                </a:lnTo>
                <a:lnTo>
                  <a:pt x="786932" y="32360"/>
                </a:lnTo>
                <a:lnTo>
                  <a:pt x="800052" y="33480"/>
                </a:lnTo>
                <a:lnTo>
                  <a:pt x="812768" y="34226"/>
                </a:lnTo>
                <a:lnTo>
                  <a:pt x="851743" y="35277"/>
                </a:lnTo>
                <a:lnTo>
                  <a:pt x="1299861" y="35719"/>
                </a:lnTo>
                <a:lnTo>
                  <a:pt x="1315043" y="34925"/>
                </a:lnTo>
                <a:lnTo>
                  <a:pt x="1330720" y="33602"/>
                </a:lnTo>
                <a:lnTo>
                  <a:pt x="1346728" y="31927"/>
                </a:lnTo>
                <a:lnTo>
                  <a:pt x="1362162" y="30809"/>
                </a:lnTo>
                <a:lnTo>
                  <a:pt x="1377215" y="30065"/>
                </a:lnTo>
                <a:lnTo>
                  <a:pt x="1423269" y="29017"/>
                </a:lnTo>
                <a:lnTo>
                  <a:pt x="1846118" y="28575"/>
                </a:lnTo>
                <a:lnTo>
                  <a:pt x="1860189" y="27782"/>
                </a:lnTo>
                <a:lnTo>
                  <a:pt x="1875126" y="26459"/>
                </a:lnTo>
                <a:lnTo>
                  <a:pt x="1890640" y="24783"/>
                </a:lnTo>
                <a:lnTo>
                  <a:pt x="1905745" y="23666"/>
                </a:lnTo>
                <a:lnTo>
                  <a:pt x="1920578" y="22921"/>
                </a:lnTo>
                <a:lnTo>
                  <a:pt x="1964208" y="21873"/>
                </a:lnTo>
                <a:lnTo>
                  <a:pt x="2182220" y="21432"/>
                </a:lnTo>
                <a:lnTo>
                  <a:pt x="2195382" y="20638"/>
                </a:lnTo>
                <a:lnTo>
                  <a:pt x="2208919" y="19315"/>
                </a:lnTo>
                <a:lnTo>
                  <a:pt x="2222707" y="17639"/>
                </a:lnTo>
                <a:lnTo>
                  <a:pt x="2236661" y="16522"/>
                </a:lnTo>
                <a:lnTo>
                  <a:pt x="2250726" y="15777"/>
                </a:lnTo>
                <a:lnTo>
                  <a:pt x="2291159" y="14729"/>
                </a:lnTo>
                <a:lnTo>
                  <a:pt x="2344169" y="14375"/>
                </a:lnTo>
                <a:lnTo>
                  <a:pt x="2357323" y="13552"/>
                </a:lnTo>
                <a:lnTo>
                  <a:pt x="2370061" y="12210"/>
                </a:lnTo>
                <a:lnTo>
                  <a:pt x="2382522" y="10521"/>
                </a:lnTo>
                <a:lnTo>
                  <a:pt x="2395592" y="9395"/>
                </a:lnTo>
                <a:lnTo>
                  <a:pt x="2409067" y="8645"/>
                </a:lnTo>
                <a:lnTo>
                  <a:pt x="2448670" y="7589"/>
                </a:lnTo>
                <a:lnTo>
                  <a:pt x="2665620" y="7145"/>
                </a:lnTo>
                <a:lnTo>
                  <a:pt x="2678780" y="6351"/>
                </a:lnTo>
                <a:lnTo>
                  <a:pt x="2691522" y="5027"/>
                </a:lnTo>
                <a:lnTo>
                  <a:pt x="2703985" y="3352"/>
                </a:lnTo>
                <a:lnTo>
                  <a:pt x="2717057" y="2235"/>
                </a:lnTo>
                <a:lnTo>
                  <a:pt x="2730534" y="1490"/>
                </a:lnTo>
                <a:lnTo>
                  <a:pt x="2772255" y="442"/>
                </a:lnTo>
                <a:lnTo>
                  <a:pt x="3183633" y="0"/>
                </a:lnTo>
                <a:lnTo>
                  <a:pt x="3195572" y="794"/>
                </a:lnTo>
                <a:lnTo>
                  <a:pt x="3207500" y="2117"/>
                </a:lnTo>
                <a:lnTo>
                  <a:pt x="3219421" y="3793"/>
                </a:lnTo>
                <a:lnTo>
                  <a:pt x="3232131" y="4910"/>
                </a:lnTo>
                <a:lnTo>
                  <a:pt x="3245366" y="5655"/>
                </a:lnTo>
                <a:lnTo>
                  <a:pt x="3284631" y="6703"/>
                </a:lnTo>
                <a:lnTo>
                  <a:pt x="3440898" y="7142"/>
                </a:lnTo>
                <a:lnTo>
                  <a:pt x="3452013" y="7936"/>
                </a:lnTo>
                <a:lnTo>
                  <a:pt x="3462598" y="9260"/>
                </a:lnTo>
                <a:lnTo>
                  <a:pt x="3472830" y="10936"/>
                </a:lnTo>
                <a:lnTo>
                  <a:pt x="3483620" y="12053"/>
                </a:lnTo>
                <a:lnTo>
                  <a:pt x="3494782" y="12798"/>
                </a:lnTo>
                <a:lnTo>
                  <a:pt x="3527337" y="13846"/>
                </a:lnTo>
                <a:lnTo>
                  <a:pt x="3646837" y="14284"/>
                </a:lnTo>
                <a:lnTo>
                  <a:pt x="3778925" y="14288"/>
                </a:lnTo>
                <a:lnTo>
                  <a:pt x="3785314" y="13494"/>
                </a:lnTo>
                <a:lnTo>
                  <a:pt x="3791162" y="12171"/>
                </a:lnTo>
                <a:lnTo>
                  <a:pt x="3796647" y="10496"/>
                </a:lnTo>
                <a:lnTo>
                  <a:pt x="3801892" y="9378"/>
                </a:lnTo>
                <a:lnTo>
                  <a:pt x="3806976" y="8633"/>
                </a:lnTo>
                <a:lnTo>
                  <a:pt x="3821716" y="7585"/>
                </a:lnTo>
                <a:lnTo>
                  <a:pt x="3871912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1297"/>
          <p:cNvSpPr/>
          <p:nvPr/>
        </p:nvSpPr>
        <p:spPr>
          <a:xfrm>
            <a:off x="3360149" y="2086305"/>
            <a:ext cx="247445" cy="249673"/>
          </a:xfrm>
          <a:custGeom>
            <a:avLst/>
            <a:gdLst/>
            <a:ahLst/>
            <a:cxnLst/>
            <a:rect l="0" t="0" r="0" b="0"/>
            <a:pathLst>
              <a:path w="247445" h="249673">
                <a:moveTo>
                  <a:pt x="90282" y="71107"/>
                </a:moveTo>
                <a:lnTo>
                  <a:pt x="83226" y="71107"/>
                </a:lnTo>
                <a:lnTo>
                  <a:pt x="76291" y="64257"/>
                </a:lnTo>
                <a:lnTo>
                  <a:pt x="76053" y="58318"/>
                </a:lnTo>
                <a:lnTo>
                  <a:pt x="76021" y="54046"/>
                </a:lnTo>
                <a:lnTo>
                  <a:pt x="76805" y="51795"/>
                </a:lnTo>
                <a:lnTo>
                  <a:pt x="79794" y="47178"/>
                </a:lnTo>
                <a:lnTo>
                  <a:pt x="85940" y="40116"/>
                </a:lnTo>
                <a:lnTo>
                  <a:pt x="92787" y="32997"/>
                </a:lnTo>
                <a:lnTo>
                  <a:pt x="106961" y="18719"/>
                </a:lnTo>
                <a:lnTo>
                  <a:pt x="113835" y="13957"/>
                </a:lnTo>
                <a:lnTo>
                  <a:pt x="117890" y="11575"/>
                </a:lnTo>
                <a:lnTo>
                  <a:pt x="122181" y="9988"/>
                </a:lnTo>
                <a:lnTo>
                  <a:pt x="126629" y="8930"/>
                </a:lnTo>
                <a:lnTo>
                  <a:pt x="131182" y="8224"/>
                </a:lnTo>
                <a:lnTo>
                  <a:pt x="138358" y="5324"/>
                </a:lnTo>
                <a:lnTo>
                  <a:pt x="141382" y="3439"/>
                </a:lnTo>
                <a:lnTo>
                  <a:pt x="148977" y="1345"/>
                </a:lnTo>
                <a:lnTo>
                  <a:pt x="153224" y="786"/>
                </a:lnTo>
                <a:lnTo>
                  <a:pt x="157644" y="414"/>
                </a:lnTo>
                <a:lnTo>
                  <a:pt x="162177" y="166"/>
                </a:lnTo>
                <a:lnTo>
                  <a:pt x="166787" y="0"/>
                </a:lnTo>
                <a:lnTo>
                  <a:pt x="171448" y="684"/>
                </a:lnTo>
                <a:lnTo>
                  <a:pt x="176142" y="1933"/>
                </a:lnTo>
                <a:lnTo>
                  <a:pt x="180860" y="3560"/>
                </a:lnTo>
                <a:lnTo>
                  <a:pt x="188218" y="5367"/>
                </a:lnTo>
                <a:lnTo>
                  <a:pt x="194928" y="6964"/>
                </a:lnTo>
                <a:lnTo>
                  <a:pt x="198939" y="8502"/>
                </a:lnTo>
                <a:lnTo>
                  <a:pt x="203202" y="10320"/>
                </a:lnTo>
                <a:lnTo>
                  <a:pt x="210054" y="14457"/>
                </a:lnTo>
                <a:lnTo>
                  <a:pt x="212992" y="16672"/>
                </a:lnTo>
                <a:lnTo>
                  <a:pt x="218374" y="23366"/>
                </a:lnTo>
                <a:lnTo>
                  <a:pt x="223412" y="30839"/>
                </a:lnTo>
                <a:lnTo>
                  <a:pt x="228297" y="36806"/>
                </a:lnTo>
                <a:lnTo>
                  <a:pt x="233113" y="44220"/>
                </a:lnTo>
                <a:lnTo>
                  <a:pt x="235509" y="48420"/>
                </a:lnTo>
                <a:lnTo>
                  <a:pt x="237106" y="52808"/>
                </a:lnTo>
                <a:lnTo>
                  <a:pt x="238171" y="57320"/>
                </a:lnTo>
                <a:lnTo>
                  <a:pt x="238881" y="61916"/>
                </a:lnTo>
                <a:lnTo>
                  <a:pt x="239354" y="66567"/>
                </a:lnTo>
                <a:lnTo>
                  <a:pt x="239670" y="71255"/>
                </a:lnTo>
                <a:lnTo>
                  <a:pt x="239880" y="75968"/>
                </a:lnTo>
                <a:lnTo>
                  <a:pt x="240114" y="85438"/>
                </a:lnTo>
                <a:lnTo>
                  <a:pt x="240264" y="104453"/>
                </a:lnTo>
                <a:lnTo>
                  <a:pt x="239482" y="108419"/>
                </a:lnTo>
                <a:lnTo>
                  <a:pt x="236497" y="114942"/>
                </a:lnTo>
                <a:lnTo>
                  <a:pt x="230354" y="126869"/>
                </a:lnTo>
                <a:lnTo>
                  <a:pt x="225826" y="133726"/>
                </a:lnTo>
                <a:lnTo>
                  <a:pt x="221167" y="140213"/>
                </a:lnTo>
                <a:lnTo>
                  <a:pt x="218814" y="144165"/>
                </a:lnTo>
                <a:lnTo>
                  <a:pt x="216451" y="148387"/>
                </a:lnTo>
                <a:lnTo>
                  <a:pt x="211709" y="157312"/>
                </a:lnTo>
                <a:lnTo>
                  <a:pt x="209333" y="161915"/>
                </a:lnTo>
                <a:lnTo>
                  <a:pt x="202460" y="169145"/>
                </a:lnTo>
                <a:lnTo>
                  <a:pt x="194908" y="175005"/>
                </a:lnTo>
                <a:lnTo>
                  <a:pt x="188905" y="180255"/>
                </a:lnTo>
                <a:lnTo>
                  <a:pt x="181475" y="185234"/>
                </a:lnTo>
                <a:lnTo>
                  <a:pt x="177271" y="187673"/>
                </a:lnTo>
                <a:lnTo>
                  <a:pt x="170483" y="192500"/>
                </a:lnTo>
                <a:lnTo>
                  <a:pt x="164027" y="197291"/>
                </a:lnTo>
                <a:lnTo>
                  <a:pt x="160083" y="199679"/>
                </a:lnTo>
                <a:lnTo>
                  <a:pt x="155866" y="202066"/>
                </a:lnTo>
                <a:lnTo>
                  <a:pt x="149063" y="208951"/>
                </a:lnTo>
                <a:lnTo>
                  <a:pt x="146138" y="213009"/>
                </a:lnTo>
                <a:lnTo>
                  <a:pt x="138655" y="219635"/>
                </a:lnTo>
                <a:lnTo>
                  <a:pt x="134436" y="222513"/>
                </a:lnTo>
                <a:lnTo>
                  <a:pt x="130037" y="225226"/>
                </a:lnTo>
                <a:lnTo>
                  <a:pt x="125517" y="227828"/>
                </a:lnTo>
                <a:lnTo>
                  <a:pt x="120915" y="230356"/>
                </a:lnTo>
                <a:lnTo>
                  <a:pt x="113686" y="235282"/>
                </a:lnTo>
                <a:lnTo>
                  <a:pt x="110647" y="237707"/>
                </a:lnTo>
                <a:lnTo>
                  <a:pt x="107033" y="239324"/>
                </a:lnTo>
                <a:lnTo>
                  <a:pt x="103037" y="240402"/>
                </a:lnTo>
                <a:lnTo>
                  <a:pt x="98785" y="241120"/>
                </a:lnTo>
                <a:lnTo>
                  <a:pt x="94363" y="242393"/>
                </a:lnTo>
                <a:lnTo>
                  <a:pt x="89828" y="244035"/>
                </a:lnTo>
                <a:lnTo>
                  <a:pt x="85217" y="245923"/>
                </a:lnTo>
                <a:lnTo>
                  <a:pt x="80555" y="247183"/>
                </a:lnTo>
                <a:lnTo>
                  <a:pt x="75860" y="248022"/>
                </a:lnTo>
                <a:lnTo>
                  <a:pt x="71142" y="248581"/>
                </a:lnTo>
                <a:lnTo>
                  <a:pt x="66410" y="248955"/>
                </a:lnTo>
                <a:lnTo>
                  <a:pt x="61667" y="249203"/>
                </a:lnTo>
                <a:lnTo>
                  <a:pt x="49524" y="249553"/>
                </a:lnTo>
                <a:lnTo>
                  <a:pt x="38310" y="249672"/>
                </a:lnTo>
                <a:lnTo>
                  <a:pt x="35790" y="248888"/>
                </a:lnTo>
                <a:lnTo>
                  <a:pt x="28451" y="244786"/>
                </a:lnTo>
                <a:lnTo>
                  <a:pt x="21250" y="242424"/>
                </a:lnTo>
                <a:lnTo>
                  <a:pt x="14089" y="237843"/>
                </a:lnTo>
                <a:lnTo>
                  <a:pt x="9323" y="236493"/>
                </a:lnTo>
                <a:lnTo>
                  <a:pt x="7734" y="235340"/>
                </a:lnTo>
                <a:lnTo>
                  <a:pt x="6675" y="233777"/>
                </a:lnTo>
                <a:lnTo>
                  <a:pt x="5969" y="231941"/>
                </a:lnTo>
                <a:lnTo>
                  <a:pt x="1183" y="225565"/>
                </a:lnTo>
                <a:lnTo>
                  <a:pt x="720" y="223292"/>
                </a:lnTo>
                <a:lnTo>
                  <a:pt x="1205" y="220982"/>
                </a:lnTo>
                <a:lnTo>
                  <a:pt x="2322" y="218649"/>
                </a:lnTo>
                <a:lnTo>
                  <a:pt x="2273" y="217093"/>
                </a:lnTo>
                <a:lnTo>
                  <a:pt x="1447" y="216056"/>
                </a:lnTo>
                <a:lnTo>
                  <a:pt x="102" y="215365"/>
                </a:lnTo>
                <a:lnTo>
                  <a:pt x="0" y="214110"/>
                </a:lnTo>
                <a:lnTo>
                  <a:pt x="725" y="212480"/>
                </a:lnTo>
                <a:lnTo>
                  <a:pt x="2002" y="210599"/>
                </a:lnTo>
                <a:lnTo>
                  <a:pt x="3648" y="209346"/>
                </a:lnTo>
                <a:lnTo>
                  <a:pt x="5538" y="208510"/>
                </a:lnTo>
                <a:lnTo>
                  <a:pt x="7592" y="207953"/>
                </a:lnTo>
                <a:lnTo>
                  <a:pt x="11991" y="205217"/>
                </a:lnTo>
                <a:lnTo>
                  <a:pt x="14276" y="203376"/>
                </a:lnTo>
                <a:lnTo>
                  <a:pt x="17386" y="202149"/>
                </a:lnTo>
                <a:lnTo>
                  <a:pt x="25075" y="200786"/>
                </a:lnTo>
                <a:lnTo>
                  <a:pt x="29348" y="199628"/>
                </a:lnTo>
                <a:lnTo>
                  <a:pt x="33784" y="198063"/>
                </a:lnTo>
                <a:lnTo>
                  <a:pt x="38329" y="196225"/>
                </a:lnTo>
                <a:lnTo>
                  <a:pt x="42947" y="195001"/>
                </a:lnTo>
                <a:lnTo>
                  <a:pt x="47613" y="194184"/>
                </a:lnTo>
                <a:lnTo>
                  <a:pt x="52311" y="193639"/>
                </a:lnTo>
                <a:lnTo>
                  <a:pt x="57030" y="193277"/>
                </a:lnTo>
                <a:lnTo>
                  <a:pt x="61764" y="193035"/>
                </a:lnTo>
                <a:lnTo>
                  <a:pt x="71257" y="192766"/>
                </a:lnTo>
                <a:lnTo>
                  <a:pt x="80768" y="192646"/>
                </a:lnTo>
                <a:lnTo>
                  <a:pt x="85527" y="193408"/>
                </a:lnTo>
                <a:lnTo>
                  <a:pt x="90287" y="194710"/>
                </a:lnTo>
                <a:lnTo>
                  <a:pt x="95048" y="196371"/>
                </a:lnTo>
                <a:lnTo>
                  <a:pt x="99809" y="197479"/>
                </a:lnTo>
                <a:lnTo>
                  <a:pt x="104571" y="198218"/>
                </a:lnTo>
                <a:lnTo>
                  <a:pt x="109333" y="198710"/>
                </a:lnTo>
                <a:lnTo>
                  <a:pt x="114095" y="199832"/>
                </a:lnTo>
                <a:lnTo>
                  <a:pt x="118857" y="201374"/>
                </a:lnTo>
                <a:lnTo>
                  <a:pt x="123620" y="203195"/>
                </a:lnTo>
                <a:lnTo>
                  <a:pt x="128382" y="204410"/>
                </a:lnTo>
                <a:lnTo>
                  <a:pt x="133145" y="205219"/>
                </a:lnTo>
                <a:lnTo>
                  <a:pt x="137907" y="205759"/>
                </a:lnTo>
                <a:lnTo>
                  <a:pt x="142669" y="206119"/>
                </a:lnTo>
                <a:lnTo>
                  <a:pt x="147432" y="206359"/>
                </a:lnTo>
                <a:lnTo>
                  <a:pt x="152194" y="206519"/>
                </a:lnTo>
                <a:lnTo>
                  <a:pt x="156957" y="207419"/>
                </a:lnTo>
                <a:lnTo>
                  <a:pt x="161719" y="208813"/>
                </a:lnTo>
                <a:lnTo>
                  <a:pt x="166482" y="210536"/>
                </a:lnTo>
                <a:lnTo>
                  <a:pt x="171244" y="212478"/>
                </a:lnTo>
                <a:lnTo>
                  <a:pt x="176007" y="214567"/>
                </a:lnTo>
                <a:lnTo>
                  <a:pt x="180769" y="216753"/>
                </a:lnTo>
                <a:lnTo>
                  <a:pt x="185532" y="218211"/>
                </a:lnTo>
                <a:lnTo>
                  <a:pt x="190294" y="219182"/>
                </a:lnTo>
                <a:lnTo>
                  <a:pt x="195057" y="219830"/>
                </a:lnTo>
                <a:lnTo>
                  <a:pt x="202465" y="222667"/>
                </a:lnTo>
                <a:lnTo>
                  <a:pt x="208404" y="225779"/>
                </a:lnTo>
                <a:lnTo>
                  <a:pt x="213689" y="227163"/>
                </a:lnTo>
                <a:lnTo>
                  <a:pt x="220800" y="229894"/>
                </a:lnTo>
                <a:lnTo>
                  <a:pt x="228459" y="232960"/>
                </a:lnTo>
                <a:lnTo>
                  <a:pt x="234509" y="234323"/>
                </a:lnTo>
                <a:lnTo>
                  <a:pt x="239843" y="234929"/>
                </a:lnTo>
                <a:lnTo>
                  <a:pt x="247444" y="2354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1298"/>
          <p:cNvSpPr/>
          <p:nvPr/>
        </p:nvSpPr>
        <p:spPr>
          <a:xfrm>
            <a:off x="3679827" y="2064837"/>
            <a:ext cx="120649" cy="228299"/>
          </a:xfrm>
          <a:custGeom>
            <a:avLst/>
            <a:gdLst/>
            <a:ahLst/>
            <a:cxnLst/>
            <a:rect l="0" t="0" r="0" b="0"/>
            <a:pathLst>
              <a:path w="120649" h="228299">
                <a:moveTo>
                  <a:pt x="63498" y="6850"/>
                </a:moveTo>
                <a:lnTo>
                  <a:pt x="63498" y="3058"/>
                </a:lnTo>
                <a:lnTo>
                  <a:pt x="62704" y="1940"/>
                </a:lnTo>
                <a:lnTo>
                  <a:pt x="61381" y="1196"/>
                </a:lnTo>
                <a:lnTo>
                  <a:pt x="57347" y="0"/>
                </a:lnTo>
                <a:lnTo>
                  <a:pt x="57016" y="696"/>
                </a:lnTo>
                <a:lnTo>
                  <a:pt x="56441" y="5883"/>
                </a:lnTo>
                <a:lnTo>
                  <a:pt x="54276" y="8537"/>
                </a:lnTo>
                <a:lnTo>
                  <a:pt x="52587" y="10356"/>
                </a:lnTo>
                <a:lnTo>
                  <a:pt x="50668" y="11569"/>
                </a:lnTo>
                <a:lnTo>
                  <a:pt x="48595" y="12377"/>
                </a:lnTo>
                <a:lnTo>
                  <a:pt x="46419" y="12916"/>
                </a:lnTo>
                <a:lnTo>
                  <a:pt x="44968" y="14069"/>
                </a:lnTo>
                <a:lnTo>
                  <a:pt x="44000" y="15631"/>
                </a:lnTo>
                <a:lnTo>
                  <a:pt x="43356" y="17467"/>
                </a:lnTo>
                <a:lnTo>
                  <a:pt x="40523" y="21623"/>
                </a:lnTo>
                <a:lnTo>
                  <a:pt x="38656" y="23842"/>
                </a:lnTo>
                <a:lnTo>
                  <a:pt x="37412" y="26116"/>
                </a:lnTo>
                <a:lnTo>
                  <a:pt x="36029" y="30758"/>
                </a:lnTo>
                <a:lnTo>
                  <a:pt x="34073" y="33901"/>
                </a:lnTo>
                <a:lnTo>
                  <a:pt x="31181" y="37584"/>
                </a:lnTo>
                <a:lnTo>
                  <a:pt x="27666" y="41627"/>
                </a:lnTo>
                <a:lnTo>
                  <a:pt x="25322" y="45116"/>
                </a:lnTo>
                <a:lnTo>
                  <a:pt x="22718" y="51109"/>
                </a:lnTo>
                <a:lnTo>
                  <a:pt x="21230" y="54613"/>
                </a:lnTo>
                <a:lnTo>
                  <a:pt x="17460" y="62738"/>
                </a:lnTo>
                <a:lnTo>
                  <a:pt x="15343" y="66334"/>
                </a:lnTo>
                <a:lnTo>
                  <a:pt x="13139" y="69525"/>
                </a:lnTo>
                <a:lnTo>
                  <a:pt x="10875" y="72446"/>
                </a:lnTo>
                <a:lnTo>
                  <a:pt x="9366" y="75980"/>
                </a:lnTo>
                <a:lnTo>
                  <a:pt x="8360" y="79925"/>
                </a:lnTo>
                <a:lnTo>
                  <a:pt x="7689" y="84141"/>
                </a:lnTo>
                <a:lnTo>
                  <a:pt x="6448" y="88540"/>
                </a:lnTo>
                <a:lnTo>
                  <a:pt x="4827" y="93060"/>
                </a:lnTo>
                <a:lnTo>
                  <a:pt x="2953" y="97661"/>
                </a:lnTo>
                <a:lnTo>
                  <a:pt x="2497" y="101522"/>
                </a:lnTo>
                <a:lnTo>
                  <a:pt x="2986" y="104890"/>
                </a:lnTo>
                <a:lnTo>
                  <a:pt x="4107" y="107929"/>
                </a:lnTo>
                <a:lnTo>
                  <a:pt x="4060" y="111542"/>
                </a:lnTo>
                <a:lnTo>
                  <a:pt x="3235" y="115538"/>
                </a:lnTo>
                <a:lnTo>
                  <a:pt x="1891" y="119790"/>
                </a:lnTo>
                <a:lnTo>
                  <a:pt x="996" y="124212"/>
                </a:lnTo>
                <a:lnTo>
                  <a:pt x="398" y="128748"/>
                </a:lnTo>
                <a:lnTo>
                  <a:pt x="0" y="133359"/>
                </a:lnTo>
                <a:lnTo>
                  <a:pt x="528" y="138020"/>
                </a:lnTo>
                <a:lnTo>
                  <a:pt x="1674" y="142716"/>
                </a:lnTo>
                <a:lnTo>
                  <a:pt x="3232" y="147433"/>
                </a:lnTo>
                <a:lnTo>
                  <a:pt x="4271" y="152166"/>
                </a:lnTo>
                <a:lnTo>
                  <a:pt x="4963" y="156909"/>
                </a:lnTo>
                <a:lnTo>
                  <a:pt x="5424" y="161658"/>
                </a:lnTo>
                <a:lnTo>
                  <a:pt x="6526" y="166412"/>
                </a:lnTo>
                <a:lnTo>
                  <a:pt x="8054" y="171168"/>
                </a:lnTo>
                <a:lnTo>
                  <a:pt x="9867" y="175927"/>
                </a:lnTo>
                <a:lnTo>
                  <a:pt x="11075" y="179893"/>
                </a:lnTo>
                <a:lnTo>
                  <a:pt x="12417" y="186416"/>
                </a:lnTo>
                <a:lnTo>
                  <a:pt x="13569" y="190061"/>
                </a:lnTo>
                <a:lnTo>
                  <a:pt x="15131" y="194078"/>
                </a:lnTo>
                <a:lnTo>
                  <a:pt x="16965" y="198344"/>
                </a:lnTo>
                <a:lnTo>
                  <a:pt x="18982" y="201981"/>
                </a:lnTo>
                <a:lnTo>
                  <a:pt x="21121" y="205200"/>
                </a:lnTo>
                <a:lnTo>
                  <a:pt x="23340" y="208140"/>
                </a:lnTo>
                <a:lnTo>
                  <a:pt x="25613" y="210893"/>
                </a:lnTo>
                <a:lnTo>
                  <a:pt x="27923" y="213523"/>
                </a:lnTo>
                <a:lnTo>
                  <a:pt x="30256" y="216069"/>
                </a:lnTo>
                <a:lnTo>
                  <a:pt x="32605" y="217767"/>
                </a:lnTo>
                <a:lnTo>
                  <a:pt x="34965" y="218899"/>
                </a:lnTo>
                <a:lnTo>
                  <a:pt x="37332" y="219653"/>
                </a:lnTo>
                <a:lnTo>
                  <a:pt x="39704" y="220950"/>
                </a:lnTo>
                <a:lnTo>
                  <a:pt x="42079" y="222609"/>
                </a:lnTo>
                <a:lnTo>
                  <a:pt x="44456" y="224508"/>
                </a:lnTo>
                <a:lnTo>
                  <a:pt x="47628" y="225774"/>
                </a:lnTo>
                <a:lnTo>
                  <a:pt x="51330" y="226618"/>
                </a:lnTo>
                <a:lnTo>
                  <a:pt x="55386" y="227181"/>
                </a:lnTo>
                <a:lnTo>
                  <a:pt x="58883" y="227556"/>
                </a:lnTo>
                <a:lnTo>
                  <a:pt x="62009" y="227806"/>
                </a:lnTo>
                <a:lnTo>
                  <a:pt x="64887" y="227973"/>
                </a:lnTo>
                <a:lnTo>
                  <a:pt x="70201" y="228158"/>
                </a:lnTo>
                <a:lnTo>
                  <a:pt x="79771" y="228262"/>
                </a:lnTo>
                <a:lnTo>
                  <a:pt x="93435" y="228298"/>
                </a:lnTo>
                <a:lnTo>
                  <a:pt x="96949" y="227507"/>
                </a:lnTo>
                <a:lnTo>
                  <a:pt x="100880" y="226186"/>
                </a:lnTo>
                <a:lnTo>
                  <a:pt x="105088" y="224511"/>
                </a:lnTo>
                <a:lnTo>
                  <a:pt x="108687" y="223395"/>
                </a:lnTo>
                <a:lnTo>
                  <a:pt x="111880" y="222651"/>
                </a:lnTo>
                <a:lnTo>
                  <a:pt x="120648" y="2211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1299"/>
          <p:cNvSpPr/>
          <p:nvPr/>
        </p:nvSpPr>
        <p:spPr>
          <a:xfrm>
            <a:off x="3843337" y="2135981"/>
            <a:ext cx="57151" cy="150020"/>
          </a:xfrm>
          <a:custGeom>
            <a:avLst/>
            <a:gdLst/>
            <a:ahLst/>
            <a:cxnLst/>
            <a:rect l="0" t="0" r="0" b="0"/>
            <a:pathLst>
              <a:path w="57151" h="150020">
                <a:moveTo>
                  <a:pt x="0" y="0"/>
                </a:moveTo>
                <a:lnTo>
                  <a:pt x="0" y="9943"/>
                </a:lnTo>
                <a:lnTo>
                  <a:pt x="794" y="12185"/>
                </a:lnTo>
                <a:lnTo>
                  <a:pt x="2117" y="14473"/>
                </a:lnTo>
                <a:lnTo>
                  <a:pt x="3792" y="16792"/>
                </a:lnTo>
                <a:lnTo>
                  <a:pt x="4910" y="19132"/>
                </a:lnTo>
                <a:lnTo>
                  <a:pt x="5654" y="21486"/>
                </a:lnTo>
                <a:lnTo>
                  <a:pt x="6151" y="23849"/>
                </a:lnTo>
                <a:lnTo>
                  <a:pt x="7276" y="27012"/>
                </a:lnTo>
                <a:lnTo>
                  <a:pt x="8819" y="30708"/>
                </a:lnTo>
                <a:lnTo>
                  <a:pt x="10642" y="34759"/>
                </a:lnTo>
                <a:lnTo>
                  <a:pt x="11857" y="38254"/>
                </a:lnTo>
                <a:lnTo>
                  <a:pt x="12667" y="41378"/>
                </a:lnTo>
                <a:lnTo>
                  <a:pt x="13207" y="44254"/>
                </a:lnTo>
                <a:lnTo>
                  <a:pt x="13568" y="47759"/>
                </a:lnTo>
                <a:lnTo>
                  <a:pt x="13807" y="51683"/>
                </a:lnTo>
                <a:lnTo>
                  <a:pt x="13967" y="55886"/>
                </a:lnTo>
                <a:lnTo>
                  <a:pt x="14868" y="59483"/>
                </a:lnTo>
                <a:lnTo>
                  <a:pt x="16262" y="62674"/>
                </a:lnTo>
                <a:lnTo>
                  <a:pt x="17985" y="65595"/>
                </a:lnTo>
                <a:lnTo>
                  <a:pt x="19134" y="69130"/>
                </a:lnTo>
                <a:lnTo>
                  <a:pt x="19900" y="73074"/>
                </a:lnTo>
                <a:lnTo>
                  <a:pt x="20410" y="77291"/>
                </a:lnTo>
                <a:lnTo>
                  <a:pt x="20751" y="80896"/>
                </a:lnTo>
                <a:lnTo>
                  <a:pt x="20977" y="84093"/>
                </a:lnTo>
                <a:lnTo>
                  <a:pt x="21129" y="87018"/>
                </a:lnTo>
                <a:lnTo>
                  <a:pt x="22023" y="90556"/>
                </a:lnTo>
                <a:lnTo>
                  <a:pt x="23413" y="94502"/>
                </a:lnTo>
                <a:lnTo>
                  <a:pt x="25134" y="98720"/>
                </a:lnTo>
                <a:lnTo>
                  <a:pt x="26281" y="102325"/>
                </a:lnTo>
                <a:lnTo>
                  <a:pt x="27046" y="105523"/>
                </a:lnTo>
                <a:lnTo>
                  <a:pt x="27556" y="108449"/>
                </a:lnTo>
                <a:lnTo>
                  <a:pt x="28689" y="111193"/>
                </a:lnTo>
                <a:lnTo>
                  <a:pt x="30238" y="113816"/>
                </a:lnTo>
                <a:lnTo>
                  <a:pt x="32065" y="116359"/>
                </a:lnTo>
                <a:lnTo>
                  <a:pt x="33283" y="118847"/>
                </a:lnTo>
                <a:lnTo>
                  <a:pt x="34095" y="121300"/>
                </a:lnTo>
                <a:lnTo>
                  <a:pt x="34636" y="123729"/>
                </a:lnTo>
                <a:lnTo>
                  <a:pt x="35791" y="126142"/>
                </a:lnTo>
                <a:lnTo>
                  <a:pt x="37354" y="128545"/>
                </a:lnTo>
                <a:lnTo>
                  <a:pt x="39190" y="130940"/>
                </a:lnTo>
                <a:lnTo>
                  <a:pt x="41208" y="133331"/>
                </a:lnTo>
                <a:lnTo>
                  <a:pt x="43347" y="135718"/>
                </a:lnTo>
                <a:lnTo>
                  <a:pt x="48691" y="141461"/>
                </a:lnTo>
                <a:lnTo>
                  <a:pt x="49130" y="142726"/>
                </a:lnTo>
                <a:lnTo>
                  <a:pt x="49616" y="146248"/>
                </a:lnTo>
                <a:lnTo>
                  <a:pt x="50540" y="147505"/>
                </a:lnTo>
                <a:lnTo>
                  <a:pt x="51950" y="148343"/>
                </a:lnTo>
                <a:lnTo>
                  <a:pt x="57150" y="1500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1300"/>
          <p:cNvSpPr/>
          <p:nvPr/>
        </p:nvSpPr>
        <p:spPr>
          <a:xfrm>
            <a:off x="3936206" y="2078831"/>
            <a:ext cx="120992" cy="257176"/>
          </a:xfrm>
          <a:custGeom>
            <a:avLst/>
            <a:gdLst/>
            <a:ahLst/>
            <a:cxnLst/>
            <a:rect l="0" t="0" r="0" b="0"/>
            <a:pathLst>
              <a:path w="120992" h="257176">
                <a:moveTo>
                  <a:pt x="0" y="0"/>
                </a:moveTo>
                <a:lnTo>
                  <a:pt x="3792" y="3792"/>
                </a:lnTo>
                <a:lnTo>
                  <a:pt x="6497" y="5703"/>
                </a:lnTo>
                <a:lnTo>
                  <a:pt x="9888" y="7771"/>
                </a:lnTo>
                <a:lnTo>
                  <a:pt x="13735" y="9943"/>
                </a:lnTo>
                <a:lnTo>
                  <a:pt x="17094" y="11391"/>
                </a:lnTo>
                <a:lnTo>
                  <a:pt x="20127" y="12357"/>
                </a:lnTo>
                <a:lnTo>
                  <a:pt x="22943" y="13000"/>
                </a:lnTo>
                <a:lnTo>
                  <a:pt x="26408" y="15017"/>
                </a:lnTo>
                <a:lnTo>
                  <a:pt x="30305" y="17948"/>
                </a:lnTo>
                <a:lnTo>
                  <a:pt x="34491" y="21490"/>
                </a:lnTo>
                <a:lnTo>
                  <a:pt x="38869" y="24646"/>
                </a:lnTo>
                <a:lnTo>
                  <a:pt x="43375" y="27543"/>
                </a:lnTo>
                <a:lnTo>
                  <a:pt x="47967" y="30268"/>
                </a:lnTo>
                <a:lnTo>
                  <a:pt x="52615" y="33673"/>
                </a:lnTo>
                <a:lnTo>
                  <a:pt x="57302" y="37529"/>
                </a:lnTo>
                <a:lnTo>
                  <a:pt x="62013" y="41688"/>
                </a:lnTo>
                <a:lnTo>
                  <a:pt x="65948" y="46048"/>
                </a:lnTo>
                <a:lnTo>
                  <a:pt x="69366" y="50543"/>
                </a:lnTo>
                <a:lnTo>
                  <a:pt x="72438" y="55126"/>
                </a:lnTo>
                <a:lnTo>
                  <a:pt x="76073" y="59770"/>
                </a:lnTo>
                <a:lnTo>
                  <a:pt x="80084" y="64452"/>
                </a:lnTo>
                <a:lnTo>
                  <a:pt x="84346" y="69162"/>
                </a:lnTo>
                <a:lnTo>
                  <a:pt x="93314" y="78628"/>
                </a:lnTo>
                <a:lnTo>
                  <a:pt x="97928" y="83375"/>
                </a:lnTo>
                <a:lnTo>
                  <a:pt x="101798" y="88921"/>
                </a:lnTo>
                <a:lnTo>
                  <a:pt x="105171" y="94999"/>
                </a:lnTo>
                <a:lnTo>
                  <a:pt x="108214" y="101433"/>
                </a:lnTo>
                <a:lnTo>
                  <a:pt x="111036" y="108103"/>
                </a:lnTo>
                <a:lnTo>
                  <a:pt x="113711" y="114931"/>
                </a:lnTo>
                <a:lnTo>
                  <a:pt x="116289" y="121864"/>
                </a:lnTo>
                <a:lnTo>
                  <a:pt x="118007" y="128074"/>
                </a:lnTo>
                <a:lnTo>
                  <a:pt x="119153" y="133801"/>
                </a:lnTo>
                <a:lnTo>
                  <a:pt x="119916" y="139207"/>
                </a:lnTo>
                <a:lnTo>
                  <a:pt x="120425" y="145192"/>
                </a:lnTo>
                <a:lnTo>
                  <a:pt x="120764" y="151564"/>
                </a:lnTo>
                <a:lnTo>
                  <a:pt x="120991" y="158192"/>
                </a:lnTo>
                <a:lnTo>
                  <a:pt x="120348" y="164993"/>
                </a:lnTo>
                <a:lnTo>
                  <a:pt x="119126" y="171907"/>
                </a:lnTo>
                <a:lnTo>
                  <a:pt x="117517" y="178899"/>
                </a:lnTo>
                <a:lnTo>
                  <a:pt x="115651" y="185147"/>
                </a:lnTo>
                <a:lnTo>
                  <a:pt x="113613" y="190900"/>
                </a:lnTo>
                <a:lnTo>
                  <a:pt x="111461" y="196323"/>
                </a:lnTo>
                <a:lnTo>
                  <a:pt x="110026" y="201525"/>
                </a:lnTo>
                <a:lnTo>
                  <a:pt x="109069" y="206582"/>
                </a:lnTo>
                <a:lnTo>
                  <a:pt x="108432" y="211540"/>
                </a:lnTo>
                <a:lnTo>
                  <a:pt x="105606" y="219165"/>
                </a:lnTo>
                <a:lnTo>
                  <a:pt x="103741" y="222310"/>
                </a:lnTo>
                <a:lnTo>
                  <a:pt x="100911" y="225994"/>
                </a:lnTo>
                <a:lnTo>
                  <a:pt x="97436" y="230038"/>
                </a:lnTo>
                <a:lnTo>
                  <a:pt x="90136" y="237970"/>
                </a:lnTo>
                <a:lnTo>
                  <a:pt x="79079" y="249514"/>
                </a:lnTo>
                <a:lnTo>
                  <a:pt x="71437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1301"/>
          <p:cNvSpPr/>
          <p:nvPr/>
        </p:nvSpPr>
        <p:spPr>
          <a:xfrm>
            <a:off x="5957887" y="1850231"/>
            <a:ext cx="221457" cy="21432"/>
          </a:xfrm>
          <a:custGeom>
            <a:avLst/>
            <a:gdLst/>
            <a:ahLst/>
            <a:cxnLst/>
            <a:rect l="0" t="0" r="0" b="0"/>
            <a:pathLst>
              <a:path w="221457" h="21432">
                <a:moveTo>
                  <a:pt x="0" y="21431"/>
                </a:moveTo>
                <a:lnTo>
                  <a:pt x="0" y="14295"/>
                </a:lnTo>
                <a:lnTo>
                  <a:pt x="40703" y="14287"/>
                </a:lnTo>
                <a:lnTo>
                  <a:pt x="45392" y="13494"/>
                </a:lnTo>
                <a:lnTo>
                  <a:pt x="50105" y="12171"/>
                </a:lnTo>
                <a:lnTo>
                  <a:pt x="54835" y="10495"/>
                </a:lnTo>
                <a:lnTo>
                  <a:pt x="60369" y="9378"/>
                </a:lnTo>
                <a:lnTo>
                  <a:pt x="66440" y="8633"/>
                </a:lnTo>
                <a:lnTo>
                  <a:pt x="72868" y="8136"/>
                </a:lnTo>
                <a:lnTo>
                  <a:pt x="79535" y="7806"/>
                </a:lnTo>
                <a:lnTo>
                  <a:pt x="93293" y="7438"/>
                </a:lnTo>
                <a:lnTo>
                  <a:pt x="99502" y="6546"/>
                </a:lnTo>
                <a:lnTo>
                  <a:pt x="105228" y="5158"/>
                </a:lnTo>
                <a:lnTo>
                  <a:pt x="110634" y="3438"/>
                </a:lnTo>
                <a:lnTo>
                  <a:pt x="115824" y="2292"/>
                </a:lnTo>
                <a:lnTo>
                  <a:pt x="120872" y="1528"/>
                </a:lnTo>
                <a:lnTo>
                  <a:pt x="125825" y="1018"/>
                </a:lnTo>
                <a:lnTo>
                  <a:pt x="131509" y="679"/>
                </a:lnTo>
                <a:lnTo>
                  <a:pt x="144173" y="302"/>
                </a:lnTo>
                <a:lnTo>
                  <a:pt x="170994" y="40"/>
                </a:lnTo>
                <a:lnTo>
                  <a:pt x="22145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1302"/>
          <p:cNvSpPr/>
          <p:nvPr/>
        </p:nvSpPr>
        <p:spPr>
          <a:xfrm>
            <a:off x="5957887" y="1943100"/>
            <a:ext cx="178595" cy="21432"/>
          </a:xfrm>
          <a:custGeom>
            <a:avLst/>
            <a:gdLst/>
            <a:ahLst/>
            <a:cxnLst/>
            <a:rect l="0" t="0" r="0" b="0"/>
            <a:pathLst>
              <a:path w="178595" h="21432">
                <a:moveTo>
                  <a:pt x="0" y="21431"/>
                </a:moveTo>
                <a:lnTo>
                  <a:pt x="34785" y="21431"/>
                </a:lnTo>
                <a:lnTo>
                  <a:pt x="39065" y="20637"/>
                </a:lnTo>
                <a:lnTo>
                  <a:pt x="43505" y="19314"/>
                </a:lnTo>
                <a:lnTo>
                  <a:pt x="48054" y="17639"/>
                </a:lnTo>
                <a:lnTo>
                  <a:pt x="52674" y="16521"/>
                </a:lnTo>
                <a:lnTo>
                  <a:pt x="57341" y="15776"/>
                </a:lnTo>
                <a:lnTo>
                  <a:pt x="62040" y="15280"/>
                </a:lnTo>
                <a:lnTo>
                  <a:pt x="66760" y="14949"/>
                </a:lnTo>
                <a:lnTo>
                  <a:pt x="71494" y="14728"/>
                </a:lnTo>
                <a:lnTo>
                  <a:pt x="76238" y="14581"/>
                </a:lnTo>
                <a:lnTo>
                  <a:pt x="80988" y="13689"/>
                </a:lnTo>
                <a:lnTo>
                  <a:pt x="85742" y="12301"/>
                </a:lnTo>
                <a:lnTo>
                  <a:pt x="90498" y="10582"/>
                </a:lnTo>
                <a:lnTo>
                  <a:pt x="95257" y="9436"/>
                </a:lnTo>
                <a:lnTo>
                  <a:pt x="100018" y="8671"/>
                </a:lnTo>
                <a:lnTo>
                  <a:pt x="104778" y="8162"/>
                </a:lnTo>
                <a:lnTo>
                  <a:pt x="109540" y="7823"/>
                </a:lnTo>
                <a:lnTo>
                  <a:pt x="114302" y="7596"/>
                </a:lnTo>
                <a:lnTo>
                  <a:pt x="126471" y="7278"/>
                </a:lnTo>
                <a:lnTo>
                  <a:pt x="141487" y="7170"/>
                </a:lnTo>
                <a:lnTo>
                  <a:pt x="145125" y="6367"/>
                </a:lnTo>
                <a:lnTo>
                  <a:pt x="148344" y="5038"/>
                </a:lnTo>
                <a:lnTo>
                  <a:pt x="151283" y="3359"/>
                </a:lnTo>
                <a:lnTo>
                  <a:pt x="154037" y="2239"/>
                </a:lnTo>
                <a:lnTo>
                  <a:pt x="156666" y="1492"/>
                </a:lnTo>
                <a:lnTo>
                  <a:pt x="159213" y="995"/>
                </a:lnTo>
                <a:lnTo>
                  <a:pt x="164159" y="442"/>
                </a:lnTo>
                <a:lnTo>
                  <a:pt x="169004" y="196"/>
                </a:lnTo>
                <a:lnTo>
                  <a:pt x="17859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1303"/>
          <p:cNvSpPr/>
          <p:nvPr/>
        </p:nvSpPr>
        <p:spPr>
          <a:xfrm>
            <a:off x="6308226" y="1543050"/>
            <a:ext cx="220715" cy="349705"/>
          </a:xfrm>
          <a:custGeom>
            <a:avLst/>
            <a:gdLst/>
            <a:ahLst/>
            <a:cxnLst/>
            <a:rect l="0" t="0" r="0" b="0"/>
            <a:pathLst>
              <a:path w="220715" h="349705">
                <a:moveTo>
                  <a:pt x="192586" y="0"/>
                </a:moveTo>
                <a:lnTo>
                  <a:pt x="182643" y="0"/>
                </a:lnTo>
                <a:lnTo>
                  <a:pt x="180401" y="793"/>
                </a:lnTo>
                <a:lnTo>
                  <a:pt x="175794" y="3792"/>
                </a:lnTo>
                <a:lnTo>
                  <a:pt x="171100" y="5654"/>
                </a:lnTo>
                <a:lnTo>
                  <a:pt x="165574" y="6481"/>
                </a:lnTo>
                <a:lnTo>
                  <a:pt x="161878" y="6702"/>
                </a:lnTo>
                <a:lnTo>
                  <a:pt x="157826" y="6849"/>
                </a:lnTo>
                <a:lnTo>
                  <a:pt x="153538" y="7741"/>
                </a:lnTo>
                <a:lnTo>
                  <a:pt x="149092" y="9129"/>
                </a:lnTo>
                <a:lnTo>
                  <a:pt x="144540" y="10849"/>
                </a:lnTo>
                <a:lnTo>
                  <a:pt x="139124" y="11995"/>
                </a:lnTo>
                <a:lnTo>
                  <a:pt x="133132" y="12759"/>
                </a:lnTo>
                <a:lnTo>
                  <a:pt x="126757" y="13268"/>
                </a:lnTo>
                <a:lnTo>
                  <a:pt x="120918" y="13608"/>
                </a:lnTo>
                <a:lnTo>
                  <a:pt x="110198" y="13985"/>
                </a:lnTo>
                <a:lnTo>
                  <a:pt x="90381" y="14228"/>
                </a:lnTo>
                <a:lnTo>
                  <a:pt x="6975" y="14287"/>
                </a:lnTo>
                <a:lnTo>
                  <a:pt x="6886" y="18080"/>
                </a:lnTo>
                <a:lnTo>
                  <a:pt x="6080" y="19990"/>
                </a:lnTo>
                <a:lnTo>
                  <a:pt x="1946" y="26472"/>
                </a:lnTo>
                <a:lnTo>
                  <a:pt x="701" y="31080"/>
                </a:lnTo>
                <a:lnTo>
                  <a:pt x="0" y="38136"/>
                </a:lnTo>
                <a:lnTo>
                  <a:pt x="1953" y="44995"/>
                </a:lnTo>
                <a:lnTo>
                  <a:pt x="4673" y="53335"/>
                </a:lnTo>
                <a:lnTo>
                  <a:pt x="5882" y="62333"/>
                </a:lnTo>
                <a:lnTo>
                  <a:pt x="6419" y="71624"/>
                </a:lnTo>
                <a:lnTo>
                  <a:pt x="6657" y="81839"/>
                </a:lnTo>
                <a:lnTo>
                  <a:pt x="6849" y="228178"/>
                </a:lnTo>
                <a:lnTo>
                  <a:pt x="12999" y="222412"/>
                </a:lnTo>
                <a:lnTo>
                  <a:pt x="27641" y="207804"/>
                </a:lnTo>
                <a:lnTo>
                  <a:pt x="31823" y="204417"/>
                </a:lnTo>
                <a:lnTo>
                  <a:pt x="36198" y="201366"/>
                </a:lnTo>
                <a:lnTo>
                  <a:pt x="40702" y="198537"/>
                </a:lnTo>
                <a:lnTo>
                  <a:pt x="46086" y="195858"/>
                </a:lnTo>
                <a:lnTo>
                  <a:pt x="52057" y="193278"/>
                </a:lnTo>
                <a:lnTo>
                  <a:pt x="58419" y="190764"/>
                </a:lnTo>
                <a:lnTo>
                  <a:pt x="64247" y="187501"/>
                </a:lnTo>
                <a:lnTo>
                  <a:pt x="69721" y="183738"/>
                </a:lnTo>
                <a:lnTo>
                  <a:pt x="74957" y="179642"/>
                </a:lnTo>
                <a:lnTo>
                  <a:pt x="80829" y="176911"/>
                </a:lnTo>
                <a:lnTo>
                  <a:pt x="87125" y="175091"/>
                </a:lnTo>
                <a:lnTo>
                  <a:pt x="93704" y="173877"/>
                </a:lnTo>
                <a:lnTo>
                  <a:pt x="100471" y="172274"/>
                </a:lnTo>
                <a:lnTo>
                  <a:pt x="107363" y="170412"/>
                </a:lnTo>
                <a:lnTo>
                  <a:pt x="114340" y="168376"/>
                </a:lnTo>
                <a:lnTo>
                  <a:pt x="120578" y="167020"/>
                </a:lnTo>
                <a:lnTo>
                  <a:pt x="126325" y="166115"/>
                </a:lnTo>
                <a:lnTo>
                  <a:pt x="131743" y="165512"/>
                </a:lnTo>
                <a:lnTo>
                  <a:pt x="136943" y="165904"/>
                </a:lnTo>
                <a:lnTo>
                  <a:pt x="141997" y="166958"/>
                </a:lnTo>
                <a:lnTo>
                  <a:pt x="146954" y="168455"/>
                </a:lnTo>
                <a:lnTo>
                  <a:pt x="151845" y="169454"/>
                </a:lnTo>
                <a:lnTo>
                  <a:pt x="156694" y="170119"/>
                </a:lnTo>
                <a:lnTo>
                  <a:pt x="161514" y="170562"/>
                </a:lnTo>
                <a:lnTo>
                  <a:pt x="166316" y="172446"/>
                </a:lnTo>
                <a:lnTo>
                  <a:pt x="171104" y="175289"/>
                </a:lnTo>
                <a:lnTo>
                  <a:pt x="175884" y="178771"/>
                </a:lnTo>
                <a:lnTo>
                  <a:pt x="179864" y="181887"/>
                </a:lnTo>
                <a:lnTo>
                  <a:pt x="186402" y="187465"/>
                </a:lnTo>
                <a:lnTo>
                  <a:pt x="190051" y="190858"/>
                </a:lnTo>
                <a:lnTo>
                  <a:pt x="198339" y="198861"/>
                </a:lnTo>
                <a:lnTo>
                  <a:pt x="205197" y="207709"/>
                </a:lnTo>
                <a:lnTo>
                  <a:pt x="210891" y="216934"/>
                </a:lnTo>
                <a:lnTo>
                  <a:pt x="216068" y="226325"/>
                </a:lnTo>
                <a:lnTo>
                  <a:pt x="218898" y="235791"/>
                </a:lnTo>
                <a:lnTo>
                  <a:pt x="220155" y="245290"/>
                </a:lnTo>
                <a:lnTo>
                  <a:pt x="220714" y="254803"/>
                </a:lnTo>
                <a:lnTo>
                  <a:pt x="220070" y="260356"/>
                </a:lnTo>
                <a:lnTo>
                  <a:pt x="218846" y="266439"/>
                </a:lnTo>
                <a:lnTo>
                  <a:pt x="217236" y="272876"/>
                </a:lnTo>
                <a:lnTo>
                  <a:pt x="215369" y="278755"/>
                </a:lnTo>
                <a:lnTo>
                  <a:pt x="211179" y="289520"/>
                </a:lnTo>
                <a:lnTo>
                  <a:pt x="204554" y="299596"/>
                </a:lnTo>
                <a:lnTo>
                  <a:pt x="200565" y="304506"/>
                </a:lnTo>
                <a:lnTo>
                  <a:pt x="194015" y="312077"/>
                </a:lnTo>
                <a:lnTo>
                  <a:pt x="187665" y="318882"/>
                </a:lnTo>
                <a:lnTo>
                  <a:pt x="179551" y="327198"/>
                </a:lnTo>
                <a:lnTo>
                  <a:pt x="175165" y="330844"/>
                </a:lnTo>
                <a:lnTo>
                  <a:pt x="170653" y="334069"/>
                </a:lnTo>
                <a:lnTo>
                  <a:pt x="166058" y="337013"/>
                </a:lnTo>
                <a:lnTo>
                  <a:pt x="161407" y="338975"/>
                </a:lnTo>
                <a:lnTo>
                  <a:pt x="156718" y="340283"/>
                </a:lnTo>
                <a:lnTo>
                  <a:pt x="152006" y="341155"/>
                </a:lnTo>
                <a:lnTo>
                  <a:pt x="148070" y="342530"/>
                </a:lnTo>
                <a:lnTo>
                  <a:pt x="141581" y="346175"/>
                </a:lnTo>
                <a:lnTo>
                  <a:pt x="136050" y="348324"/>
                </a:lnTo>
                <a:lnTo>
                  <a:pt x="130947" y="349279"/>
                </a:lnTo>
                <a:lnTo>
                  <a:pt x="126032" y="349704"/>
                </a:lnTo>
                <a:lnTo>
                  <a:pt x="123611" y="349023"/>
                </a:lnTo>
                <a:lnTo>
                  <a:pt x="118803" y="346150"/>
                </a:lnTo>
                <a:lnTo>
                  <a:pt x="114021" y="344344"/>
                </a:lnTo>
                <a:lnTo>
                  <a:pt x="111634" y="343863"/>
                </a:lnTo>
                <a:lnTo>
                  <a:pt x="110043" y="342748"/>
                </a:lnTo>
                <a:lnTo>
                  <a:pt x="108983" y="341211"/>
                </a:lnTo>
                <a:lnTo>
                  <a:pt x="108276" y="339393"/>
                </a:lnTo>
                <a:lnTo>
                  <a:pt x="101393" y="330580"/>
                </a:lnTo>
                <a:lnTo>
                  <a:pt x="100834" y="329924"/>
                </a:lnTo>
                <a:lnTo>
                  <a:pt x="100214" y="327079"/>
                </a:lnTo>
                <a:lnTo>
                  <a:pt x="99717" y="3214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1304"/>
          <p:cNvSpPr/>
          <p:nvPr/>
        </p:nvSpPr>
        <p:spPr>
          <a:xfrm>
            <a:off x="6600825" y="1614487"/>
            <a:ext cx="57151" cy="228601"/>
          </a:xfrm>
          <a:custGeom>
            <a:avLst/>
            <a:gdLst/>
            <a:ahLst/>
            <a:cxnLst/>
            <a:rect l="0" t="0" r="0" b="0"/>
            <a:pathLst>
              <a:path w="57151" h="228601">
                <a:moveTo>
                  <a:pt x="0" y="0"/>
                </a:moveTo>
                <a:lnTo>
                  <a:pt x="0" y="13736"/>
                </a:lnTo>
                <a:lnTo>
                  <a:pt x="793" y="17095"/>
                </a:lnTo>
                <a:lnTo>
                  <a:pt x="2116" y="20127"/>
                </a:lnTo>
                <a:lnTo>
                  <a:pt x="3792" y="22943"/>
                </a:lnTo>
                <a:lnTo>
                  <a:pt x="4909" y="26408"/>
                </a:lnTo>
                <a:lnTo>
                  <a:pt x="5653" y="30305"/>
                </a:lnTo>
                <a:lnTo>
                  <a:pt x="6150" y="34491"/>
                </a:lnTo>
                <a:lnTo>
                  <a:pt x="6481" y="39663"/>
                </a:lnTo>
                <a:lnTo>
                  <a:pt x="6702" y="45492"/>
                </a:lnTo>
                <a:lnTo>
                  <a:pt x="7013" y="62956"/>
                </a:lnTo>
                <a:lnTo>
                  <a:pt x="7135" y="103704"/>
                </a:lnTo>
                <a:lnTo>
                  <a:pt x="7932" y="108823"/>
                </a:lnTo>
                <a:lnTo>
                  <a:pt x="9256" y="113824"/>
                </a:lnTo>
                <a:lnTo>
                  <a:pt x="10933" y="118745"/>
                </a:lnTo>
                <a:lnTo>
                  <a:pt x="12845" y="123613"/>
                </a:lnTo>
                <a:lnTo>
                  <a:pt x="14913" y="128446"/>
                </a:lnTo>
                <a:lnTo>
                  <a:pt x="19328" y="138050"/>
                </a:lnTo>
                <a:lnTo>
                  <a:pt x="30993" y="161917"/>
                </a:lnTo>
                <a:lnTo>
                  <a:pt x="38110" y="176210"/>
                </a:lnTo>
                <a:lnTo>
                  <a:pt x="40488" y="180180"/>
                </a:lnTo>
                <a:lnTo>
                  <a:pt x="42867" y="183620"/>
                </a:lnTo>
                <a:lnTo>
                  <a:pt x="45246" y="186707"/>
                </a:lnTo>
                <a:lnTo>
                  <a:pt x="46833" y="190353"/>
                </a:lnTo>
                <a:lnTo>
                  <a:pt x="47890" y="194371"/>
                </a:lnTo>
                <a:lnTo>
                  <a:pt x="48596" y="198637"/>
                </a:lnTo>
                <a:lnTo>
                  <a:pt x="49859" y="202274"/>
                </a:lnTo>
                <a:lnTo>
                  <a:pt x="51496" y="205493"/>
                </a:lnTo>
                <a:lnTo>
                  <a:pt x="53380" y="208433"/>
                </a:lnTo>
                <a:lnTo>
                  <a:pt x="54636" y="211187"/>
                </a:lnTo>
                <a:lnTo>
                  <a:pt x="56033" y="216363"/>
                </a:lnTo>
                <a:lnTo>
                  <a:pt x="56653" y="221309"/>
                </a:lnTo>
                <a:lnTo>
                  <a:pt x="57150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1305"/>
          <p:cNvSpPr/>
          <p:nvPr/>
        </p:nvSpPr>
        <p:spPr>
          <a:xfrm>
            <a:off x="6539559" y="1685925"/>
            <a:ext cx="189854" cy="14288"/>
          </a:xfrm>
          <a:custGeom>
            <a:avLst/>
            <a:gdLst/>
            <a:ahLst/>
            <a:cxnLst/>
            <a:rect l="0" t="0" r="0" b="0"/>
            <a:pathLst>
              <a:path w="189854" h="14288">
                <a:moveTo>
                  <a:pt x="4116" y="14287"/>
                </a:moveTo>
                <a:lnTo>
                  <a:pt x="0" y="14287"/>
                </a:lnTo>
                <a:lnTo>
                  <a:pt x="3417" y="14287"/>
                </a:lnTo>
                <a:lnTo>
                  <a:pt x="3650" y="13493"/>
                </a:lnTo>
                <a:lnTo>
                  <a:pt x="3805" y="12170"/>
                </a:lnTo>
                <a:lnTo>
                  <a:pt x="3909" y="10495"/>
                </a:lnTo>
                <a:lnTo>
                  <a:pt x="4771" y="9377"/>
                </a:lnTo>
                <a:lnTo>
                  <a:pt x="6140" y="8633"/>
                </a:lnTo>
                <a:lnTo>
                  <a:pt x="7846" y="8136"/>
                </a:lnTo>
                <a:lnTo>
                  <a:pt x="9778" y="7805"/>
                </a:lnTo>
                <a:lnTo>
                  <a:pt x="14040" y="7437"/>
                </a:lnTo>
                <a:lnTo>
                  <a:pt x="18581" y="7274"/>
                </a:lnTo>
                <a:lnTo>
                  <a:pt x="20903" y="7230"/>
                </a:lnTo>
                <a:lnTo>
                  <a:pt x="24038" y="6408"/>
                </a:lnTo>
                <a:lnTo>
                  <a:pt x="27716" y="5065"/>
                </a:lnTo>
                <a:lnTo>
                  <a:pt x="31756" y="3377"/>
                </a:lnTo>
                <a:lnTo>
                  <a:pt x="36830" y="2251"/>
                </a:lnTo>
                <a:lnTo>
                  <a:pt x="42594" y="1501"/>
                </a:lnTo>
                <a:lnTo>
                  <a:pt x="48817" y="1000"/>
                </a:lnTo>
                <a:lnTo>
                  <a:pt x="54555" y="667"/>
                </a:lnTo>
                <a:lnTo>
                  <a:pt x="65161" y="296"/>
                </a:lnTo>
                <a:lnTo>
                  <a:pt x="95380" y="38"/>
                </a:lnTo>
                <a:lnTo>
                  <a:pt x="18985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1306"/>
          <p:cNvSpPr/>
          <p:nvPr/>
        </p:nvSpPr>
        <p:spPr>
          <a:xfrm>
            <a:off x="6543700" y="1871662"/>
            <a:ext cx="171426" cy="35720"/>
          </a:xfrm>
          <a:custGeom>
            <a:avLst/>
            <a:gdLst/>
            <a:ahLst/>
            <a:cxnLst/>
            <a:rect l="0" t="0" r="0" b="0"/>
            <a:pathLst>
              <a:path w="171426" h="35720">
                <a:moveTo>
                  <a:pt x="7118" y="35719"/>
                </a:moveTo>
                <a:lnTo>
                  <a:pt x="0" y="35719"/>
                </a:lnTo>
                <a:lnTo>
                  <a:pt x="3775" y="35719"/>
                </a:lnTo>
                <a:lnTo>
                  <a:pt x="4889" y="34925"/>
                </a:lnTo>
                <a:lnTo>
                  <a:pt x="5632" y="33602"/>
                </a:lnTo>
                <a:lnTo>
                  <a:pt x="6128" y="31927"/>
                </a:lnTo>
                <a:lnTo>
                  <a:pt x="8045" y="30809"/>
                </a:lnTo>
                <a:lnTo>
                  <a:pt x="10911" y="30064"/>
                </a:lnTo>
                <a:lnTo>
                  <a:pt x="14409" y="29568"/>
                </a:lnTo>
                <a:lnTo>
                  <a:pt x="18329" y="28443"/>
                </a:lnTo>
                <a:lnTo>
                  <a:pt x="22530" y="26900"/>
                </a:lnTo>
                <a:lnTo>
                  <a:pt x="26918" y="25077"/>
                </a:lnTo>
                <a:lnTo>
                  <a:pt x="32224" y="23068"/>
                </a:lnTo>
                <a:lnTo>
                  <a:pt x="44470" y="18719"/>
                </a:lnTo>
                <a:lnTo>
                  <a:pt x="50275" y="17242"/>
                </a:lnTo>
                <a:lnTo>
                  <a:pt x="55734" y="16257"/>
                </a:lnTo>
                <a:lnTo>
                  <a:pt x="60960" y="15601"/>
                </a:lnTo>
                <a:lnTo>
                  <a:pt x="66825" y="14369"/>
                </a:lnTo>
                <a:lnTo>
                  <a:pt x="73117" y="12754"/>
                </a:lnTo>
                <a:lnTo>
                  <a:pt x="79692" y="10884"/>
                </a:lnTo>
                <a:lnTo>
                  <a:pt x="86458" y="9637"/>
                </a:lnTo>
                <a:lnTo>
                  <a:pt x="93349" y="8806"/>
                </a:lnTo>
                <a:lnTo>
                  <a:pt x="100324" y="8252"/>
                </a:lnTo>
                <a:lnTo>
                  <a:pt x="107356" y="7089"/>
                </a:lnTo>
                <a:lnTo>
                  <a:pt x="114425" y="5520"/>
                </a:lnTo>
                <a:lnTo>
                  <a:pt x="121518" y="3680"/>
                </a:lnTo>
                <a:lnTo>
                  <a:pt x="127835" y="2453"/>
                </a:lnTo>
                <a:lnTo>
                  <a:pt x="133633" y="1636"/>
                </a:lnTo>
                <a:lnTo>
                  <a:pt x="139087" y="1090"/>
                </a:lnTo>
                <a:lnTo>
                  <a:pt x="144310" y="727"/>
                </a:lnTo>
                <a:lnTo>
                  <a:pt x="149379" y="485"/>
                </a:lnTo>
                <a:lnTo>
                  <a:pt x="161982" y="144"/>
                </a:lnTo>
                <a:lnTo>
                  <a:pt x="1714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1307"/>
          <p:cNvSpPr/>
          <p:nvPr/>
        </p:nvSpPr>
        <p:spPr>
          <a:xfrm>
            <a:off x="6807993" y="1457325"/>
            <a:ext cx="1678783" cy="475526"/>
          </a:xfrm>
          <a:custGeom>
            <a:avLst/>
            <a:gdLst/>
            <a:ahLst/>
            <a:cxnLst/>
            <a:rect l="0" t="0" r="0" b="0"/>
            <a:pathLst>
              <a:path w="1678783" h="475526">
                <a:moveTo>
                  <a:pt x="0" y="414337"/>
                </a:moveTo>
                <a:lnTo>
                  <a:pt x="9943" y="414337"/>
                </a:lnTo>
                <a:lnTo>
                  <a:pt x="11392" y="415131"/>
                </a:lnTo>
                <a:lnTo>
                  <a:pt x="12357" y="416454"/>
                </a:lnTo>
                <a:lnTo>
                  <a:pt x="13001" y="418129"/>
                </a:lnTo>
                <a:lnTo>
                  <a:pt x="17699" y="424280"/>
                </a:lnTo>
                <a:lnTo>
                  <a:pt x="24118" y="431130"/>
                </a:lnTo>
                <a:lnTo>
                  <a:pt x="26398" y="432676"/>
                </a:lnTo>
                <a:lnTo>
                  <a:pt x="45409" y="441200"/>
                </a:lnTo>
                <a:lnTo>
                  <a:pt x="61718" y="454083"/>
                </a:lnTo>
                <a:lnTo>
                  <a:pt x="68999" y="457070"/>
                </a:lnTo>
                <a:lnTo>
                  <a:pt x="78570" y="464788"/>
                </a:lnTo>
                <a:lnTo>
                  <a:pt x="80956" y="467021"/>
                </a:lnTo>
                <a:lnTo>
                  <a:pt x="84133" y="468510"/>
                </a:lnTo>
                <a:lnTo>
                  <a:pt x="95396" y="470605"/>
                </a:lnTo>
                <a:lnTo>
                  <a:pt x="101400" y="471095"/>
                </a:lnTo>
                <a:lnTo>
                  <a:pt x="104112" y="472019"/>
                </a:lnTo>
                <a:lnTo>
                  <a:pt x="109243" y="475163"/>
                </a:lnTo>
                <a:lnTo>
                  <a:pt x="110929" y="475525"/>
                </a:lnTo>
                <a:lnTo>
                  <a:pt x="112052" y="474973"/>
                </a:lnTo>
                <a:lnTo>
                  <a:pt x="113856" y="472176"/>
                </a:lnTo>
                <a:lnTo>
                  <a:pt x="114261" y="465397"/>
                </a:lnTo>
                <a:lnTo>
                  <a:pt x="118081" y="460863"/>
                </a:lnTo>
                <a:lnTo>
                  <a:pt x="119202" y="458054"/>
                </a:lnTo>
                <a:lnTo>
                  <a:pt x="121001" y="444257"/>
                </a:lnTo>
                <a:lnTo>
                  <a:pt x="121357" y="429860"/>
                </a:lnTo>
                <a:lnTo>
                  <a:pt x="121442" y="388113"/>
                </a:lnTo>
                <a:lnTo>
                  <a:pt x="119326" y="376489"/>
                </a:lnTo>
                <a:lnTo>
                  <a:pt x="115740" y="364178"/>
                </a:lnTo>
                <a:lnTo>
                  <a:pt x="111501" y="353415"/>
                </a:lnTo>
                <a:lnTo>
                  <a:pt x="109087" y="343340"/>
                </a:lnTo>
                <a:lnTo>
                  <a:pt x="108015" y="332776"/>
                </a:lnTo>
                <a:lnTo>
                  <a:pt x="107538" y="320144"/>
                </a:lnTo>
                <a:lnTo>
                  <a:pt x="105209" y="306592"/>
                </a:lnTo>
                <a:lnTo>
                  <a:pt x="102323" y="293425"/>
                </a:lnTo>
                <a:lnTo>
                  <a:pt x="101039" y="282282"/>
                </a:lnTo>
                <a:lnTo>
                  <a:pt x="98352" y="269921"/>
                </a:lnTo>
                <a:lnTo>
                  <a:pt x="95306" y="256489"/>
                </a:lnTo>
                <a:lnTo>
                  <a:pt x="93952" y="242583"/>
                </a:lnTo>
                <a:lnTo>
                  <a:pt x="91234" y="230581"/>
                </a:lnTo>
                <a:lnTo>
                  <a:pt x="88173" y="219955"/>
                </a:lnTo>
                <a:lnTo>
                  <a:pt x="86814" y="209941"/>
                </a:lnTo>
                <a:lnTo>
                  <a:pt x="82256" y="195378"/>
                </a:lnTo>
                <a:lnTo>
                  <a:pt x="79670" y="181009"/>
                </a:lnTo>
                <a:lnTo>
                  <a:pt x="78904" y="166697"/>
                </a:lnTo>
                <a:lnTo>
                  <a:pt x="76608" y="157167"/>
                </a:lnTo>
                <a:lnTo>
                  <a:pt x="72970" y="144992"/>
                </a:lnTo>
                <a:lnTo>
                  <a:pt x="71892" y="134242"/>
                </a:lnTo>
                <a:lnTo>
                  <a:pt x="71528" y="120179"/>
                </a:lnTo>
                <a:lnTo>
                  <a:pt x="71465" y="112249"/>
                </a:lnTo>
                <a:lnTo>
                  <a:pt x="72249" y="109758"/>
                </a:lnTo>
                <a:lnTo>
                  <a:pt x="76352" y="102459"/>
                </a:lnTo>
                <a:lnTo>
                  <a:pt x="78715" y="95269"/>
                </a:lnTo>
                <a:lnTo>
                  <a:pt x="82081" y="90496"/>
                </a:lnTo>
                <a:lnTo>
                  <a:pt x="84090" y="88905"/>
                </a:lnTo>
                <a:lnTo>
                  <a:pt x="86222" y="87845"/>
                </a:lnTo>
                <a:lnTo>
                  <a:pt x="88437" y="87138"/>
                </a:lnTo>
                <a:lnTo>
                  <a:pt x="93016" y="84236"/>
                </a:lnTo>
                <a:lnTo>
                  <a:pt x="102423" y="75906"/>
                </a:lnTo>
                <a:lnTo>
                  <a:pt x="105588" y="74416"/>
                </a:lnTo>
                <a:lnTo>
                  <a:pt x="116834" y="71526"/>
                </a:lnTo>
                <a:lnTo>
                  <a:pt x="125546" y="66789"/>
                </a:lnTo>
                <a:lnTo>
                  <a:pt x="130675" y="65402"/>
                </a:lnTo>
                <a:lnTo>
                  <a:pt x="180762" y="62190"/>
                </a:lnTo>
                <a:lnTo>
                  <a:pt x="200668" y="58643"/>
                </a:lnTo>
                <a:lnTo>
                  <a:pt x="237290" y="55164"/>
                </a:lnTo>
                <a:lnTo>
                  <a:pt x="257633" y="51534"/>
                </a:lnTo>
                <a:lnTo>
                  <a:pt x="307209" y="50095"/>
                </a:lnTo>
                <a:lnTo>
                  <a:pt x="353838" y="43863"/>
                </a:lnTo>
                <a:lnTo>
                  <a:pt x="394582" y="40877"/>
                </a:lnTo>
                <a:lnTo>
                  <a:pt x="431337" y="36737"/>
                </a:lnTo>
                <a:lnTo>
                  <a:pt x="476559" y="35852"/>
                </a:lnTo>
                <a:lnTo>
                  <a:pt x="518987" y="34942"/>
                </a:lnTo>
                <a:lnTo>
                  <a:pt x="564467" y="29570"/>
                </a:lnTo>
                <a:lnTo>
                  <a:pt x="614064" y="26589"/>
                </a:lnTo>
                <a:lnTo>
                  <a:pt x="662743" y="22110"/>
                </a:lnTo>
                <a:lnTo>
                  <a:pt x="705734" y="21565"/>
                </a:lnTo>
                <a:lnTo>
                  <a:pt x="748829" y="17665"/>
                </a:lnTo>
                <a:lnTo>
                  <a:pt x="794764" y="14954"/>
                </a:lnTo>
                <a:lnTo>
                  <a:pt x="837352" y="14419"/>
                </a:lnTo>
                <a:lnTo>
                  <a:pt x="883747" y="10521"/>
                </a:lnTo>
                <a:lnTo>
                  <a:pt x="931129" y="7810"/>
                </a:lnTo>
                <a:lnTo>
                  <a:pt x="976589" y="7275"/>
                </a:lnTo>
                <a:lnTo>
                  <a:pt x="1020171" y="7169"/>
                </a:lnTo>
                <a:lnTo>
                  <a:pt x="1080954" y="1492"/>
                </a:lnTo>
                <a:lnTo>
                  <a:pt x="1132509" y="294"/>
                </a:lnTo>
                <a:lnTo>
                  <a:pt x="1574672" y="0"/>
                </a:lnTo>
                <a:lnTo>
                  <a:pt x="1622832" y="6481"/>
                </a:lnTo>
                <a:lnTo>
                  <a:pt x="1674706" y="7143"/>
                </a:lnTo>
                <a:lnTo>
                  <a:pt x="1677574" y="7143"/>
                </a:lnTo>
                <a:lnTo>
                  <a:pt x="1677977" y="7937"/>
                </a:lnTo>
                <a:lnTo>
                  <a:pt x="1678782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1308"/>
          <p:cNvSpPr/>
          <p:nvPr/>
        </p:nvSpPr>
        <p:spPr>
          <a:xfrm>
            <a:off x="6986982" y="1614489"/>
            <a:ext cx="235350" cy="257174"/>
          </a:xfrm>
          <a:custGeom>
            <a:avLst/>
            <a:gdLst/>
            <a:ahLst/>
            <a:cxnLst/>
            <a:rect l="0" t="0" r="0" b="0"/>
            <a:pathLst>
              <a:path w="235350" h="257174">
                <a:moveTo>
                  <a:pt x="28180" y="21429"/>
                </a:moveTo>
                <a:lnTo>
                  <a:pt x="28180" y="14373"/>
                </a:lnTo>
                <a:lnTo>
                  <a:pt x="31973" y="10519"/>
                </a:lnTo>
                <a:lnTo>
                  <a:pt x="33884" y="9393"/>
                </a:lnTo>
                <a:lnTo>
                  <a:pt x="40365" y="7015"/>
                </a:lnTo>
                <a:lnTo>
                  <a:pt x="47312" y="2430"/>
                </a:lnTo>
                <a:lnTo>
                  <a:pt x="52030" y="1079"/>
                </a:lnTo>
                <a:lnTo>
                  <a:pt x="55986" y="719"/>
                </a:lnTo>
                <a:lnTo>
                  <a:pt x="61005" y="478"/>
                </a:lnTo>
                <a:lnTo>
                  <a:pt x="72137" y="211"/>
                </a:lnTo>
                <a:lnTo>
                  <a:pt x="129589" y="0"/>
                </a:lnTo>
                <a:lnTo>
                  <a:pt x="135473" y="793"/>
                </a:lnTo>
                <a:lnTo>
                  <a:pt x="140984" y="2116"/>
                </a:lnTo>
                <a:lnTo>
                  <a:pt x="146245" y="3791"/>
                </a:lnTo>
                <a:lnTo>
                  <a:pt x="151341" y="5702"/>
                </a:lnTo>
                <a:lnTo>
                  <a:pt x="156324" y="7769"/>
                </a:lnTo>
                <a:lnTo>
                  <a:pt x="161235" y="9941"/>
                </a:lnTo>
                <a:lnTo>
                  <a:pt x="165302" y="12183"/>
                </a:lnTo>
                <a:lnTo>
                  <a:pt x="171937" y="16791"/>
                </a:lnTo>
                <a:lnTo>
                  <a:pt x="177533" y="23601"/>
                </a:lnTo>
                <a:lnTo>
                  <a:pt x="180136" y="27640"/>
                </a:lnTo>
                <a:lnTo>
                  <a:pt x="182665" y="31920"/>
                </a:lnTo>
                <a:lnTo>
                  <a:pt x="185146" y="36360"/>
                </a:lnTo>
                <a:lnTo>
                  <a:pt x="187592" y="40908"/>
                </a:lnTo>
                <a:lnTo>
                  <a:pt x="190311" y="48078"/>
                </a:lnTo>
                <a:lnTo>
                  <a:pt x="192313" y="54705"/>
                </a:lnTo>
                <a:lnTo>
                  <a:pt x="193959" y="58694"/>
                </a:lnTo>
                <a:lnTo>
                  <a:pt x="195849" y="62941"/>
                </a:lnTo>
                <a:lnTo>
                  <a:pt x="197109" y="67360"/>
                </a:lnTo>
                <a:lnTo>
                  <a:pt x="197949" y="71894"/>
                </a:lnTo>
                <a:lnTo>
                  <a:pt x="198510" y="76503"/>
                </a:lnTo>
                <a:lnTo>
                  <a:pt x="198883" y="81958"/>
                </a:lnTo>
                <a:lnTo>
                  <a:pt x="199132" y="87976"/>
                </a:lnTo>
                <a:lnTo>
                  <a:pt x="199298" y="94368"/>
                </a:lnTo>
                <a:lnTo>
                  <a:pt x="198615" y="100218"/>
                </a:lnTo>
                <a:lnTo>
                  <a:pt x="197367" y="105705"/>
                </a:lnTo>
                <a:lnTo>
                  <a:pt x="195740" y="110951"/>
                </a:lnTo>
                <a:lnTo>
                  <a:pt x="194655" y="116035"/>
                </a:lnTo>
                <a:lnTo>
                  <a:pt x="193932" y="121012"/>
                </a:lnTo>
                <a:lnTo>
                  <a:pt x="193450" y="125918"/>
                </a:lnTo>
                <a:lnTo>
                  <a:pt x="192335" y="130776"/>
                </a:lnTo>
                <a:lnTo>
                  <a:pt x="190798" y="135602"/>
                </a:lnTo>
                <a:lnTo>
                  <a:pt x="188979" y="140407"/>
                </a:lnTo>
                <a:lnTo>
                  <a:pt x="186973" y="145198"/>
                </a:lnTo>
                <a:lnTo>
                  <a:pt x="184843" y="149979"/>
                </a:lnTo>
                <a:lnTo>
                  <a:pt x="180358" y="159525"/>
                </a:lnTo>
                <a:lnTo>
                  <a:pt x="175718" y="169059"/>
                </a:lnTo>
                <a:lnTo>
                  <a:pt x="172577" y="173824"/>
                </a:lnTo>
                <a:lnTo>
                  <a:pt x="168895" y="178588"/>
                </a:lnTo>
                <a:lnTo>
                  <a:pt x="164852" y="183352"/>
                </a:lnTo>
                <a:lnTo>
                  <a:pt x="160570" y="187321"/>
                </a:lnTo>
                <a:lnTo>
                  <a:pt x="156127" y="190762"/>
                </a:lnTo>
                <a:lnTo>
                  <a:pt x="151578" y="193849"/>
                </a:lnTo>
                <a:lnTo>
                  <a:pt x="144407" y="201512"/>
                </a:lnTo>
                <a:lnTo>
                  <a:pt x="141383" y="205778"/>
                </a:lnTo>
                <a:lnTo>
                  <a:pt x="137780" y="209416"/>
                </a:lnTo>
                <a:lnTo>
                  <a:pt x="133791" y="212635"/>
                </a:lnTo>
                <a:lnTo>
                  <a:pt x="129544" y="215575"/>
                </a:lnTo>
                <a:lnTo>
                  <a:pt x="122708" y="220958"/>
                </a:lnTo>
                <a:lnTo>
                  <a:pt x="116230" y="225996"/>
                </a:lnTo>
                <a:lnTo>
                  <a:pt x="112280" y="228451"/>
                </a:lnTo>
                <a:lnTo>
                  <a:pt x="108059" y="230881"/>
                </a:lnTo>
                <a:lnTo>
                  <a:pt x="99136" y="235698"/>
                </a:lnTo>
                <a:lnTo>
                  <a:pt x="94534" y="238094"/>
                </a:lnTo>
                <a:lnTo>
                  <a:pt x="87304" y="242873"/>
                </a:lnTo>
                <a:lnTo>
                  <a:pt x="84265" y="245258"/>
                </a:lnTo>
                <a:lnTo>
                  <a:pt x="80651" y="246848"/>
                </a:lnTo>
                <a:lnTo>
                  <a:pt x="76655" y="247909"/>
                </a:lnTo>
                <a:lnTo>
                  <a:pt x="72403" y="248616"/>
                </a:lnTo>
                <a:lnTo>
                  <a:pt x="67981" y="249087"/>
                </a:lnTo>
                <a:lnTo>
                  <a:pt x="63445" y="249401"/>
                </a:lnTo>
                <a:lnTo>
                  <a:pt x="54966" y="249750"/>
                </a:lnTo>
                <a:lnTo>
                  <a:pt x="45730" y="249946"/>
                </a:lnTo>
                <a:lnTo>
                  <a:pt x="40478" y="249992"/>
                </a:lnTo>
                <a:lnTo>
                  <a:pt x="33381" y="247896"/>
                </a:lnTo>
                <a:lnTo>
                  <a:pt x="29266" y="246226"/>
                </a:lnTo>
                <a:lnTo>
                  <a:pt x="22577" y="244370"/>
                </a:lnTo>
                <a:lnTo>
                  <a:pt x="15608" y="243179"/>
                </a:lnTo>
                <a:lnTo>
                  <a:pt x="12538" y="240899"/>
                </a:lnTo>
                <a:lnTo>
                  <a:pt x="6347" y="235153"/>
                </a:lnTo>
                <a:lnTo>
                  <a:pt x="937" y="229893"/>
                </a:lnTo>
                <a:lnTo>
                  <a:pt x="493" y="228668"/>
                </a:lnTo>
                <a:lnTo>
                  <a:pt x="0" y="225189"/>
                </a:lnTo>
                <a:lnTo>
                  <a:pt x="662" y="223151"/>
                </a:lnTo>
                <a:lnTo>
                  <a:pt x="7428" y="212059"/>
                </a:lnTo>
                <a:lnTo>
                  <a:pt x="11813" y="204578"/>
                </a:lnTo>
                <a:lnTo>
                  <a:pt x="16409" y="198608"/>
                </a:lnTo>
                <a:lnTo>
                  <a:pt x="23213" y="193309"/>
                </a:lnTo>
                <a:lnTo>
                  <a:pt x="27250" y="190784"/>
                </a:lnTo>
                <a:lnTo>
                  <a:pt x="31529" y="189101"/>
                </a:lnTo>
                <a:lnTo>
                  <a:pt x="35969" y="187980"/>
                </a:lnTo>
                <a:lnTo>
                  <a:pt x="40516" y="187232"/>
                </a:lnTo>
                <a:lnTo>
                  <a:pt x="45929" y="185939"/>
                </a:lnTo>
                <a:lnTo>
                  <a:pt x="51919" y="184284"/>
                </a:lnTo>
                <a:lnTo>
                  <a:pt x="58293" y="182386"/>
                </a:lnTo>
                <a:lnTo>
                  <a:pt x="64131" y="181121"/>
                </a:lnTo>
                <a:lnTo>
                  <a:pt x="69610" y="180278"/>
                </a:lnTo>
                <a:lnTo>
                  <a:pt x="74849" y="179716"/>
                </a:lnTo>
                <a:lnTo>
                  <a:pt x="80724" y="179341"/>
                </a:lnTo>
                <a:lnTo>
                  <a:pt x="87022" y="179091"/>
                </a:lnTo>
                <a:lnTo>
                  <a:pt x="105146" y="178740"/>
                </a:lnTo>
                <a:lnTo>
                  <a:pt x="110447" y="178691"/>
                </a:lnTo>
                <a:lnTo>
                  <a:pt x="116362" y="179451"/>
                </a:lnTo>
                <a:lnTo>
                  <a:pt x="122687" y="180752"/>
                </a:lnTo>
                <a:lnTo>
                  <a:pt x="129284" y="182413"/>
                </a:lnTo>
                <a:lnTo>
                  <a:pt x="135270" y="183521"/>
                </a:lnTo>
                <a:lnTo>
                  <a:pt x="140849" y="184259"/>
                </a:lnTo>
                <a:lnTo>
                  <a:pt x="146155" y="184751"/>
                </a:lnTo>
                <a:lnTo>
                  <a:pt x="151279" y="185873"/>
                </a:lnTo>
                <a:lnTo>
                  <a:pt x="156284" y="187415"/>
                </a:lnTo>
                <a:lnTo>
                  <a:pt x="161208" y="189236"/>
                </a:lnTo>
                <a:lnTo>
                  <a:pt x="165284" y="191244"/>
                </a:lnTo>
                <a:lnTo>
                  <a:pt x="175607" y="197863"/>
                </a:lnTo>
                <a:lnTo>
                  <a:pt x="179646" y="200170"/>
                </a:lnTo>
                <a:lnTo>
                  <a:pt x="183926" y="202503"/>
                </a:lnTo>
                <a:lnTo>
                  <a:pt x="190799" y="207211"/>
                </a:lnTo>
                <a:lnTo>
                  <a:pt x="193743" y="209577"/>
                </a:lnTo>
                <a:lnTo>
                  <a:pt x="199130" y="216440"/>
                </a:lnTo>
                <a:lnTo>
                  <a:pt x="201678" y="220493"/>
                </a:lnTo>
                <a:lnTo>
                  <a:pt x="204170" y="223195"/>
                </a:lnTo>
                <a:lnTo>
                  <a:pt x="206626" y="224996"/>
                </a:lnTo>
                <a:lnTo>
                  <a:pt x="211470" y="227791"/>
                </a:lnTo>
                <a:lnTo>
                  <a:pt x="216269" y="231679"/>
                </a:lnTo>
                <a:lnTo>
                  <a:pt x="217867" y="233827"/>
                </a:lnTo>
                <a:lnTo>
                  <a:pt x="220640" y="241536"/>
                </a:lnTo>
                <a:lnTo>
                  <a:pt x="227175" y="248918"/>
                </a:lnTo>
                <a:lnTo>
                  <a:pt x="228312" y="249288"/>
                </a:lnTo>
                <a:lnTo>
                  <a:pt x="231692" y="249700"/>
                </a:lnTo>
                <a:lnTo>
                  <a:pt x="232911" y="250603"/>
                </a:lnTo>
                <a:lnTo>
                  <a:pt x="233724" y="252000"/>
                </a:lnTo>
                <a:lnTo>
                  <a:pt x="235349" y="2571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1309"/>
          <p:cNvSpPr/>
          <p:nvPr/>
        </p:nvSpPr>
        <p:spPr>
          <a:xfrm>
            <a:off x="7265196" y="1586905"/>
            <a:ext cx="228384" cy="249035"/>
          </a:xfrm>
          <a:custGeom>
            <a:avLst/>
            <a:gdLst/>
            <a:ahLst/>
            <a:cxnLst/>
            <a:rect l="0" t="0" r="0" b="0"/>
            <a:pathLst>
              <a:path w="228384" h="249035">
                <a:moveTo>
                  <a:pt x="142872" y="6151"/>
                </a:moveTo>
                <a:lnTo>
                  <a:pt x="146665" y="6151"/>
                </a:lnTo>
                <a:lnTo>
                  <a:pt x="147782" y="5357"/>
                </a:lnTo>
                <a:lnTo>
                  <a:pt x="148526" y="4034"/>
                </a:lnTo>
                <a:lnTo>
                  <a:pt x="149024" y="2358"/>
                </a:lnTo>
                <a:lnTo>
                  <a:pt x="148560" y="1241"/>
                </a:lnTo>
                <a:lnTo>
                  <a:pt x="147458" y="496"/>
                </a:lnTo>
                <a:lnTo>
                  <a:pt x="145929" y="0"/>
                </a:lnTo>
                <a:lnTo>
                  <a:pt x="144910" y="463"/>
                </a:lnTo>
                <a:lnTo>
                  <a:pt x="144231" y="1565"/>
                </a:lnTo>
                <a:lnTo>
                  <a:pt x="143778" y="3094"/>
                </a:lnTo>
                <a:lnTo>
                  <a:pt x="142682" y="4113"/>
                </a:lnTo>
                <a:lnTo>
                  <a:pt x="141158" y="4792"/>
                </a:lnTo>
                <a:lnTo>
                  <a:pt x="136554" y="5547"/>
                </a:lnTo>
                <a:lnTo>
                  <a:pt x="133105" y="5748"/>
                </a:lnTo>
                <a:lnTo>
                  <a:pt x="129216" y="5882"/>
                </a:lnTo>
                <a:lnTo>
                  <a:pt x="125038" y="6766"/>
                </a:lnTo>
                <a:lnTo>
                  <a:pt x="120663" y="8148"/>
                </a:lnTo>
                <a:lnTo>
                  <a:pt x="116160" y="9864"/>
                </a:lnTo>
                <a:lnTo>
                  <a:pt x="111570" y="11007"/>
                </a:lnTo>
                <a:lnTo>
                  <a:pt x="106923" y="11770"/>
                </a:lnTo>
                <a:lnTo>
                  <a:pt x="102238" y="12278"/>
                </a:lnTo>
                <a:lnTo>
                  <a:pt x="97526" y="13410"/>
                </a:lnTo>
                <a:lnTo>
                  <a:pt x="92798" y="14959"/>
                </a:lnTo>
                <a:lnTo>
                  <a:pt x="88059" y="16786"/>
                </a:lnTo>
                <a:lnTo>
                  <a:pt x="83311" y="18003"/>
                </a:lnTo>
                <a:lnTo>
                  <a:pt x="78558" y="18815"/>
                </a:lnTo>
                <a:lnTo>
                  <a:pt x="73802" y="19356"/>
                </a:lnTo>
                <a:lnTo>
                  <a:pt x="69044" y="19717"/>
                </a:lnTo>
                <a:lnTo>
                  <a:pt x="64285" y="19957"/>
                </a:lnTo>
                <a:lnTo>
                  <a:pt x="54763" y="20225"/>
                </a:lnTo>
                <a:lnTo>
                  <a:pt x="34746" y="20410"/>
                </a:lnTo>
                <a:lnTo>
                  <a:pt x="31894" y="19626"/>
                </a:lnTo>
                <a:lnTo>
                  <a:pt x="26610" y="16638"/>
                </a:lnTo>
                <a:lnTo>
                  <a:pt x="21615" y="14780"/>
                </a:lnTo>
                <a:lnTo>
                  <a:pt x="16749" y="13955"/>
                </a:lnTo>
                <a:lnTo>
                  <a:pt x="11940" y="13588"/>
                </a:lnTo>
                <a:lnTo>
                  <a:pt x="9547" y="12696"/>
                </a:lnTo>
                <a:lnTo>
                  <a:pt x="3179" y="8443"/>
                </a:lnTo>
                <a:lnTo>
                  <a:pt x="8" y="6159"/>
                </a:lnTo>
                <a:lnTo>
                  <a:pt x="0" y="9945"/>
                </a:lnTo>
                <a:lnTo>
                  <a:pt x="793" y="11062"/>
                </a:lnTo>
                <a:lnTo>
                  <a:pt x="2116" y="11806"/>
                </a:lnTo>
                <a:lnTo>
                  <a:pt x="3791" y="12302"/>
                </a:lnTo>
                <a:lnTo>
                  <a:pt x="4908" y="13427"/>
                </a:lnTo>
                <a:lnTo>
                  <a:pt x="5652" y="14970"/>
                </a:lnTo>
                <a:lnTo>
                  <a:pt x="6148" y="16793"/>
                </a:lnTo>
                <a:lnTo>
                  <a:pt x="8817" y="20935"/>
                </a:lnTo>
                <a:lnTo>
                  <a:pt x="10640" y="23150"/>
                </a:lnTo>
                <a:lnTo>
                  <a:pt x="11855" y="26215"/>
                </a:lnTo>
                <a:lnTo>
                  <a:pt x="13205" y="33854"/>
                </a:lnTo>
                <a:lnTo>
                  <a:pt x="15922" y="40424"/>
                </a:lnTo>
                <a:lnTo>
                  <a:pt x="17757" y="43287"/>
                </a:lnTo>
                <a:lnTo>
                  <a:pt x="19797" y="50702"/>
                </a:lnTo>
                <a:lnTo>
                  <a:pt x="20341" y="54901"/>
                </a:lnTo>
                <a:lnTo>
                  <a:pt x="20945" y="61684"/>
                </a:lnTo>
                <a:lnTo>
                  <a:pt x="21106" y="64605"/>
                </a:lnTo>
                <a:lnTo>
                  <a:pt x="23402" y="72082"/>
                </a:lnTo>
                <a:lnTo>
                  <a:pt x="25125" y="76299"/>
                </a:lnTo>
                <a:lnTo>
                  <a:pt x="27041" y="83101"/>
                </a:lnTo>
                <a:lnTo>
                  <a:pt x="28685" y="89563"/>
                </a:lnTo>
                <a:lnTo>
                  <a:pt x="30235" y="93509"/>
                </a:lnTo>
                <a:lnTo>
                  <a:pt x="32062" y="97727"/>
                </a:lnTo>
                <a:lnTo>
                  <a:pt x="34092" y="104531"/>
                </a:lnTo>
                <a:lnTo>
                  <a:pt x="34633" y="107456"/>
                </a:lnTo>
                <a:lnTo>
                  <a:pt x="37352" y="112823"/>
                </a:lnTo>
                <a:lnTo>
                  <a:pt x="41772" y="118944"/>
                </a:lnTo>
                <a:lnTo>
                  <a:pt x="42376" y="121898"/>
                </a:lnTo>
                <a:lnTo>
                  <a:pt x="42764" y="126469"/>
                </a:lnTo>
                <a:lnTo>
                  <a:pt x="43590" y="126844"/>
                </a:lnTo>
                <a:lnTo>
                  <a:pt x="48544" y="127372"/>
                </a:lnTo>
                <a:lnTo>
                  <a:pt x="55857" y="127565"/>
                </a:lnTo>
                <a:lnTo>
                  <a:pt x="60558" y="127586"/>
                </a:lnTo>
                <a:lnTo>
                  <a:pt x="62596" y="126795"/>
                </a:lnTo>
                <a:lnTo>
                  <a:pt x="70051" y="121890"/>
                </a:lnTo>
                <a:lnTo>
                  <a:pt x="73687" y="119822"/>
                </a:lnTo>
                <a:lnTo>
                  <a:pt x="77699" y="117651"/>
                </a:lnTo>
                <a:lnTo>
                  <a:pt x="84273" y="115238"/>
                </a:lnTo>
                <a:lnTo>
                  <a:pt x="87138" y="114594"/>
                </a:lnTo>
                <a:lnTo>
                  <a:pt x="91428" y="113371"/>
                </a:lnTo>
                <a:lnTo>
                  <a:pt x="102546" y="109896"/>
                </a:lnTo>
                <a:lnTo>
                  <a:pt x="108050" y="108652"/>
                </a:lnTo>
                <a:lnTo>
                  <a:pt x="113307" y="107822"/>
                </a:lnTo>
                <a:lnTo>
                  <a:pt x="118400" y="107269"/>
                </a:lnTo>
                <a:lnTo>
                  <a:pt x="123382" y="106901"/>
                </a:lnTo>
                <a:lnTo>
                  <a:pt x="128292" y="106655"/>
                </a:lnTo>
                <a:lnTo>
                  <a:pt x="137980" y="106382"/>
                </a:lnTo>
                <a:lnTo>
                  <a:pt x="170054" y="106172"/>
                </a:lnTo>
                <a:lnTo>
                  <a:pt x="173694" y="106963"/>
                </a:lnTo>
                <a:lnTo>
                  <a:pt x="179854" y="109958"/>
                </a:lnTo>
                <a:lnTo>
                  <a:pt x="187354" y="113935"/>
                </a:lnTo>
                <a:lnTo>
                  <a:pt x="191578" y="116107"/>
                </a:lnTo>
                <a:lnTo>
                  <a:pt x="198385" y="120637"/>
                </a:lnTo>
                <a:lnTo>
                  <a:pt x="201313" y="122956"/>
                </a:lnTo>
                <a:lnTo>
                  <a:pt x="206681" y="129766"/>
                </a:lnTo>
                <a:lnTo>
                  <a:pt x="209224" y="133805"/>
                </a:lnTo>
                <a:lnTo>
                  <a:pt x="216283" y="140409"/>
                </a:lnTo>
                <a:lnTo>
                  <a:pt x="220388" y="143281"/>
                </a:lnTo>
                <a:lnTo>
                  <a:pt x="223125" y="146783"/>
                </a:lnTo>
                <a:lnTo>
                  <a:pt x="224949" y="150706"/>
                </a:lnTo>
                <a:lnTo>
                  <a:pt x="226165" y="154908"/>
                </a:lnTo>
                <a:lnTo>
                  <a:pt x="226976" y="159298"/>
                </a:lnTo>
                <a:lnTo>
                  <a:pt x="227516" y="163811"/>
                </a:lnTo>
                <a:lnTo>
                  <a:pt x="227876" y="168408"/>
                </a:lnTo>
                <a:lnTo>
                  <a:pt x="228117" y="173060"/>
                </a:lnTo>
                <a:lnTo>
                  <a:pt x="228383" y="182461"/>
                </a:lnTo>
                <a:lnTo>
                  <a:pt x="227662" y="187191"/>
                </a:lnTo>
                <a:lnTo>
                  <a:pt x="226386" y="191932"/>
                </a:lnTo>
                <a:lnTo>
                  <a:pt x="224742" y="196680"/>
                </a:lnTo>
                <a:lnTo>
                  <a:pt x="222852" y="201433"/>
                </a:lnTo>
                <a:lnTo>
                  <a:pt x="220799" y="206189"/>
                </a:lnTo>
                <a:lnTo>
                  <a:pt x="218636" y="210947"/>
                </a:lnTo>
                <a:lnTo>
                  <a:pt x="214116" y="218351"/>
                </a:lnTo>
                <a:lnTo>
                  <a:pt x="209461" y="225080"/>
                </a:lnTo>
                <a:lnTo>
                  <a:pt x="207109" y="229098"/>
                </a:lnTo>
                <a:lnTo>
                  <a:pt x="204747" y="233363"/>
                </a:lnTo>
                <a:lnTo>
                  <a:pt x="197888" y="240220"/>
                </a:lnTo>
                <a:lnTo>
                  <a:pt x="193837" y="243159"/>
                </a:lnTo>
                <a:lnTo>
                  <a:pt x="187219" y="246425"/>
                </a:lnTo>
                <a:lnTo>
                  <a:pt x="180838" y="247877"/>
                </a:lnTo>
                <a:lnTo>
                  <a:pt x="176914" y="248264"/>
                </a:lnTo>
                <a:lnTo>
                  <a:pt x="172711" y="248522"/>
                </a:lnTo>
                <a:lnTo>
                  <a:pt x="163807" y="248809"/>
                </a:lnTo>
                <a:lnTo>
                  <a:pt x="137801" y="249018"/>
                </a:lnTo>
                <a:lnTo>
                  <a:pt x="122821" y="249034"/>
                </a:lnTo>
                <a:lnTo>
                  <a:pt x="118392" y="248242"/>
                </a:lnTo>
                <a:lnTo>
                  <a:pt x="113852" y="246920"/>
                </a:lnTo>
                <a:lnTo>
                  <a:pt x="109239" y="245245"/>
                </a:lnTo>
                <a:lnTo>
                  <a:pt x="105368" y="244128"/>
                </a:lnTo>
                <a:lnTo>
                  <a:pt x="98952" y="242887"/>
                </a:lnTo>
                <a:lnTo>
                  <a:pt x="94669" y="242189"/>
                </a:lnTo>
                <a:lnTo>
                  <a:pt x="91551" y="239909"/>
                </a:lnTo>
                <a:lnTo>
                  <a:pt x="86063" y="235053"/>
                </a:lnTo>
                <a:lnTo>
                  <a:pt x="80113" y="234791"/>
                </a:lnTo>
                <a:lnTo>
                  <a:pt x="78579" y="23475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1310"/>
          <p:cNvSpPr/>
          <p:nvPr/>
        </p:nvSpPr>
        <p:spPr>
          <a:xfrm>
            <a:off x="7693818" y="1557339"/>
            <a:ext cx="57151" cy="242884"/>
          </a:xfrm>
          <a:custGeom>
            <a:avLst/>
            <a:gdLst/>
            <a:ahLst/>
            <a:cxnLst/>
            <a:rect l="0" t="0" r="0" b="0"/>
            <a:pathLst>
              <a:path w="57151" h="242884">
                <a:moveTo>
                  <a:pt x="0" y="7142"/>
                </a:moveTo>
                <a:lnTo>
                  <a:pt x="0" y="991"/>
                </a:lnTo>
                <a:lnTo>
                  <a:pt x="794" y="660"/>
                </a:lnTo>
                <a:lnTo>
                  <a:pt x="2116" y="439"/>
                </a:lnTo>
                <a:lnTo>
                  <a:pt x="7118" y="0"/>
                </a:lnTo>
                <a:lnTo>
                  <a:pt x="7139" y="4114"/>
                </a:lnTo>
                <a:lnTo>
                  <a:pt x="7143" y="697"/>
                </a:lnTo>
                <a:lnTo>
                  <a:pt x="7938" y="464"/>
                </a:lnTo>
                <a:lnTo>
                  <a:pt x="9260" y="309"/>
                </a:lnTo>
                <a:lnTo>
                  <a:pt x="13295" y="59"/>
                </a:lnTo>
                <a:lnTo>
                  <a:pt x="13626" y="833"/>
                </a:lnTo>
                <a:lnTo>
                  <a:pt x="14201" y="6154"/>
                </a:lnTo>
                <a:lnTo>
                  <a:pt x="15024" y="6483"/>
                </a:lnTo>
                <a:lnTo>
                  <a:pt x="16366" y="6703"/>
                </a:lnTo>
                <a:lnTo>
                  <a:pt x="21414" y="7140"/>
                </a:lnTo>
                <a:lnTo>
                  <a:pt x="22225" y="7142"/>
                </a:lnTo>
                <a:lnTo>
                  <a:pt x="28575" y="7142"/>
                </a:lnTo>
                <a:lnTo>
                  <a:pt x="28575" y="17991"/>
                </a:lnTo>
                <a:lnTo>
                  <a:pt x="29369" y="19931"/>
                </a:lnTo>
                <a:lnTo>
                  <a:pt x="30691" y="22018"/>
                </a:lnTo>
                <a:lnTo>
                  <a:pt x="34727" y="27278"/>
                </a:lnTo>
                <a:lnTo>
                  <a:pt x="35278" y="30114"/>
                </a:lnTo>
                <a:lnTo>
                  <a:pt x="35588" y="36174"/>
                </a:lnTo>
                <a:lnTo>
                  <a:pt x="35702" y="42774"/>
                </a:lnTo>
                <a:lnTo>
                  <a:pt x="35719" y="116976"/>
                </a:lnTo>
                <a:lnTo>
                  <a:pt x="36513" y="118464"/>
                </a:lnTo>
                <a:lnTo>
                  <a:pt x="37835" y="119457"/>
                </a:lnTo>
                <a:lnTo>
                  <a:pt x="39512" y="120118"/>
                </a:lnTo>
                <a:lnTo>
                  <a:pt x="40629" y="121353"/>
                </a:lnTo>
                <a:lnTo>
                  <a:pt x="41373" y="122970"/>
                </a:lnTo>
                <a:lnTo>
                  <a:pt x="42201" y="126884"/>
                </a:lnTo>
                <a:lnTo>
                  <a:pt x="42667" y="133549"/>
                </a:lnTo>
                <a:lnTo>
                  <a:pt x="42805" y="140551"/>
                </a:lnTo>
                <a:lnTo>
                  <a:pt x="42863" y="181966"/>
                </a:lnTo>
                <a:lnTo>
                  <a:pt x="43657" y="184016"/>
                </a:lnTo>
                <a:lnTo>
                  <a:pt x="44979" y="186177"/>
                </a:lnTo>
                <a:lnTo>
                  <a:pt x="46656" y="188411"/>
                </a:lnTo>
                <a:lnTo>
                  <a:pt x="47773" y="190694"/>
                </a:lnTo>
                <a:lnTo>
                  <a:pt x="49345" y="196906"/>
                </a:lnTo>
                <a:lnTo>
                  <a:pt x="49810" y="199893"/>
                </a:lnTo>
                <a:lnTo>
                  <a:pt x="49948" y="205453"/>
                </a:lnTo>
                <a:lnTo>
                  <a:pt x="50007" y="224918"/>
                </a:lnTo>
                <a:lnTo>
                  <a:pt x="50800" y="226145"/>
                </a:lnTo>
                <a:lnTo>
                  <a:pt x="52123" y="226962"/>
                </a:lnTo>
                <a:lnTo>
                  <a:pt x="53799" y="227508"/>
                </a:lnTo>
                <a:lnTo>
                  <a:pt x="54916" y="228665"/>
                </a:lnTo>
                <a:lnTo>
                  <a:pt x="55660" y="230230"/>
                </a:lnTo>
                <a:lnTo>
                  <a:pt x="57124" y="235646"/>
                </a:lnTo>
                <a:lnTo>
                  <a:pt x="57150" y="242883"/>
                </a:lnTo>
                <a:lnTo>
                  <a:pt x="57150" y="2357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1311"/>
          <p:cNvSpPr/>
          <p:nvPr/>
        </p:nvSpPr>
        <p:spPr>
          <a:xfrm>
            <a:off x="7586662" y="1671637"/>
            <a:ext cx="278607" cy="35720"/>
          </a:xfrm>
          <a:custGeom>
            <a:avLst/>
            <a:gdLst/>
            <a:ahLst/>
            <a:cxnLst/>
            <a:rect l="0" t="0" r="0" b="0"/>
            <a:pathLst>
              <a:path w="278607" h="35720">
                <a:moveTo>
                  <a:pt x="0" y="28575"/>
                </a:moveTo>
                <a:lnTo>
                  <a:pt x="0" y="34726"/>
                </a:lnTo>
                <a:lnTo>
                  <a:pt x="794" y="35057"/>
                </a:lnTo>
                <a:lnTo>
                  <a:pt x="7057" y="35711"/>
                </a:lnTo>
                <a:lnTo>
                  <a:pt x="27487" y="35719"/>
                </a:lnTo>
                <a:lnTo>
                  <a:pt x="28644" y="34925"/>
                </a:lnTo>
                <a:lnTo>
                  <a:pt x="30208" y="33602"/>
                </a:lnTo>
                <a:lnTo>
                  <a:pt x="32045" y="31927"/>
                </a:lnTo>
                <a:lnTo>
                  <a:pt x="34857" y="30809"/>
                </a:lnTo>
                <a:lnTo>
                  <a:pt x="38319" y="30064"/>
                </a:lnTo>
                <a:lnTo>
                  <a:pt x="47698" y="28869"/>
                </a:lnTo>
                <a:lnTo>
                  <a:pt x="55253" y="28633"/>
                </a:lnTo>
                <a:lnTo>
                  <a:pt x="59747" y="28601"/>
                </a:lnTo>
                <a:lnTo>
                  <a:pt x="62056" y="27798"/>
                </a:lnTo>
                <a:lnTo>
                  <a:pt x="64390" y="26470"/>
                </a:lnTo>
                <a:lnTo>
                  <a:pt x="66739" y="24790"/>
                </a:lnTo>
                <a:lnTo>
                  <a:pt x="69893" y="23671"/>
                </a:lnTo>
                <a:lnTo>
                  <a:pt x="73583" y="22924"/>
                </a:lnTo>
                <a:lnTo>
                  <a:pt x="81122" y="22095"/>
                </a:lnTo>
                <a:lnTo>
                  <a:pt x="89829" y="21628"/>
                </a:lnTo>
                <a:lnTo>
                  <a:pt x="98230" y="21490"/>
                </a:lnTo>
                <a:lnTo>
                  <a:pt x="140822" y="21432"/>
                </a:lnTo>
                <a:lnTo>
                  <a:pt x="144682" y="20638"/>
                </a:lnTo>
                <a:lnTo>
                  <a:pt x="148048" y="19315"/>
                </a:lnTo>
                <a:lnTo>
                  <a:pt x="151086" y="17639"/>
                </a:lnTo>
                <a:lnTo>
                  <a:pt x="154699" y="16522"/>
                </a:lnTo>
                <a:lnTo>
                  <a:pt x="158696" y="15777"/>
                </a:lnTo>
                <a:lnTo>
                  <a:pt x="167369" y="14950"/>
                </a:lnTo>
                <a:lnTo>
                  <a:pt x="171904" y="14729"/>
                </a:lnTo>
                <a:lnTo>
                  <a:pt x="183755" y="14418"/>
                </a:lnTo>
                <a:lnTo>
                  <a:pt x="186797" y="14375"/>
                </a:lnTo>
                <a:lnTo>
                  <a:pt x="190412" y="13552"/>
                </a:lnTo>
                <a:lnTo>
                  <a:pt x="194411" y="12210"/>
                </a:lnTo>
                <a:lnTo>
                  <a:pt x="198664" y="10521"/>
                </a:lnTo>
                <a:lnTo>
                  <a:pt x="202292" y="9395"/>
                </a:lnTo>
                <a:lnTo>
                  <a:pt x="205506" y="8645"/>
                </a:lnTo>
                <a:lnTo>
                  <a:pt x="211986" y="7811"/>
                </a:lnTo>
                <a:lnTo>
                  <a:pt x="220158" y="7440"/>
                </a:lnTo>
                <a:lnTo>
                  <a:pt x="229891" y="7232"/>
                </a:lnTo>
                <a:lnTo>
                  <a:pt x="256177" y="7146"/>
                </a:lnTo>
                <a:lnTo>
                  <a:pt x="258890" y="6352"/>
                </a:lnTo>
                <a:lnTo>
                  <a:pt x="260700" y="5028"/>
                </a:lnTo>
                <a:lnTo>
                  <a:pt x="261906" y="3352"/>
                </a:lnTo>
                <a:lnTo>
                  <a:pt x="263504" y="2235"/>
                </a:lnTo>
                <a:lnTo>
                  <a:pt x="265364" y="1490"/>
                </a:lnTo>
                <a:lnTo>
                  <a:pt x="271106" y="87"/>
                </a:lnTo>
                <a:lnTo>
                  <a:pt x="27860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1312"/>
          <p:cNvSpPr/>
          <p:nvPr/>
        </p:nvSpPr>
        <p:spPr>
          <a:xfrm>
            <a:off x="7951002" y="1564481"/>
            <a:ext cx="185689" cy="256084"/>
          </a:xfrm>
          <a:custGeom>
            <a:avLst/>
            <a:gdLst/>
            <a:ahLst/>
            <a:cxnLst/>
            <a:rect l="0" t="0" r="0" b="0"/>
            <a:pathLst>
              <a:path w="185689" h="256084">
                <a:moveTo>
                  <a:pt x="171441" y="7144"/>
                </a:moveTo>
                <a:lnTo>
                  <a:pt x="175234" y="7144"/>
                </a:lnTo>
                <a:lnTo>
                  <a:pt x="176351" y="6350"/>
                </a:lnTo>
                <a:lnTo>
                  <a:pt x="177095" y="5027"/>
                </a:lnTo>
                <a:lnTo>
                  <a:pt x="178577" y="26"/>
                </a:lnTo>
                <a:lnTo>
                  <a:pt x="141468" y="0"/>
                </a:lnTo>
                <a:lnTo>
                  <a:pt x="137966" y="794"/>
                </a:lnTo>
                <a:lnTo>
                  <a:pt x="134043" y="2116"/>
                </a:lnTo>
                <a:lnTo>
                  <a:pt x="129841" y="3792"/>
                </a:lnTo>
                <a:lnTo>
                  <a:pt x="124657" y="4909"/>
                </a:lnTo>
                <a:lnTo>
                  <a:pt x="118820" y="5654"/>
                </a:lnTo>
                <a:lnTo>
                  <a:pt x="112548" y="6150"/>
                </a:lnTo>
                <a:lnTo>
                  <a:pt x="106779" y="6482"/>
                </a:lnTo>
                <a:lnTo>
                  <a:pt x="96137" y="6849"/>
                </a:lnTo>
                <a:lnTo>
                  <a:pt x="73663" y="7105"/>
                </a:lnTo>
                <a:lnTo>
                  <a:pt x="18051" y="7144"/>
                </a:lnTo>
                <a:lnTo>
                  <a:pt x="16793" y="7937"/>
                </a:lnTo>
                <a:lnTo>
                  <a:pt x="15955" y="9260"/>
                </a:lnTo>
                <a:lnTo>
                  <a:pt x="14611" y="13294"/>
                </a:lnTo>
                <a:lnTo>
                  <a:pt x="14344" y="19794"/>
                </a:lnTo>
                <a:lnTo>
                  <a:pt x="14279" y="79882"/>
                </a:lnTo>
                <a:lnTo>
                  <a:pt x="12163" y="87361"/>
                </a:lnTo>
                <a:lnTo>
                  <a:pt x="9369" y="95183"/>
                </a:lnTo>
                <a:lnTo>
                  <a:pt x="8128" y="101306"/>
                </a:lnTo>
                <a:lnTo>
                  <a:pt x="5460" y="106673"/>
                </a:lnTo>
                <a:lnTo>
                  <a:pt x="3638" y="109215"/>
                </a:lnTo>
                <a:lnTo>
                  <a:pt x="1611" y="114157"/>
                </a:lnTo>
                <a:lnTo>
                  <a:pt x="472" y="121401"/>
                </a:lnTo>
                <a:lnTo>
                  <a:pt x="0" y="128463"/>
                </a:lnTo>
                <a:lnTo>
                  <a:pt x="5647" y="128571"/>
                </a:lnTo>
                <a:lnTo>
                  <a:pt x="10634" y="128584"/>
                </a:lnTo>
                <a:lnTo>
                  <a:pt x="12643" y="127791"/>
                </a:lnTo>
                <a:lnTo>
                  <a:pt x="16992" y="124794"/>
                </a:lnTo>
                <a:lnTo>
                  <a:pt x="21570" y="120816"/>
                </a:lnTo>
                <a:lnTo>
                  <a:pt x="23901" y="118644"/>
                </a:lnTo>
                <a:lnTo>
                  <a:pt x="27838" y="117196"/>
                </a:lnTo>
                <a:lnTo>
                  <a:pt x="32844" y="116230"/>
                </a:lnTo>
                <a:lnTo>
                  <a:pt x="38562" y="115587"/>
                </a:lnTo>
                <a:lnTo>
                  <a:pt x="43961" y="114364"/>
                </a:lnTo>
                <a:lnTo>
                  <a:pt x="49148" y="112755"/>
                </a:lnTo>
                <a:lnTo>
                  <a:pt x="54194" y="110889"/>
                </a:lnTo>
                <a:lnTo>
                  <a:pt x="59145" y="109645"/>
                </a:lnTo>
                <a:lnTo>
                  <a:pt x="64033" y="108815"/>
                </a:lnTo>
                <a:lnTo>
                  <a:pt x="68880" y="108262"/>
                </a:lnTo>
                <a:lnTo>
                  <a:pt x="73698" y="107100"/>
                </a:lnTo>
                <a:lnTo>
                  <a:pt x="78498" y="105531"/>
                </a:lnTo>
                <a:lnTo>
                  <a:pt x="83286" y="103691"/>
                </a:lnTo>
                <a:lnTo>
                  <a:pt x="88858" y="102465"/>
                </a:lnTo>
                <a:lnTo>
                  <a:pt x="94954" y="101648"/>
                </a:lnTo>
                <a:lnTo>
                  <a:pt x="101400" y="101102"/>
                </a:lnTo>
                <a:lnTo>
                  <a:pt x="107285" y="101533"/>
                </a:lnTo>
                <a:lnTo>
                  <a:pt x="112796" y="102614"/>
                </a:lnTo>
                <a:lnTo>
                  <a:pt x="118057" y="104128"/>
                </a:lnTo>
                <a:lnTo>
                  <a:pt x="123151" y="105931"/>
                </a:lnTo>
                <a:lnTo>
                  <a:pt x="128135" y="107927"/>
                </a:lnTo>
                <a:lnTo>
                  <a:pt x="133045" y="110051"/>
                </a:lnTo>
                <a:lnTo>
                  <a:pt x="137907" y="111467"/>
                </a:lnTo>
                <a:lnTo>
                  <a:pt x="142734" y="112411"/>
                </a:lnTo>
                <a:lnTo>
                  <a:pt x="147541" y="113041"/>
                </a:lnTo>
                <a:lnTo>
                  <a:pt x="152333" y="114254"/>
                </a:lnTo>
                <a:lnTo>
                  <a:pt x="157115" y="115857"/>
                </a:lnTo>
                <a:lnTo>
                  <a:pt x="161891" y="117719"/>
                </a:lnTo>
                <a:lnTo>
                  <a:pt x="165868" y="120548"/>
                </a:lnTo>
                <a:lnTo>
                  <a:pt x="169313" y="124022"/>
                </a:lnTo>
                <a:lnTo>
                  <a:pt x="172404" y="127925"/>
                </a:lnTo>
                <a:lnTo>
                  <a:pt x="175258" y="132114"/>
                </a:lnTo>
                <a:lnTo>
                  <a:pt x="177955" y="136495"/>
                </a:lnTo>
                <a:lnTo>
                  <a:pt x="180546" y="141003"/>
                </a:lnTo>
                <a:lnTo>
                  <a:pt x="183426" y="148128"/>
                </a:lnTo>
                <a:lnTo>
                  <a:pt x="184705" y="154734"/>
                </a:lnTo>
                <a:lnTo>
                  <a:pt x="185047" y="158719"/>
                </a:lnTo>
                <a:lnTo>
                  <a:pt x="185275" y="162962"/>
                </a:lnTo>
                <a:lnTo>
                  <a:pt x="185526" y="171911"/>
                </a:lnTo>
                <a:lnTo>
                  <a:pt x="185688" y="186798"/>
                </a:lnTo>
                <a:lnTo>
                  <a:pt x="183595" y="194411"/>
                </a:lnTo>
                <a:lnTo>
                  <a:pt x="180017" y="202292"/>
                </a:lnTo>
                <a:lnTo>
                  <a:pt x="175782" y="208441"/>
                </a:lnTo>
                <a:lnTo>
                  <a:pt x="172747" y="211985"/>
                </a:lnTo>
                <a:lnTo>
                  <a:pt x="169138" y="215936"/>
                </a:lnTo>
                <a:lnTo>
                  <a:pt x="165143" y="220157"/>
                </a:lnTo>
                <a:lnTo>
                  <a:pt x="160892" y="223765"/>
                </a:lnTo>
                <a:lnTo>
                  <a:pt x="156471" y="226964"/>
                </a:lnTo>
                <a:lnTo>
                  <a:pt x="151936" y="229891"/>
                </a:lnTo>
                <a:lnTo>
                  <a:pt x="147325" y="232635"/>
                </a:lnTo>
                <a:lnTo>
                  <a:pt x="142664" y="235259"/>
                </a:lnTo>
                <a:lnTo>
                  <a:pt x="137969" y="237802"/>
                </a:lnTo>
                <a:lnTo>
                  <a:pt x="133251" y="239497"/>
                </a:lnTo>
                <a:lnTo>
                  <a:pt x="128518" y="240627"/>
                </a:lnTo>
                <a:lnTo>
                  <a:pt x="123777" y="241380"/>
                </a:lnTo>
                <a:lnTo>
                  <a:pt x="119027" y="242676"/>
                </a:lnTo>
                <a:lnTo>
                  <a:pt x="114274" y="244334"/>
                </a:lnTo>
                <a:lnTo>
                  <a:pt x="109517" y="246233"/>
                </a:lnTo>
                <a:lnTo>
                  <a:pt x="104758" y="247499"/>
                </a:lnTo>
                <a:lnTo>
                  <a:pt x="99998" y="248343"/>
                </a:lnTo>
                <a:lnTo>
                  <a:pt x="95238" y="248906"/>
                </a:lnTo>
                <a:lnTo>
                  <a:pt x="91270" y="250075"/>
                </a:lnTo>
                <a:lnTo>
                  <a:pt x="87832" y="251648"/>
                </a:lnTo>
                <a:lnTo>
                  <a:pt x="84746" y="253490"/>
                </a:lnTo>
                <a:lnTo>
                  <a:pt x="81100" y="254718"/>
                </a:lnTo>
                <a:lnTo>
                  <a:pt x="77083" y="255537"/>
                </a:lnTo>
                <a:lnTo>
                  <a:pt x="72817" y="256083"/>
                </a:lnTo>
                <a:lnTo>
                  <a:pt x="69179" y="255653"/>
                </a:lnTo>
                <a:lnTo>
                  <a:pt x="65960" y="254573"/>
                </a:lnTo>
                <a:lnTo>
                  <a:pt x="60267" y="252049"/>
                </a:lnTo>
                <a:lnTo>
                  <a:pt x="55091" y="250928"/>
                </a:lnTo>
                <a:lnTo>
                  <a:pt x="50145" y="250430"/>
                </a:lnTo>
                <a:lnTo>
                  <a:pt x="47715" y="250297"/>
                </a:lnTo>
                <a:lnTo>
                  <a:pt x="45301" y="249414"/>
                </a:lnTo>
                <a:lnTo>
                  <a:pt x="40502" y="246317"/>
                </a:lnTo>
                <a:lnTo>
                  <a:pt x="35196" y="242294"/>
                </a:lnTo>
                <a:lnTo>
                  <a:pt x="28872" y="236046"/>
                </a:lnTo>
                <a:lnTo>
                  <a:pt x="28566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1313"/>
          <p:cNvSpPr/>
          <p:nvPr/>
        </p:nvSpPr>
        <p:spPr>
          <a:xfrm>
            <a:off x="8186835" y="1571625"/>
            <a:ext cx="192658" cy="285751"/>
          </a:xfrm>
          <a:custGeom>
            <a:avLst/>
            <a:gdLst/>
            <a:ahLst/>
            <a:cxnLst/>
            <a:rect l="0" t="0" r="0" b="0"/>
            <a:pathLst>
              <a:path w="192658" h="285751">
                <a:moveTo>
                  <a:pt x="99915" y="0"/>
                </a:moveTo>
                <a:lnTo>
                  <a:pt x="99915" y="3792"/>
                </a:lnTo>
                <a:lnTo>
                  <a:pt x="99121" y="4909"/>
                </a:lnTo>
                <a:lnTo>
                  <a:pt x="97798" y="5654"/>
                </a:lnTo>
                <a:lnTo>
                  <a:pt x="96122" y="6150"/>
                </a:lnTo>
                <a:lnTo>
                  <a:pt x="92144" y="8819"/>
                </a:lnTo>
                <a:lnTo>
                  <a:pt x="89972" y="10641"/>
                </a:lnTo>
                <a:lnTo>
                  <a:pt x="87729" y="11857"/>
                </a:lnTo>
                <a:lnTo>
                  <a:pt x="83122" y="13207"/>
                </a:lnTo>
                <a:lnTo>
                  <a:pt x="78428" y="15924"/>
                </a:lnTo>
                <a:lnTo>
                  <a:pt x="73697" y="19777"/>
                </a:lnTo>
                <a:lnTo>
                  <a:pt x="68947" y="24135"/>
                </a:lnTo>
                <a:lnTo>
                  <a:pt x="67364" y="26409"/>
                </a:lnTo>
                <a:lnTo>
                  <a:pt x="64341" y="33401"/>
                </a:lnTo>
                <a:lnTo>
                  <a:pt x="58770" y="40500"/>
                </a:lnTo>
                <a:lnTo>
                  <a:pt x="54376" y="45252"/>
                </a:lnTo>
                <a:lnTo>
                  <a:pt x="49777" y="52126"/>
                </a:lnTo>
                <a:lnTo>
                  <a:pt x="45088" y="60473"/>
                </a:lnTo>
                <a:lnTo>
                  <a:pt x="40358" y="69475"/>
                </a:lnTo>
                <a:lnTo>
                  <a:pt x="37726" y="76650"/>
                </a:lnTo>
                <a:lnTo>
                  <a:pt x="35763" y="84073"/>
                </a:lnTo>
                <a:lnTo>
                  <a:pt x="32244" y="95309"/>
                </a:lnTo>
                <a:lnTo>
                  <a:pt x="28035" y="104007"/>
                </a:lnTo>
                <a:lnTo>
                  <a:pt x="23518" y="112107"/>
                </a:lnTo>
                <a:lnTo>
                  <a:pt x="21202" y="117600"/>
                </a:lnTo>
                <a:lnTo>
                  <a:pt x="18864" y="123644"/>
                </a:lnTo>
                <a:lnTo>
                  <a:pt x="16513" y="129260"/>
                </a:lnTo>
                <a:lnTo>
                  <a:pt x="14151" y="134592"/>
                </a:lnTo>
                <a:lnTo>
                  <a:pt x="11783" y="139734"/>
                </a:lnTo>
                <a:lnTo>
                  <a:pt x="9151" y="147564"/>
                </a:lnTo>
                <a:lnTo>
                  <a:pt x="7188" y="154484"/>
                </a:lnTo>
                <a:lnTo>
                  <a:pt x="3669" y="162851"/>
                </a:lnTo>
                <a:lnTo>
                  <a:pt x="2413" y="167304"/>
                </a:lnTo>
                <a:lnTo>
                  <a:pt x="1576" y="171861"/>
                </a:lnTo>
                <a:lnTo>
                  <a:pt x="1018" y="176487"/>
                </a:lnTo>
                <a:lnTo>
                  <a:pt x="646" y="181157"/>
                </a:lnTo>
                <a:lnTo>
                  <a:pt x="398" y="185859"/>
                </a:lnTo>
                <a:lnTo>
                  <a:pt x="49" y="197944"/>
                </a:lnTo>
                <a:lnTo>
                  <a:pt x="0" y="201019"/>
                </a:lnTo>
                <a:lnTo>
                  <a:pt x="2062" y="208669"/>
                </a:lnTo>
                <a:lnTo>
                  <a:pt x="6061" y="218930"/>
                </a:lnTo>
                <a:lnTo>
                  <a:pt x="8725" y="224567"/>
                </a:lnTo>
                <a:lnTo>
                  <a:pt x="10546" y="228292"/>
                </a:lnTo>
                <a:lnTo>
                  <a:pt x="13348" y="230776"/>
                </a:lnTo>
                <a:lnTo>
                  <a:pt x="16804" y="232432"/>
                </a:lnTo>
                <a:lnTo>
                  <a:pt x="20695" y="233535"/>
                </a:lnTo>
                <a:lnTo>
                  <a:pt x="24083" y="235065"/>
                </a:lnTo>
                <a:lnTo>
                  <a:pt x="29964" y="238881"/>
                </a:lnTo>
                <a:lnTo>
                  <a:pt x="35223" y="241107"/>
                </a:lnTo>
                <a:lnTo>
                  <a:pt x="41000" y="242890"/>
                </a:lnTo>
                <a:lnTo>
                  <a:pt x="44763" y="244476"/>
                </a:lnTo>
                <a:lnTo>
                  <a:pt x="48860" y="246328"/>
                </a:lnTo>
                <a:lnTo>
                  <a:pt x="53179" y="247562"/>
                </a:lnTo>
                <a:lnTo>
                  <a:pt x="57644" y="248385"/>
                </a:lnTo>
                <a:lnTo>
                  <a:pt x="62209" y="248934"/>
                </a:lnTo>
                <a:lnTo>
                  <a:pt x="66841" y="249299"/>
                </a:lnTo>
                <a:lnTo>
                  <a:pt x="71515" y="249543"/>
                </a:lnTo>
                <a:lnTo>
                  <a:pt x="80942" y="249814"/>
                </a:lnTo>
                <a:lnTo>
                  <a:pt x="114207" y="250018"/>
                </a:lnTo>
                <a:lnTo>
                  <a:pt x="118968" y="250022"/>
                </a:lnTo>
                <a:lnTo>
                  <a:pt x="122936" y="249232"/>
                </a:lnTo>
                <a:lnTo>
                  <a:pt x="126374" y="247910"/>
                </a:lnTo>
                <a:lnTo>
                  <a:pt x="129461" y="246236"/>
                </a:lnTo>
                <a:lnTo>
                  <a:pt x="141389" y="240087"/>
                </a:lnTo>
                <a:lnTo>
                  <a:pt x="145026" y="238639"/>
                </a:lnTo>
                <a:lnTo>
                  <a:pt x="148246" y="237674"/>
                </a:lnTo>
                <a:lnTo>
                  <a:pt x="151185" y="237030"/>
                </a:lnTo>
                <a:lnTo>
                  <a:pt x="154733" y="235808"/>
                </a:lnTo>
                <a:lnTo>
                  <a:pt x="158685" y="234199"/>
                </a:lnTo>
                <a:lnTo>
                  <a:pt x="162908" y="232332"/>
                </a:lnTo>
                <a:lnTo>
                  <a:pt x="166516" y="230294"/>
                </a:lnTo>
                <a:lnTo>
                  <a:pt x="169715" y="228142"/>
                </a:lnTo>
                <a:lnTo>
                  <a:pt x="175387" y="223634"/>
                </a:lnTo>
                <a:lnTo>
                  <a:pt x="180554" y="218984"/>
                </a:lnTo>
                <a:lnTo>
                  <a:pt x="185497" y="214272"/>
                </a:lnTo>
                <a:lnTo>
                  <a:pt x="187925" y="211904"/>
                </a:lnTo>
                <a:lnTo>
                  <a:pt x="189545" y="209532"/>
                </a:lnTo>
                <a:lnTo>
                  <a:pt x="191345" y="204779"/>
                </a:lnTo>
                <a:lnTo>
                  <a:pt x="192357" y="197641"/>
                </a:lnTo>
                <a:lnTo>
                  <a:pt x="192657" y="190499"/>
                </a:lnTo>
                <a:lnTo>
                  <a:pt x="191905" y="188912"/>
                </a:lnTo>
                <a:lnTo>
                  <a:pt x="190611" y="187854"/>
                </a:lnTo>
                <a:lnTo>
                  <a:pt x="188953" y="187148"/>
                </a:lnTo>
                <a:lnTo>
                  <a:pt x="187849" y="185884"/>
                </a:lnTo>
                <a:lnTo>
                  <a:pt x="187112" y="184247"/>
                </a:lnTo>
                <a:lnTo>
                  <a:pt x="186622" y="182363"/>
                </a:lnTo>
                <a:lnTo>
                  <a:pt x="184706" y="180313"/>
                </a:lnTo>
                <a:lnTo>
                  <a:pt x="181843" y="178152"/>
                </a:lnTo>
                <a:lnTo>
                  <a:pt x="178345" y="175918"/>
                </a:lnTo>
                <a:lnTo>
                  <a:pt x="172343" y="173435"/>
                </a:lnTo>
                <a:lnTo>
                  <a:pt x="169631" y="172773"/>
                </a:lnTo>
                <a:lnTo>
                  <a:pt x="166237" y="172332"/>
                </a:lnTo>
                <a:lnTo>
                  <a:pt x="162386" y="172038"/>
                </a:lnTo>
                <a:lnTo>
                  <a:pt x="158230" y="171842"/>
                </a:lnTo>
                <a:lnTo>
                  <a:pt x="153872" y="172505"/>
                </a:lnTo>
                <a:lnTo>
                  <a:pt x="149381" y="173741"/>
                </a:lnTo>
                <a:lnTo>
                  <a:pt x="144799" y="175358"/>
                </a:lnTo>
                <a:lnTo>
                  <a:pt x="140949" y="176436"/>
                </a:lnTo>
                <a:lnTo>
                  <a:pt x="137590" y="177156"/>
                </a:lnTo>
                <a:lnTo>
                  <a:pt x="134557" y="177635"/>
                </a:lnTo>
                <a:lnTo>
                  <a:pt x="130947" y="179542"/>
                </a:lnTo>
                <a:lnTo>
                  <a:pt x="126953" y="182401"/>
                </a:lnTo>
                <a:lnTo>
                  <a:pt x="122702" y="185894"/>
                </a:lnTo>
                <a:lnTo>
                  <a:pt x="118282" y="189017"/>
                </a:lnTo>
                <a:lnTo>
                  <a:pt x="113747" y="191892"/>
                </a:lnTo>
                <a:lnTo>
                  <a:pt x="109136" y="194603"/>
                </a:lnTo>
                <a:lnTo>
                  <a:pt x="104475" y="197204"/>
                </a:lnTo>
                <a:lnTo>
                  <a:pt x="95062" y="202210"/>
                </a:lnTo>
                <a:lnTo>
                  <a:pt x="91124" y="205451"/>
                </a:lnTo>
                <a:lnTo>
                  <a:pt x="87704" y="209198"/>
                </a:lnTo>
                <a:lnTo>
                  <a:pt x="84630" y="213284"/>
                </a:lnTo>
                <a:lnTo>
                  <a:pt x="80994" y="216802"/>
                </a:lnTo>
                <a:lnTo>
                  <a:pt x="76982" y="219941"/>
                </a:lnTo>
                <a:lnTo>
                  <a:pt x="72720" y="222827"/>
                </a:lnTo>
                <a:lnTo>
                  <a:pt x="69879" y="225545"/>
                </a:lnTo>
                <a:lnTo>
                  <a:pt x="67985" y="228151"/>
                </a:lnTo>
                <a:lnTo>
                  <a:pt x="61152" y="241828"/>
                </a:lnTo>
                <a:lnTo>
                  <a:pt x="56757" y="248502"/>
                </a:lnTo>
                <a:lnTo>
                  <a:pt x="52159" y="254114"/>
                </a:lnTo>
                <a:lnTo>
                  <a:pt x="47468" y="259254"/>
                </a:lnTo>
                <a:lnTo>
                  <a:pt x="40366" y="266610"/>
                </a:lnTo>
                <a:lnTo>
                  <a:pt x="38785" y="269021"/>
                </a:lnTo>
                <a:lnTo>
                  <a:pt x="36038" y="277187"/>
                </a:lnTo>
                <a:lnTo>
                  <a:pt x="35621" y="2857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1314"/>
          <p:cNvSpPr/>
          <p:nvPr/>
        </p:nvSpPr>
        <p:spPr>
          <a:xfrm>
            <a:off x="6307931" y="1971675"/>
            <a:ext cx="2007395" cy="64294"/>
          </a:xfrm>
          <a:custGeom>
            <a:avLst/>
            <a:gdLst/>
            <a:ahLst/>
            <a:cxnLst/>
            <a:rect l="0" t="0" r="0" b="0"/>
            <a:pathLst>
              <a:path w="2007395" h="64294">
                <a:moveTo>
                  <a:pt x="0" y="64293"/>
                </a:moveTo>
                <a:lnTo>
                  <a:pt x="59679" y="64293"/>
                </a:lnTo>
                <a:lnTo>
                  <a:pt x="65186" y="63500"/>
                </a:lnTo>
                <a:lnTo>
                  <a:pt x="70445" y="62177"/>
                </a:lnTo>
                <a:lnTo>
                  <a:pt x="75538" y="60501"/>
                </a:lnTo>
                <a:lnTo>
                  <a:pt x="85431" y="58639"/>
                </a:lnTo>
                <a:lnTo>
                  <a:pt x="143288" y="57175"/>
                </a:lnTo>
                <a:lnTo>
                  <a:pt x="149500" y="56373"/>
                </a:lnTo>
                <a:lnTo>
                  <a:pt x="155229" y="55044"/>
                </a:lnTo>
                <a:lnTo>
                  <a:pt x="160636" y="53365"/>
                </a:lnTo>
                <a:lnTo>
                  <a:pt x="172994" y="51499"/>
                </a:lnTo>
                <a:lnTo>
                  <a:pt x="221547" y="50093"/>
                </a:lnTo>
                <a:lnTo>
                  <a:pt x="229454" y="49270"/>
                </a:lnTo>
                <a:lnTo>
                  <a:pt x="237901" y="47928"/>
                </a:lnTo>
                <a:lnTo>
                  <a:pt x="246707" y="46239"/>
                </a:lnTo>
                <a:lnTo>
                  <a:pt x="262841" y="44363"/>
                </a:lnTo>
                <a:lnTo>
                  <a:pt x="318031" y="42950"/>
                </a:lnTo>
                <a:lnTo>
                  <a:pt x="327114" y="42127"/>
                </a:lnTo>
                <a:lnTo>
                  <a:pt x="336344" y="40784"/>
                </a:lnTo>
                <a:lnTo>
                  <a:pt x="345673" y="39096"/>
                </a:lnTo>
                <a:lnTo>
                  <a:pt x="362389" y="37220"/>
                </a:lnTo>
                <a:lnTo>
                  <a:pt x="396315" y="36015"/>
                </a:lnTo>
                <a:lnTo>
                  <a:pt x="405497" y="35122"/>
                </a:lnTo>
                <a:lnTo>
                  <a:pt x="414794" y="33733"/>
                </a:lnTo>
                <a:lnTo>
                  <a:pt x="424167" y="32014"/>
                </a:lnTo>
                <a:lnTo>
                  <a:pt x="443047" y="30103"/>
                </a:lnTo>
                <a:lnTo>
                  <a:pt x="462023" y="28460"/>
                </a:lnTo>
                <a:lnTo>
                  <a:pt x="471528" y="26911"/>
                </a:lnTo>
                <a:lnTo>
                  <a:pt x="481039" y="25084"/>
                </a:lnTo>
                <a:lnTo>
                  <a:pt x="490555" y="23866"/>
                </a:lnTo>
                <a:lnTo>
                  <a:pt x="528640" y="21912"/>
                </a:lnTo>
                <a:lnTo>
                  <a:pt x="577057" y="20700"/>
                </a:lnTo>
                <a:lnTo>
                  <a:pt x="587905" y="19356"/>
                </a:lnTo>
                <a:lnTo>
                  <a:pt x="599105" y="17667"/>
                </a:lnTo>
                <a:lnTo>
                  <a:pt x="620016" y="15789"/>
                </a:lnTo>
                <a:lnTo>
                  <a:pt x="681943" y="14375"/>
                </a:lnTo>
                <a:lnTo>
                  <a:pt x="1134858" y="14287"/>
                </a:lnTo>
                <a:lnTo>
                  <a:pt x="1145510" y="13493"/>
                </a:lnTo>
                <a:lnTo>
                  <a:pt x="1155786" y="12170"/>
                </a:lnTo>
                <a:lnTo>
                  <a:pt x="1165811" y="10495"/>
                </a:lnTo>
                <a:lnTo>
                  <a:pt x="1185417" y="8633"/>
                </a:lnTo>
                <a:lnTo>
                  <a:pt x="1238338" y="7339"/>
                </a:lnTo>
                <a:lnTo>
                  <a:pt x="1597913" y="7143"/>
                </a:lnTo>
                <a:lnTo>
                  <a:pt x="1609788" y="6350"/>
                </a:lnTo>
                <a:lnTo>
                  <a:pt x="1621674" y="5027"/>
                </a:lnTo>
                <a:lnTo>
                  <a:pt x="1633566" y="3351"/>
                </a:lnTo>
                <a:lnTo>
                  <a:pt x="1657363" y="1489"/>
                </a:lnTo>
                <a:lnTo>
                  <a:pt x="1716089" y="196"/>
                </a:lnTo>
                <a:lnTo>
                  <a:pt x="1852809" y="0"/>
                </a:lnTo>
                <a:lnTo>
                  <a:pt x="1862269" y="794"/>
                </a:lnTo>
                <a:lnTo>
                  <a:pt x="1871749" y="2117"/>
                </a:lnTo>
                <a:lnTo>
                  <a:pt x="1881246" y="3792"/>
                </a:lnTo>
                <a:lnTo>
                  <a:pt x="1898147" y="5654"/>
                </a:lnTo>
                <a:lnTo>
                  <a:pt x="1958823" y="7104"/>
                </a:lnTo>
                <a:lnTo>
                  <a:pt x="1978660" y="7136"/>
                </a:lnTo>
                <a:lnTo>
                  <a:pt x="1981888" y="7932"/>
                </a:lnTo>
                <a:lnTo>
                  <a:pt x="1984834" y="9257"/>
                </a:lnTo>
                <a:lnTo>
                  <a:pt x="1987592" y="10933"/>
                </a:lnTo>
                <a:lnTo>
                  <a:pt x="1992772" y="12796"/>
                </a:lnTo>
                <a:lnTo>
                  <a:pt x="2000059" y="14091"/>
                </a:lnTo>
                <a:lnTo>
                  <a:pt x="2007394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1315"/>
          <p:cNvSpPr/>
          <p:nvPr/>
        </p:nvSpPr>
        <p:spPr>
          <a:xfrm>
            <a:off x="6908014" y="2121789"/>
            <a:ext cx="207162" cy="228505"/>
          </a:xfrm>
          <a:custGeom>
            <a:avLst/>
            <a:gdLst/>
            <a:ahLst/>
            <a:cxnLst/>
            <a:rect l="0" t="0" r="0" b="0"/>
            <a:pathLst>
              <a:path w="207162" h="228505">
                <a:moveTo>
                  <a:pt x="28567" y="64198"/>
                </a:moveTo>
                <a:lnTo>
                  <a:pt x="28567" y="58047"/>
                </a:lnTo>
                <a:lnTo>
                  <a:pt x="27773" y="57716"/>
                </a:lnTo>
                <a:lnTo>
                  <a:pt x="22416" y="57141"/>
                </a:lnTo>
                <a:lnTo>
                  <a:pt x="22085" y="56319"/>
                </a:lnTo>
                <a:lnTo>
                  <a:pt x="21449" y="50207"/>
                </a:lnTo>
                <a:lnTo>
                  <a:pt x="21423" y="22442"/>
                </a:lnTo>
                <a:lnTo>
                  <a:pt x="25216" y="17871"/>
                </a:lnTo>
                <a:lnTo>
                  <a:pt x="27127" y="16645"/>
                </a:lnTo>
                <a:lnTo>
                  <a:pt x="31366" y="15282"/>
                </a:lnTo>
                <a:lnTo>
                  <a:pt x="35897" y="12560"/>
                </a:lnTo>
                <a:lnTo>
                  <a:pt x="38216" y="10723"/>
                </a:lnTo>
                <a:lnTo>
                  <a:pt x="41350" y="9497"/>
                </a:lnTo>
                <a:lnTo>
                  <a:pt x="45026" y="8681"/>
                </a:lnTo>
                <a:lnTo>
                  <a:pt x="49065" y="8137"/>
                </a:lnTo>
                <a:lnTo>
                  <a:pt x="52551" y="6980"/>
                </a:lnTo>
                <a:lnTo>
                  <a:pt x="58542" y="3578"/>
                </a:lnTo>
                <a:lnTo>
                  <a:pt x="62044" y="2354"/>
                </a:lnTo>
                <a:lnTo>
                  <a:pt x="65966" y="1537"/>
                </a:lnTo>
                <a:lnTo>
                  <a:pt x="70168" y="993"/>
                </a:lnTo>
                <a:lnTo>
                  <a:pt x="73764" y="630"/>
                </a:lnTo>
                <a:lnTo>
                  <a:pt x="79875" y="227"/>
                </a:lnTo>
                <a:lnTo>
                  <a:pt x="85237" y="48"/>
                </a:lnTo>
                <a:lnTo>
                  <a:pt x="87779" y="0"/>
                </a:lnTo>
                <a:lnTo>
                  <a:pt x="90266" y="762"/>
                </a:lnTo>
                <a:lnTo>
                  <a:pt x="95147" y="3725"/>
                </a:lnTo>
                <a:lnTo>
                  <a:pt x="99962" y="5571"/>
                </a:lnTo>
                <a:lnTo>
                  <a:pt x="102358" y="6064"/>
                </a:lnTo>
                <a:lnTo>
                  <a:pt x="107136" y="8727"/>
                </a:lnTo>
                <a:lnTo>
                  <a:pt x="109521" y="10549"/>
                </a:lnTo>
                <a:lnTo>
                  <a:pt x="111111" y="12557"/>
                </a:lnTo>
                <a:lnTo>
                  <a:pt x="112172" y="14689"/>
                </a:lnTo>
                <a:lnTo>
                  <a:pt x="113349" y="19176"/>
                </a:lnTo>
                <a:lnTo>
                  <a:pt x="113873" y="23815"/>
                </a:lnTo>
                <a:lnTo>
                  <a:pt x="114806" y="26163"/>
                </a:lnTo>
                <a:lnTo>
                  <a:pt x="117961" y="30890"/>
                </a:lnTo>
                <a:lnTo>
                  <a:pt x="118325" y="33261"/>
                </a:lnTo>
                <a:lnTo>
                  <a:pt x="117774" y="35636"/>
                </a:lnTo>
                <a:lnTo>
                  <a:pt x="116613" y="38013"/>
                </a:lnTo>
                <a:lnTo>
                  <a:pt x="115323" y="44887"/>
                </a:lnTo>
                <a:lnTo>
                  <a:pt x="114980" y="48943"/>
                </a:lnTo>
                <a:lnTo>
                  <a:pt x="113956" y="53234"/>
                </a:lnTo>
                <a:lnTo>
                  <a:pt x="112481" y="57683"/>
                </a:lnTo>
                <a:lnTo>
                  <a:pt x="110704" y="62236"/>
                </a:lnTo>
                <a:lnTo>
                  <a:pt x="107931" y="66065"/>
                </a:lnTo>
                <a:lnTo>
                  <a:pt x="104495" y="69411"/>
                </a:lnTo>
                <a:lnTo>
                  <a:pt x="100617" y="72436"/>
                </a:lnTo>
                <a:lnTo>
                  <a:pt x="97238" y="76040"/>
                </a:lnTo>
                <a:lnTo>
                  <a:pt x="94191" y="80030"/>
                </a:lnTo>
                <a:lnTo>
                  <a:pt x="91367" y="84278"/>
                </a:lnTo>
                <a:lnTo>
                  <a:pt x="86111" y="91114"/>
                </a:lnTo>
                <a:lnTo>
                  <a:pt x="80336" y="97592"/>
                </a:lnTo>
                <a:lnTo>
                  <a:pt x="68953" y="109370"/>
                </a:lnTo>
                <a:lnTo>
                  <a:pt x="62920" y="115495"/>
                </a:lnTo>
                <a:lnTo>
                  <a:pt x="60200" y="119034"/>
                </a:lnTo>
                <a:lnTo>
                  <a:pt x="57594" y="122980"/>
                </a:lnTo>
                <a:lnTo>
                  <a:pt x="55062" y="127199"/>
                </a:lnTo>
                <a:lnTo>
                  <a:pt x="51786" y="131598"/>
                </a:lnTo>
                <a:lnTo>
                  <a:pt x="48015" y="136119"/>
                </a:lnTo>
                <a:lnTo>
                  <a:pt x="40385" y="144582"/>
                </a:lnTo>
                <a:lnTo>
                  <a:pt x="34349" y="150989"/>
                </a:lnTo>
                <a:lnTo>
                  <a:pt x="21557" y="164037"/>
                </a:lnTo>
                <a:lnTo>
                  <a:pt x="1110" y="184524"/>
                </a:lnTo>
                <a:lnTo>
                  <a:pt x="737" y="185690"/>
                </a:lnTo>
                <a:lnTo>
                  <a:pt x="90" y="191694"/>
                </a:lnTo>
                <a:lnTo>
                  <a:pt x="5" y="198296"/>
                </a:lnTo>
                <a:lnTo>
                  <a:pt x="0" y="198841"/>
                </a:lnTo>
                <a:lnTo>
                  <a:pt x="792" y="199204"/>
                </a:lnTo>
                <a:lnTo>
                  <a:pt x="3787" y="199607"/>
                </a:lnTo>
                <a:lnTo>
                  <a:pt x="5697" y="200508"/>
                </a:lnTo>
                <a:lnTo>
                  <a:pt x="9936" y="203626"/>
                </a:lnTo>
                <a:lnTo>
                  <a:pt x="12178" y="204775"/>
                </a:lnTo>
                <a:lnTo>
                  <a:pt x="16785" y="206052"/>
                </a:lnTo>
                <a:lnTo>
                  <a:pt x="19918" y="206392"/>
                </a:lnTo>
                <a:lnTo>
                  <a:pt x="23595" y="206619"/>
                </a:lnTo>
                <a:lnTo>
                  <a:pt x="31119" y="206871"/>
                </a:lnTo>
                <a:lnTo>
                  <a:pt x="40613" y="207013"/>
                </a:lnTo>
                <a:lnTo>
                  <a:pt x="80082" y="207071"/>
                </a:lnTo>
                <a:lnTo>
                  <a:pt x="85929" y="207865"/>
                </a:lnTo>
                <a:lnTo>
                  <a:pt x="91415" y="209189"/>
                </a:lnTo>
                <a:lnTo>
                  <a:pt x="96659" y="210865"/>
                </a:lnTo>
                <a:lnTo>
                  <a:pt x="102537" y="211982"/>
                </a:lnTo>
                <a:lnTo>
                  <a:pt x="108836" y="212727"/>
                </a:lnTo>
                <a:lnTo>
                  <a:pt x="115417" y="213223"/>
                </a:lnTo>
                <a:lnTo>
                  <a:pt x="121392" y="213555"/>
                </a:lnTo>
                <a:lnTo>
                  <a:pt x="132264" y="213922"/>
                </a:lnTo>
                <a:lnTo>
                  <a:pt x="152179" y="214159"/>
                </a:lnTo>
                <a:lnTo>
                  <a:pt x="186691" y="214215"/>
                </a:lnTo>
                <a:lnTo>
                  <a:pt x="189545" y="215009"/>
                </a:lnTo>
                <a:lnTo>
                  <a:pt x="194834" y="218009"/>
                </a:lnTo>
                <a:lnTo>
                  <a:pt x="199830" y="219871"/>
                </a:lnTo>
                <a:lnTo>
                  <a:pt x="207123" y="221353"/>
                </a:lnTo>
                <a:lnTo>
                  <a:pt x="207161" y="22850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1316"/>
          <p:cNvSpPr/>
          <p:nvPr/>
        </p:nvSpPr>
        <p:spPr>
          <a:xfrm>
            <a:off x="607218" y="2628900"/>
            <a:ext cx="271464" cy="21432"/>
          </a:xfrm>
          <a:custGeom>
            <a:avLst/>
            <a:gdLst/>
            <a:ahLst/>
            <a:cxnLst/>
            <a:rect l="0" t="0" r="0" b="0"/>
            <a:pathLst>
              <a:path w="271464" h="21432">
                <a:moveTo>
                  <a:pt x="0" y="21431"/>
                </a:moveTo>
                <a:lnTo>
                  <a:pt x="6850" y="14581"/>
                </a:lnTo>
                <a:lnTo>
                  <a:pt x="15064" y="14287"/>
                </a:lnTo>
                <a:lnTo>
                  <a:pt x="31080" y="14287"/>
                </a:lnTo>
                <a:lnTo>
                  <a:pt x="33420" y="13493"/>
                </a:lnTo>
                <a:lnTo>
                  <a:pt x="35774" y="12170"/>
                </a:lnTo>
                <a:lnTo>
                  <a:pt x="38137" y="10495"/>
                </a:lnTo>
                <a:lnTo>
                  <a:pt x="42093" y="9377"/>
                </a:lnTo>
                <a:lnTo>
                  <a:pt x="47112" y="8633"/>
                </a:lnTo>
                <a:lnTo>
                  <a:pt x="52840" y="8136"/>
                </a:lnTo>
                <a:lnTo>
                  <a:pt x="58245" y="7805"/>
                </a:lnTo>
                <a:lnTo>
                  <a:pt x="68485" y="7437"/>
                </a:lnTo>
                <a:lnTo>
                  <a:pt x="93697" y="7201"/>
                </a:lnTo>
                <a:lnTo>
                  <a:pt x="107524" y="7169"/>
                </a:lnTo>
                <a:lnTo>
                  <a:pt x="114546" y="6367"/>
                </a:lnTo>
                <a:lnTo>
                  <a:pt x="121608" y="5038"/>
                </a:lnTo>
                <a:lnTo>
                  <a:pt x="128697" y="3359"/>
                </a:lnTo>
                <a:lnTo>
                  <a:pt x="135804" y="2239"/>
                </a:lnTo>
                <a:lnTo>
                  <a:pt x="142924" y="1492"/>
                </a:lnTo>
                <a:lnTo>
                  <a:pt x="150051" y="995"/>
                </a:lnTo>
                <a:lnTo>
                  <a:pt x="157184" y="663"/>
                </a:lnTo>
                <a:lnTo>
                  <a:pt x="171460" y="294"/>
                </a:lnTo>
                <a:lnTo>
                  <a:pt x="27146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1317"/>
          <p:cNvSpPr/>
          <p:nvPr/>
        </p:nvSpPr>
        <p:spPr>
          <a:xfrm>
            <a:off x="600075" y="2707481"/>
            <a:ext cx="285751" cy="35720"/>
          </a:xfrm>
          <a:custGeom>
            <a:avLst/>
            <a:gdLst/>
            <a:ahLst/>
            <a:cxnLst/>
            <a:rect l="0" t="0" r="0" b="0"/>
            <a:pathLst>
              <a:path w="285751" h="35720">
                <a:moveTo>
                  <a:pt x="0" y="35719"/>
                </a:moveTo>
                <a:lnTo>
                  <a:pt x="9943" y="35719"/>
                </a:lnTo>
                <a:lnTo>
                  <a:pt x="12978" y="34925"/>
                </a:lnTo>
                <a:lnTo>
                  <a:pt x="16590" y="33602"/>
                </a:lnTo>
                <a:lnTo>
                  <a:pt x="20585" y="31926"/>
                </a:lnTo>
                <a:lnTo>
                  <a:pt x="24835" y="30809"/>
                </a:lnTo>
                <a:lnTo>
                  <a:pt x="29257" y="30064"/>
                </a:lnTo>
                <a:lnTo>
                  <a:pt x="33792" y="29568"/>
                </a:lnTo>
                <a:lnTo>
                  <a:pt x="39196" y="29237"/>
                </a:lnTo>
                <a:lnTo>
                  <a:pt x="51552" y="28869"/>
                </a:lnTo>
                <a:lnTo>
                  <a:pt x="58180" y="27977"/>
                </a:lnTo>
                <a:lnTo>
                  <a:pt x="64980" y="26589"/>
                </a:lnTo>
                <a:lnTo>
                  <a:pt x="71895" y="24870"/>
                </a:lnTo>
                <a:lnTo>
                  <a:pt x="79680" y="23723"/>
                </a:lnTo>
                <a:lnTo>
                  <a:pt x="88045" y="22959"/>
                </a:lnTo>
                <a:lnTo>
                  <a:pt x="96796" y="22450"/>
                </a:lnTo>
                <a:lnTo>
                  <a:pt x="105012" y="21316"/>
                </a:lnTo>
                <a:lnTo>
                  <a:pt x="112870" y="19767"/>
                </a:lnTo>
                <a:lnTo>
                  <a:pt x="120490" y="17941"/>
                </a:lnTo>
                <a:lnTo>
                  <a:pt x="128746" y="16723"/>
                </a:lnTo>
                <a:lnTo>
                  <a:pt x="137424" y="15911"/>
                </a:lnTo>
                <a:lnTo>
                  <a:pt x="146385" y="15370"/>
                </a:lnTo>
                <a:lnTo>
                  <a:pt x="164807" y="14768"/>
                </a:lnTo>
                <a:lnTo>
                  <a:pt x="174165" y="14608"/>
                </a:lnTo>
                <a:lnTo>
                  <a:pt x="182785" y="13707"/>
                </a:lnTo>
                <a:lnTo>
                  <a:pt x="190913" y="12313"/>
                </a:lnTo>
                <a:lnTo>
                  <a:pt x="198713" y="10590"/>
                </a:lnTo>
                <a:lnTo>
                  <a:pt x="206294" y="9441"/>
                </a:lnTo>
                <a:lnTo>
                  <a:pt x="213729" y="8675"/>
                </a:lnTo>
                <a:lnTo>
                  <a:pt x="221067" y="8165"/>
                </a:lnTo>
                <a:lnTo>
                  <a:pt x="233454" y="7597"/>
                </a:lnTo>
                <a:lnTo>
                  <a:pt x="244251" y="7345"/>
                </a:lnTo>
                <a:lnTo>
                  <a:pt x="277059" y="7146"/>
                </a:lnTo>
                <a:lnTo>
                  <a:pt x="278368" y="6351"/>
                </a:lnTo>
                <a:lnTo>
                  <a:pt x="280035" y="5028"/>
                </a:lnTo>
                <a:lnTo>
                  <a:pt x="2857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1318"/>
          <p:cNvSpPr/>
          <p:nvPr/>
        </p:nvSpPr>
        <p:spPr>
          <a:xfrm>
            <a:off x="1108300" y="2421733"/>
            <a:ext cx="297572" cy="335657"/>
          </a:xfrm>
          <a:custGeom>
            <a:avLst/>
            <a:gdLst/>
            <a:ahLst/>
            <a:cxnLst/>
            <a:rect l="0" t="0" r="0" b="0"/>
            <a:pathLst>
              <a:path w="297572" h="335657">
                <a:moveTo>
                  <a:pt x="241868" y="50004"/>
                </a:moveTo>
                <a:lnTo>
                  <a:pt x="235718" y="43853"/>
                </a:lnTo>
                <a:lnTo>
                  <a:pt x="235166" y="41185"/>
                </a:lnTo>
                <a:lnTo>
                  <a:pt x="235019" y="39362"/>
                </a:lnTo>
                <a:lnTo>
                  <a:pt x="234127" y="38147"/>
                </a:lnTo>
                <a:lnTo>
                  <a:pt x="232739" y="37337"/>
                </a:lnTo>
                <a:lnTo>
                  <a:pt x="231019" y="36797"/>
                </a:lnTo>
                <a:lnTo>
                  <a:pt x="229873" y="35643"/>
                </a:lnTo>
                <a:lnTo>
                  <a:pt x="229109" y="34080"/>
                </a:lnTo>
                <a:lnTo>
                  <a:pt x="228600" y="32244"/>
                </a:lnTo>
                <a:lnTo>
                  <a:pt x="227466" y="31020"/>
                </a:lnTo>
                <a:lnTo>
                  <a:pt x="225917" y="30205"/>
                </a:lnTo>
                <a:lnTo>
                  <a:pt x="217827" y="26940"/>
                </a:lnTo>
                <a:lnTo>
                  <a:pt x="210546" y="23085"/>
                </a:lnTo>
                <a:lnTo>
                  <a:pt x="204664" y="18725"/>
                </a:lnTo>
                <a:lnTo>
                  <a:pt x="200397" y="17245"/>
                </a:lnTo>
                <a:lnTo>
                  <a:pt x="195171" y="16259"/>
                </a:lnTo>
                <a:lnTo>
                  <a:pt x="189305" y="15601"/>
                </a:lnTo>
                <a:lnTo>
                  <a:pt x="183808" y="14369"/>
                </a:lnTo>
                <a:lnTo>
                  <a:pt x="178555" y="12753"/>
                </a:lnTo>
                <a:lnTo>
                  <a:pt x="173466" y="10883"/>
                </a:lnTo>
                <a:lnTo>
                  <a:pt x="167691" y="9636"/>
                </a:lnTo>
                <a:lnTo>
                  <a:pt x="161461" y="8804"/>
                </a:lnTo>
                <a:lnTo>
                  <a:pt x="154926" y="8250"/>
                </a:lnTo>
                <a:lnTo>
                  <a:pt x="148982" y="7087"/>
                </a:lnTo>
                <a:lnTo>
                  <a:pt x="143431" y="5518"/>
                </a:lnTo>
                <a:lnTo>
                  <a:pt x="138144" y="3678"/>
                </a:lnTo>
                <a:lnTo>
                  <a:pt x="132237" y="2451"/>
                </a:lnTo>
                <a:lnTo>
                  <a:pt x="125918" y="1633"/>
                </a:lnTo>
                <a:lnTo>
                  <a:pt x="119325" y="1088"/>
                </a:lnTo>
                <a:lnTo>
                  <a:pt x="113341" y="725"/>
                </a:lnTo>
                <a:lnTo>
                  <a:pt x="102460" y="321"/>
                </a:lnTo>
                <a:lnTo>
                  <a:pt x="87408" y="93"/>
                </a:lnTo>
                <a:lnTo>
                  <a:pt x="50384" y="0"/>
                </a:lnTo>
                <a:lnTo>
                  <a:pt x="47537" y="793"/>
                </a:lnTo>
                <a:lnTo>
                  <a:pt x="45639" y="2115"/>
                </a:lnTo>
                <a:lnTo>
                  <a:pt x="44374" y="3791"/>
                </a:lnTo>
                <a:lnTo>
                  <a:pt x="42736" y="4908"/>
                </a:lnTo>
                <a:lnTo>
                  <a:pt x="36640" y="7273"/>
                </a:lnTo>
                <a:lnTo>
                  <a:pt x="27664" y="14359"/>
                </a:lnTo>
                <a:lnTo>
                  <a:pt x="24164" y="17758"/>
                </a:lnTo>
                <a:lnTo>
                  <a:pt x="22914" y="20569"/>
                </a:lnTo>
                <a:lnTo>
                  <a:pt x="21524" y="27926"/>
                </a:lnTo>
                <a:lnTo>
                  <a:pt x="18789" y="34371"/>
                </a:lnTo>
                <a:lnTo>
                  <a:pt x="16949" y="37201"/>
                </a:lnTo>
                <a:lnTo>
                  <a:pt x="14904" y="44578"/>
                </a:lnTo>
                <a:lnTo>
                  <a:pt x="13995" y="53149"/>
                </a:lnTo>
                <a:lnTo>
                  <a:pt x="13591" y="62250"/>
                </a:lnTo>
                <a:lnTo>
                  <a:pt x="11295" y="71586"/>
                </a:lnTo>
                <a:lnTo>
                  <a:pt x="8423" y="81027"/>
                </a:lnTo>
                <a:lnTo>
                  <a:pt x="7146" y="90515"/>
                </a:lnTo>
                <a:lnTo>
                  <a:pt x="6579" y="100024"/>
                </a:lnTo>
                <a:lnTo>
                  <a:pt x="6427" y="104782"/>
                </a:lnTo>
                <a:lnTo>
                  <a:pt x="4142" y="114302"/>
                </a:lnTo>
                <a:lnTo>
                  <a:pt x="1275" y="123031"/>
                </a:lnTo>
                <a:lnTo>
                  <a:pt x="0" y="129556"/>
                </a:lnTo>
                <a:lnTo>
                  <a:pt x="1551" y="137219"/>
                </a:lnTo>
                <a:lnTo>
                  <a:pt x="4092" y="145916"/>
                </a:lnTo>
                <a:lnTo>
                  <a:pt x="5221" y="155073"/>
                </a:lnTo>
                <a:lnTo>
                  <a:pt x="7840" y="164435"/>
                </a:lnTo>
                <a:lnTo>
                  <a:pt x="10856" y="173094"/>
                </a:lnTo>
                <a:lnTo>
                  <a:pt x="12553" y="182430"/>
                </a:lnTo>
                <a:lnTo>
                  <a:pt x="13127" y="192696"/>
                </a:lnTo>
                <a:lnTo>
                  <a:pt x="13174" y="195139"/>
                </a:lnTo>
                <a:lnTo>
                  <a:pt x="13999" y="196767"/>
                </a:lnTo>
                <a:lnTo>
                  <a:pt x="15343" y="197852"/>
                </a:lnTo>
                <a:lnTo>
                  <a:pt x="17033" y="198576"/>
                </a:lnTo>
                <a:lnTo>
                  <a:pt x="18159" y="199852"/>
                </a:lnTo>
                <a:lnTo>
                  <a:pt x="18910" y="201496"/>
                </a:lnTo>
                <a:lnTo>
                  <a:pt x="19411" y="203386"/>
                </a:lnTo>
                <a:lnTo>
                  <a:pt x="20538" y="204646"/>
                </a:lnTo>
                <a:lnTo>
                  <a:pt x="22084" y="205487"/>
                </a:lnTo>
                <a:lnTo>
                  <a:pt x="23908" y="206046"/>
                </a:lnTo>
                <a:lnTo>
                  <a:pt x="25124" y="205626"/>
                </a:lnTo>
                <a:lnTo>
                  <a:pt x="25934" y="204552"/>
                </a:lnTo>
                <a:lnTo>
                  <a:pt x="26475" y="203042"/>
                </a:lnTo>
                <a:lnTo>
                  <a:pt x="27629" y="202036"/>
                </a:lnTo>
                <a:lnTo>
                  <a:pt x="29192" y="201365"/>
                </a:lnTo>
                <a:lnTo>
                  <a:pt x="31028" y="200917"/>
                </a:lnTo>
                <a:lnTo>
                  <a:pt x="35184" y="198304"/>
                </a:lnTo>
                <a:lnTo>
                  <a:pt x="40471" y="194496"/>
                </a:lnTo>
                <a:lnTo>
                  <a:pt x="48113" y="190158"/>
                </a:lnTo>
                <a:lnTo>
                  <a:pt x="53167" y="187890"/>
                </a:lnTo>
                <a:lnTo>
                  <a:pt x="58917" y="185584"/>
                </a:lnTo>
                <a:lnTo>
                  <a:pt x="65132" y="183253"/>
                </a:lnTo>
                <a:lnTo>
                  <a:pt x="71657" y="181699"/>
                </a:lnTo>
                <a:lnTo>
                  <a:pt x="78388" y="180663"/>
                </a:lnTo>
                <a:lnTo>
                  <a:pt x="85256" y="179973"/>
                </a:lnTo>
                <a:lnTo>
                  <a:pt x="92216" y="178719"/>
                </a:lnTo>
                <a:lnTo>
                  <a:pt x="99238" y="177089"/>
                </a:lnTo>
                <a:lnTo>
                  <a:pt x="106300" y="175208"/>
                </a:lnTo>
                <a:lnTo>
                  <a:pt x="120497" y="171003"/>
                </a:lnTo>
                <a:lnTo>
                  <a:pt x="127617" y="168770"/>
                </a:lnTo>
                <a:lnTo>
                  <a:pt x="133951" y="167281"/>
                </a:lnTo>
                <a:lnTo>
                  <a:pt x="139761" y="166289"/>
                </a:lnTo>
                <a:lnTo>
                  <a:pt x="145222" y="165627"/>
                </a:lnTo>
                <a:lnTo>
                  <a:pt x="151243" y="165186"/>
                </a:lnTo>
                <a:lnTo>
                  <a:pt x="157639" y="164892"/>
                </a:lnTo>
                <a:lnTo>
                  <a:pt x="171096" y="164565"/>
                </a:lnTo>
                <a:lnTo>
                  <a:pt x="213871" y="164314"/>
                </a:lnTo>
                <a:lnTo>
                  <a:pt x="221752" y="166425"/>
                </a:lnTo>
                <a:lnTo>
                  <a:pt x="230547" y="170009"/>
                </a:lnTo>
                <a:lnTo>
                  <a:pt x="239747" y="174248"/>
                </a:lnTo>
                <a:lnTo>
                  <a:pt x="244423" y="177283"/>
                </a:lnTo>
                <a:lnTo>
                  <a:pt x="249127" y="180894"/>
                </a:lnTo>
                <a:lnTo>
                  <a:pt x="253852" y="184889"/>
                </a:lnTo>
                <a:lnTo>
                  <a:pt x="258588" y="188346"/>
                </a:lnTo>
                <a:lnTo>
                  <a:pt x="263334" y="191445"/>
                </a:lnTo>
                <a:lnTo>
                  <a:pt x="268085" y="194304"/>
                </a:lnTo>
                <a:lnTo>
                  <a:pt x="275480" y="201715"/>
                </a:lnTo>
                <a:lnTo>
                  <a:pt x="281413" y="210300"/>
                </a:lnTo>
                <a:lnTo>
                  <a:pt x="286696" y="219407"/>
                </a:lnTo>
                <a:lnTo>
                  <a:pt x="294132" y="229667"/>
                </a:lnTo>
                <a:lnTo>
                  <a:pt x="295761" y="233279"/>
                </a:lnTo>
                <a:lnTo>
                  <a:pt x="297571" y="241526"/>
                </a:lnTo>
                <a:lnTo>
                  <a:pt x="296258" y="250484"/>
                </a:lnTo>
                <a:lnTo>
                  <a:pt x="293029" y="259756"/>
                </a:lnTo>
                <a:lnTo>
                  <a:pt x="288948" y="269169"/>
                </a:lnTo>
                <a:lnTo>
                  <a:pt x="282188" y="279601"/>
                </a:lnTo>
                <a:lnTo>
                  <a:pt x="275398" y="287249"/>
                </a:lnTo>
                <a:lnTo>
                  <a:pt x="264768" y="298364"/>
                </a:lnTo>
                <a:lnTo>
                  <a:pt x="258396" y="304055"/>
                </a:lnTo>
                <a:lnTo>
                  <a:pt x="250272" y="309230"/>
                </a:lnTo>
                <a:lnTo>
                  <a:pt x="245090" y="311721"/>
                </a:lnTo>
                <a:lnTo>
                  <a:pt x="239253" y="314176"/>
                </a:lnTo>
                <a:lnTo>
                  <a:pt x="232981" y="316606"/>
                </a:lnTo>
                <a:lnTo>
                  <a:pt x="227212" y="319020"/>
                </a:lnTo>
                <a:lnTo>
                  <a:pt x="221779" y="321423"/>
                </a:lnTo>
                <a:lnTo>
                  <a:pt x="216569" y="323819"/>
                </a:lnTo>
                <a:lnTo>
                  <a:pt x="209921" y="325416"/>
                </a:lnTo>
                <a:lnTo>
                  <a:pt x="202314" y="326481"/>
                </a:lnTo>
                <a:lnTo>
                  <a:pt x="194067" y="327191"/>
                </a:lnTo>
                <a:lnTo>
                  <a:pt x="186982" y="328458"/>
                </a:lnTo>
                <a:lnTo>
                  <a:pt x="180671" y="330096"/>
                </a:lnTo>
                <a:lnTo>
                  <a:pt x="174877" y="331982"/>
                </a:lnTo>
                <a:lnTo>
                  <a:pt x="168632" y="333239"/>
                </a:lnTo>
                <a:lnTo>
                  <a:pt x="162088" y="334078"/>
                </a:lnTo>
                <a:lnTo>
                  <a:pt x="155344" y="334636"/>
                </a:lnTo>
                <a:lnTo>
                  <a:pt x="149260" y="335009"/>
                </a:lnTo>
                <a:lnTo>
                  <a:pt x="138268" y="335423"/>
                </a:lnTo>
                <a:lnTo>
                  <a:pt x="119361" y="335656"/>
                </a:lnTo>
                <a:lnTo>
                  <a:pt x="114159" y="334895"/>
                </a:lnTo>
                <a:lnTo>
                  <a:pt x="106263" y="331933"/>
                </a:lnTo>
                <a:lnTo>
                  <a:pt x="100108" y="330087"/>
                </a:lnTo>
                <a:lnTo>
                  <a:pt x="92180" y="329048"/>
                </a:lnTo>
                <a:lnTo>
                  <a:pt x="89688" y="328902"/>
                </a:lnTo>
                <a:lnTo>
                  <a:pt x="87234" y="328011"/>
                </a:lnTo>
                <a:lnTo>
                  <a:pt x="77986" y="321768"/>
                </a:lnTo>
                <a:lnTo>
                  <a:pt x="77562" y="31432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1319"/>
          <p:cNvSpPr/>
          <p:nvPr/>
        </p:nvSpPr>
        <p:spPr>
          <a:xfrm>
            <a:off x="1600200" y="2457537"/>
            <a:ext cx="100013" cy="214226"/>
          </a:xfrm>
          <a:custGeom>
            <a:avLst/>
            <a:gdLst/>
            <a:ahLst/>
            <a:cxnLst/>
            <a:rect l="0" t="0" r="0" b="0"/>
            <a:pathLst>
              <a:path w="100013" h="214226">
                <a:moveTo>
                  <a:pt x="0" y="7056"/>
                </a:moveTo>
                <a:lnTo>
                  <a:pt x="7056" y="0"/>
                </a:lnTo>
                <a:lnTo>
                  <a:pt x="9221" y="2068"/>
                </a:lnTo>
                <a:lnTo>
                  <a:pt x="10910" y="3731"/>
                </a:lnTo>
                <a:lnTo>
                  <a:pt x="12035" y="5633"/>
                </a:lnTo>
                <a:lnTo>
                  <a:pt x="13842" y="12273"/>
                </a:lnTo>
                <a:lnTo>
                  <a:pt x="13991" y="12915"/>
                </a:lnTo>
                <a:lnTo>
                  <a:pt x="14155" y="17862"/>
                </a:lnTo>
                <a:lnTo>
                  <a:pt x="14199" y="21404"/>
                </a:lnTo>
                <a:lnTo>
                  <a:pt x="15022" y="24559"/>
                </a:lnTo>
                <a:lnTo>
                  <a:pt x="18053" y="30181"/>
                </a:lnTo>
                <a:lnTo>
                  <a:pt x="19179" y="33585"/>
                </a:lnTo>
                <a:lnTo>
                  <a:pt x="19930" y="37442"/>
                </a:lnTo>
                <a:lnTo>
                  <a:pt x="20430" y="41601"/>
                </a:lnTo>
                <a:lnTo>
                  <a:pt x="20764" y="45961"/>
                </a:lnTo>
                <a:lnTo>
                  <a:pt x="20986" y="50456"/>
                </a:lnTo>
                <a:lnTo>
                  <a:pt x="21134" y="55039"/>
                </a:lnTo>
                <a:lnTo>
                  <a:pt x="22027" y="59682"/>
                </a:lnTo>
                <a:lnTo>
                  <a:pt x="23416" y="64365"/>
                </a:lnTo>
                <a:lnTo>
                  <a:pt x="25135" y="69075"/>
                </a:lnTo>
                <a:lnTo>
                  <a:pt x="26282" y="73802"/>
                </a:lnTo>
                <a:lnTo>
                  <a:pt x="27046" y="78541"/>
                </a:lnTo>
                <a:lnTo>
                  <a:pt x="27555" y="83288"/>
                </a:lnTo>
                <a:lnTo>
                  <a:pt x="28689" y="88040"/>
                </a:lnTo>
                <a:lnTo>
                  <a:pt x="30238" y="92795"/>
                </a:lnTo>
                <a:lnTo>
                  <a:pt x="32065" y="97553"/>
                </a:lnTo>
                <a:lnTo>
                  <a:pt x="35664" y="102312"/>
                </a:lnTo>
                <a:lnTo>
                  <a:pt x="40445" y="107073"/>
                </a:lnTo>
                <a:lnTo>
                  <a:pt x="46013" y="111834"/>
                </a:lnTo>
                <a:lnTo>
                  <a:pt x="49725" y="116595"/>
                </a:lnTo>
                <a:lnTo>
                  <a:pt x="52200" y="121358"/>
                </a:lnTo>
                <a:lnTo>
                  <a:pt x="53850" y="126120"/>
                </a:lnTo>
                <a:lnTo>
                  <a:pt x="55743" y="130882"/>
                </a:lnTo>
                <a:lnTo>
                  <a:pt x="57800" y="135644"/>
                </a:lnTo>
                <a:lnTo>
                  <a:pt x="62201" y="145169"/>
                </a:lnTo>
                <a:lnTo>
                  <a:pt x="66803" y="154694"/>
                </a:lnTo>
                <a:lnTo>
                  <a:pt x="69141" y="158663"/>
                </a:lnTo>
                <a:lnTo>
                  <a:pt x="71494" y="162102"/>
                </a:lnTo>
                <a:lnTo>
                  <a:pt x="73856" y="165189"/>
                </a:lnTo>
                <a:lnTo>
                  <a:pt x="75431" y="168834"/>
                </a:lnTo>
                <a:lnTo>
                  <a:pt x="76481" y="172852"/>
                </a:lnTo>
                <a:lnTo>
                  <a:pt x="77181" y="177118"/>
                </a:lnTo>
                <a:lnTo>
                  <a:pt x="78441" y="180756"/>
                </a:lnTo>
                <a:lnTo>
                  <a:pt x="80075" y="183975"/>
                </a:lnTo>
                <a:lnTo>
                  <a:pt x="81958" y="186914"/>
                </a:lnTo>
                <a:lnTo>
                  <a:pt x="84008" y="189668"/>
                </a:lnTo>
                <a:lnTo>
                  <a:pt x="86167" y="192297"/>
                </a:lnTo>
                <a:lnTo>
                  <a:pt x="88401" y="194844"/>
                </a:lnTo>
                <a:lnTo>
                  <a:pt x="89890" y="197336"/>
                </a:lnTo>
                <a:lnTo>
                  <a:pt x="91545" y="202221"/>
                </a:lnTo>
                <a:lnTo>
                  <a:pt x="92779" y="203841"/>
                </a:lnTo>
                <a:lnTo>
                  <a:pt x="94397" y="204921"/>
                </a:lnTo>
                <a:lnTo>
                  <a:pt x="96268" y="205641"/>
                </a:lnTo>
                <a:lnTo>
                  <a:pt x="97516" y="206915"/>
                </a:lnTo>
                <a:lnTo>
                  <a:pt x="98348" y="208558"/>
                </a:lnTo>
                <a:lnTo>
                  <a:pt x="100012" y="2142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1320"/>
          <p:cNvSpPr/>
          <p:nvPr/>
        </p:nvSpPr>
        <p:spPr>
          <a:xfrm>
            <a:off x="1528762" y="2528887"/>
            <a:ext cx="285751" cy="14289"/>
          </a:xfrm>
          <a:custGeom>
            <a:avLst/>
            <a:gdLst/>
            <a:ahLst/>
            <a:cxnLst/>
            <a:rect l="0" t="0" r="0" b="0"/>
            <a:pathLst>
              <a:path w="285751" h="14289">
                <a:moveTo>
                  <a:pt x="0" y="14288"/>
                </a:moveTo>
                <a:lnTo>
                  <a:pt x="3792" y="10495"/>
                </a:lnTo>
                <a:lnTo>
                  <a:pt x="6497" y="9378"/>
                </a:lnTo>
                <a:lnTo>
                  <a:pt x="9888" y="8633"/>
                </a:lnTo>
                <a:lnTo>
                  <a:pt x="13735" y="8137"/>
                </a:lnTo>
                <a:lnTo>
                  <a:pt x="17888" y="7806"/>
                </a:lnTo>
                <a:lnTo>
                  <a:pt x="26736" y="7438"/>
                </a:lnTo>
                <a:lnTo>
                  <a:pt x="51054" y="7202"/>
                </a:lnTo>
                <a:lnTo>
                  <a:pt x="145392" y="7144"/>
                </a:lnTo>
                <a:lnTo>
                  <a:pt x="154872" y="6350"/>
                </a:lnTo>
                <a:lnTo>
                  <a:pt x="164367" y="5027"/>
                </a:lnTo>
                <a:lnTo>
                  <a:pt x="173872" y="3352"/>
                </a:lnTo>
                <a:lnTo>
                  <a:pt x="183383" y="2234"/>
                </a:lnTo>
                <a:lnTo>
                  <a:pt x="192899" y="1490"/>
                </a:lnTo>
                <a:lnTo>
                  <a:pt x="202418" y="993"/>
                </a:lnTo>
                <a:lnTo>
                  <a:pt x="219345" y="441"/>
                </a:lnTo>
                <a:lnTo>
                  <a:pt x="251194" y="58"/>
                </a:lnTo>
                <a:lnTo>
                  <a:pt x="2857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1321"/>
          <p:cNvSpPr/>
          <p:nvPr/>
        </p:nvSpPr>
        <p:spPr>
          <a:xfrm>
            <a:off x="1521618" y="2736056"/>
            <a:ext cx="292895" cy="14288"/>
          </a:xfrm>
          <a:custGeom>
            <a:avLst/>
            <a:gdLst/>
            <a:ahLst/>
            <a:cxnLst/>
            <a:rect l="0" t="0" r="0" b="0"/>
            <a:pathLst>
              <a:path w="292895" h="14288">
                <a:moveTo>
                  <a:pt x="0" y="14287"/>
                </a:moveTo>
                <a:lnTo>
                  <a:pt x="39943" y="14287"/>
                </a:lnTo>
                <a:lnTo>
                  <a:pt x="46473" y="13494"/>
                </a:lnTo>
                <a:lnTo>
                  <a:pt x="54001" y="12171"/>
                </a:lnTo>
                <a:lnTo>
                  <a:pt x="62194" y="10495"/>
                </a:lnTo>
                <a:lnTo>
                  <a:pt x="70038" y="9378"/>
                </a:lnTo>
                <a:lnTo>
                  <a:pt x="77648" y="8633"/>
                </a:lnTo>
                <a:lnTo>
                  <a:pt x="85103" y="8136"/>
                </a:lnTo>
                <a:lnTo>
                  <a:pt x="92454" y="7806"/>
                </a:lnTo>
                <a:lnTo>
                  <a:pt x="106972" y="7438"/>
                </a:lnTo>
                <a:lnTo>
                  <a:pt x="114971" y="6546"/>
                </a:lnTo>
                <a:lnTo>
                  <a:pt x="123479" y="5158"/>
                </a:lnTo>
                <a:lnTo>
                  <a:pt x="132326" y="3438"/>
                </a:lnTo>
                <a:lnTo>
                  <a:pt x="141398" y="2292"/>
                </a:lnTo>
                <a:lnTo>
                  <a:pt x="150622" y="1528"/>
                </a:lnTo>
                <a:lnTo>
                  <a:pt x="159946" y="1018"/>
                </a:lnTo>
                <a:lnTo>
                  <a:pt x="176656" y="453"/>
                </a:lnTo>
                <a:lnTo>
                  <a:pt x="208354" y="59"/>
                </a:lnTo>
                <a:lnTo>
                  <a:pt x="29289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1322"/>
          <p:cNvSpPr/>
          <p:nvPr/>
        </p:nvSpPr>
        <p:spPr>
          <a:xfrm>
            <a:off x="1964531" y="2364581"/>
            <a:ext cx="678657" cy="389796"/>
          </a:xfrm>
          <a:custGeom>
            <a:avLst/>
            <a:gdLst/>
            <a:ahLst/>
            <a:cxnLst/>
            <a:rect l="0" t="0" r="0" b="0"/>
            <a:pathLst>
              <a:path w="678657" h="389796">
                <a:moveTo>
                  <a:pt x="0" y="250031"/>
                </a:moveTo>
                <a:lnTo>
                  <a:pt x="3792" y="253823"/>
                </a:lnTo>
                <a:lnTo>
                  <a:pt x="4909" y="255734"/>
                </a:lnTo>
                <a:lnTo>
                  <a:pt x="6151" y="259974"/>
                </a:lnTo>
                <a:lnTo>
                  <a:pt x="8069" y="262216"/>
                </a:lnTo>
                <a:lnTo>
                  <a:pt x="23150" y="273880"/>
                </a:lnTo>
                <a:lnTo>
                  <a:pt x="30760" y="284791"/>
                </a:lnTo>
                <a:lnTo>
                  <a:pt x="37748" y="291409"/>
                </a:lnTo>
                <a:lnTo>
                  <a:pt x="41834" y="294285"/>
                </a:lnTo>
                <a:lnTo>
                  <a:pt x="48491" y="301714"/>
                </a:lnTo>
                <a:lnTo>
                  <a:pt x="56701" y="312705"/>
                </a:lnTo>
                <a:lnTo>
                  <a:pt x="61713" y="319161"/>
                </a:lnTo>
                <a:lnTo>
                  <a:pt x="68997" y="330927"/>
                </a:lnTo>
                <a:lnTo>
                  <a:pt x="76976" y="340587"/>
                </a:lnTo>
                <a:lnTo>
                  <a:pt x="88248" y="352357"/>
                </a:lnTo>
                <a:lnTo>
                  <a:pt x="97761" y="361224"/>
                </a:lnTo>
                <a:lnTo>
                  <a:pt x="112679" y="371332"/>
                </a:lnTo>
                <a:lnTo>
                  <a:pt x="125992" y="382568"/>
                </a:lnTo>
                <a:lnTo>
                  <a:pt x="130874" y="384343"/>
                </a:lnTo>
                <a:lnTo>
                  <a:pt x="138084" y="385342"/>
                </a:lnTo>
                <a:lnTo>
                  <a:pt x="140475" y="386276"/>
                </a:lnTo>
                <a:lnTo>
                  <a:pt x="145248" y="389430"/>
                </a:lnTo>
                <a:lnTo>
                  <a:pt x="146838" y="389795"/>
                </a:lnTo>
                <a:lnTo>
                  <a:pt x="147898" y="389245"/>
                </a:lnTo>
                <a:lnTo>
                  <a:pt x="149600" y="386450"/>
                </a:lnTo>
                <a:lnTo>
                  <a:pt x="153687" y="382174"/>
                </a:lnTo>
                <a:lnTo>
                  <a:pt x="154845" y="380195"/>
                </a:lnTo>
                <a:lnTo>
                  <a:pt x="157753" y="370757"/>
                </a:lnTo>
                <a:lnTo>
                  <a:pt x="162011" y="361120"/>
                </a:lnTo>
                <a:lnTo>
                  <a:pt x="163286" y="355495"/>
                </a:lnTo>
                <a:lnTo>
                  <a:pt x="161736" y="348233"/>
                </a:lnTo>
                <a:lnTo>
                  <a:pt x="159195" y="339714"/>
                </a:lnTo>
                <a:lnTo>
                  <a:pt x="158066" y="330636"/>
                </a:lnTo>
                <a:lnTo>
                  <a:pt x="155447" y="321310"/>
                </a:lnTo>
                <a:lnTo>
                  <a:pt x="152431" y="311873"/>
                </a:lnTo>
                <a:lnTo>
                  <a:pt x="151091" y="302387"/>
                </a:lnTo>
                <a:lnTo>
                  <a:pt x="148378" y="292880"/>
                </a:lnTo>
                <a:lnTo>
                  <a:pt x="145321" y="283362"/>
                </a:lnTo>
                <a:lnTo>
                  <a:pt x="143962" y="273841"/>
                </a:lnTo>
                <a:lnTo>
                  <a:pt x="141241" y="262201"/>
                </a:lnTo>
                <a:lnTo>
                  <a:pt x="139404" y="255763"/>
                </a:lnTo>
                <a:lnTo>
                  <a:pt x="135247" y="244377"/>
                </a:lnTo>
                <a:lnTo>
                  <a:pt x="129960" y="233230"/>
                </a:lnTo>
                <a:lnTo>
                  <a:pt x="126327" y="226924"/>
                </a:lnTo>
                <a:lnTo>
                  <a:pt x="122318" y="220339"/>
                </a:lnTo>
                <a:lnTo>
                  <a:pt x="111513" y="208789"/>
                </a:lnTo>
                <a:lnTo>
                  <a:pt x="100361" y="198364"/>
                </a:lnTo>
                <a:lnTo>
                  <a:pt x="92759" y="188439"/>
                </a:lnTo>
                <a:lnTo>
                  <a:pt x="86735" y="178736"/>
                </a:lnTo>
                <a:lnTo>
                  <a:pt x="84017" y="173926"/>
                </a:lnTo>
                <a:lnTo>
                  <a:pt x="80997" y="162231"/>
                </a:lnTo>
                <a:lnTo>
                  <a:pt x="80191" y="155779"/>
                </a:lnTo>
                <a:lnTo>
                  <a:pt x="77180" y="144377"/>
                </a:lnTo>
                <a:lnTo>
                  <a:pt x="73196" y="134811"/>
                </a:lnTo>
                <a:lnTo>
                  <a:pt x="66490" y="124169"/>
                </a:lnTo>
                <a:lnTo>
                  <a:pt x="61830" y="115776"/>
                </a:lnTo>
                <a:lnTo>
                  <a:pt x="59230" y="106754"/>
                </a:lnTo>
                <a:lnTo>
                  <a:pt x="58074" y="97452"/>
                </a:lnTo>
                <a:lnTo>
                  <a:pt x="57561" y="88027"/>
                </a:lnTo>
                <a:lnTo>
                  <a:pt x="56630" y="84084"/>
                </a:lnTo>
                <a:lnTo>
                  <a:pt x="53479" y="77587"/>
                </a:lnTo>
                <a:lnTo>
                  <a:pt x="44989" y="66949"/>
                </a:lnTo>
                <a:lnTo>
                  <a:pt x="40368" y="62034"/>
                </a:lnTo>
                <a:lnTo>
                  <a:pt x="38818" y="59612"/>
                </a:lnTo>
                <a:lnTo>
                  <a:pt x="37096" y="54805"/>
                </a:lnTo>
                <a:lnTo>
                  <a:pt x="35991" y="45251"/>
                </a:lnTo>
                <a:lnTo>
                  <a:pt x="35839" y="40484"/>
                </a:lnTo>
                <a:lnTo>
                  <a:pt x="35005" y="38102"/>
                </a:lnTo>
                <a:lnTo>
                  <a:pt x="29579" y="29986"/>
                </a:lnTo>
                <a:lnTo>
                  <a:pt x="30038" y="28722"/>
                </a:lnTo>
                <a:lnTo>
                  <a:pt x="35450" y="21762"/>
                </a:lnTo>
                <a:lnTo>
                  <a:pt x="39431" y="17737"/>
                </a:lnTo>
                <a:lnTo>
                  <a:pt x="41369" y="16587"/>
                </a:lnTo>
                <a:lnTo>
                  <a:pt x="45638" y="15309"/>
                </a:lnTo>
                <a:lnTo>
                  <a:pt x="59756" y="13695"/>
                </a:lnTo>
                <a:lnTo>
                  <a:pt x="65716" y="10585"/>
                </a:lnTo>
                <a:lnTo>
                  <a:pt x="75245" y="8673"/>
                </a:lnTo>
                <a:lnTo>
                  <a:pt x="93997" y="7597"/>
                </a:lnTo>
                <a:lnTo>
                  <a:pt x="117874" y="7233"/>
                </a:lnTo>
                <a:lnTo>
                  <a:pt x="227694" y="7144"/>
                </a:lnTo>
                <a:lnTo>
                  <a:pt x="239108" y="6350"/>
                </a:lnTo>
                <a:lnTo>
                  <a:pt x="250687" y="5027"/>
                </a:lnTo>
                <a:lnTo>
                  <a:pt x="262374" y="3351"/>
                </a:lnTo>
                <a:lnTo>
                  <a:pt x="274135" y="2234"/>
                </a:lnTo>
                <a:lnTo>
                  <a:pt x="285944" y="1489"/>
                </a:lnTo>
                <a:lnTo>
                  <a:pt x="308855" y="662"/>
                </a:lnTo>
                <a:lnTo>
                  <a:pt x="340397" y="196"/>
                </a:lnTo>
                <a:lnTo>
                  <a:pt x="589061" y="0"/>
                </a:lnTo>
                <a:lnTo>
                  <a:pt x="605499" y="2116"/>
                </a:lnTo>
                <a:lnTo>
                  <a:pt x="626024" y="5654"/>
                </a:lnTo>
                <a:lnTo>
                  <a:pt x="647207" y="6948"/>
                </a:lnTo>
                <a:lnTo>
                  <a:pt x="655683" y="7056"/>
                </a:lnTo>
                <a:lnTo>
                  <a:pt x="659372" y="7879"/>
                </a:lnTo>
                <a:lnTo>
                  <a:pt x="670996" y="12786"/>
                </a:lnTo>
                <a:lnTo>
                  <a:pt x="673549" y="13287"/>
                </a:lnTo>
                <a:lnTo>
                  <a:pt x="675251" y="14414"/>
                </a:lnTo>
                <a:lnTo>
                  <a:pt x="676386" y="15959"/>
                </a:lnTo>
                <a:lnTo>
                  <a:pt x="678656" y="214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1323"/>
          <p:cNvSpPr/>
          <p:nvPr/>
        </p:nvSpPr>
        <p:spPr>
          <a:xfrm>
            <a:off x="2222011" y="2464593"/>
            <a:ext cx="175235" cy="214303"/>
          </a:xfrm>
          <a:custGeom>
            <a:avLst/>
            <a:gdLst/>
            <a:ahLst/>
            <a:cxnLst/>
            <a:rect l="0" t="0" r="0" b="0"/>
            <a:pathLst>
              <a:path w="175235" h="214303">
                <a:moveTo>
                  <a:pt x="71132" y="14288"/>
                </a:moveTo>
                <a:lnTo>
                  <a:pt x="64981" y="14288"/>
                </a:lnTo>
                <a:lnTo>
                  <a:pt x="64651" y="13494"/>
                </a:lnTo>
                <a:lnTo>
                  <a:pt x="64283" y="10496"/>
                </a:lnTo>
                <a:lnTo>
                  <a:pt x="63391" y="9378"/>
                </a:lnTo>
                <a:lnTo>
                  <a:pt x="62003" y="8633"/>
                </a:lnTo>
                <a:lnTo>
                  <a:pt x="58343" y="7806"/>
                </a:lnTo>
                <a:lnTo>
                  <a:pt x="54071" y="7438"/>
                </a:lnTo>
                <a:lnTo>
                  <a:pt x="49527" y="7275"/>
                </a:lnTo>
                <a:lnTo>
                  <a:pt x="47204" y="7231"/>
                </a:lnTo>
                <a:lnTo>
                  <a:pt x="44067" y="7996"/>
                </a:lnTo>
                <a:lnTo>
                  <a:pt x="40389" y="9299"/>
                </a:lnTo>
                <a:lnTo>
                  <a:pt x="36349" y="10962"/>
                </a:lnTo>
                <a:lnTo>
                  <a:pt x="32862" y="12071"/>
                </a:lnTo>
                <a:lnTo>
                  <a:pt x="29744" y="12810"/>
                </a:lnTo>
                <a:lnTo>
                  <a:pt x="26871" y="13302"/>
                </a:lnTo>
                <a:lnTo>
                  <a:pt x="21563" y="15966"/>
                </a:lnTo>
                <a:lnTo>
                  <a:pt x="19036" y="17788"/>
                </a:lnTo>
                <a:lnTo>
                  <a:pt x="14112" y="19812"/>
                </a:lnTo>
                <a:lnTo>
                  <a:pt x="11687" y="20352"/>
                </a:lnTo>
                <a:lnTo>
                  <a:pt x="10071" y="21506"/>
                </a:lnTo>
                <a:lnTo>
                  <a:pt x="8994" y="23068"/>
                </a:lnTo>
                <a:lnTo>
                  <a:pt x="7796" y="26922"/>
                </a:lnTo>
                <a:lnTo>
                  <a:pt x="7264" y="31280"/>
                </a:lnTo>
                <a:lnTo>
                  <a:pt x="6329" y="33553"/>
                </a:lnTo>
                <a:lnTo>
                  <a:pt x="2013" y="39752"/>
                </a:lnTo>
                <a:lnTo>
                  <a:pt x="725" y="41480"/>
                </a:lnTo>
                <a:lnTo>
                  <a:pt x="153" y="44365"/>
                </a:lnTo>
                <a:lnTo>
                  <a:pt x="0" y="46246"/>
                </a:lnTo>
                <a:lnTo>
                  <a:pt x="692" y="48293"/>
                </a:lnTo>
                <a:lnTo>
                  <a:pt x="4665" y="54173"/>
                </a:lnTo>
                <a:lnTo>
                  <a:pt x="8526" y="58679"/>
                </a:lnTo>
                <a:lnTo>
                  <a:pt x="16697" y="66977"/>
                </a:lnTo>
                <a:lnTo>
                  <a:pt x="19761" y="69258"/>
                </a:lnTo>
                <a:lnTo>
                  <a:pt x="23391" y="71572"/>
                </a:lnTo>
                <a:lnTo>
                  <a:pt x="27398" y="73909"/>
                </a:lnTo>
                <a:lnTo>
                  <a:pt x="31658" y="76260"/>
                </a:lnTo>
                <a:lnTo>
                  <a:pt x="40623" y="80989"/>
                </a:lnTo>
                <a:lnTo>
                  <a:pt x="68790" y="95253"/>
                </a:lnTo>
                <a:lnTo>
                  <a:pt x="75921" y="97633"/>
                </a:lnTo>
                <a:lnTo>
                  <a:pt x="84643" y="100014"/>
                </a:lnTo>
                <a:lnTo>
                  <a:pt x="94427" y="102395"/>
                </a:lnTo>
                <a:lnTo>
                  <a:pt x="102537" y="104776"/>
                </a:lnTo>
                <a:lnTo>
                  <a:pt x="109531" y="107157"/>
                </a:lnTo>
                <a:lnTo>
                  <a:pt x="115782" y="109538"/>
                </a:lnTo>
                <a:lnTo>
                  <a:pt x="121536" y="112713"/>
                </a:lnTo>
                <a:lnTo>
                  <a:pt x="126960" y="116417"/>
                </a:lnTo>
                <a:lnTo>
                  <a:pt x="132163" y="120474"/>
                </a:lnTo>
                <a:lnTo>
                  <a:pt x="137219" y="123972"/>
                </a:lnTo>
                <a:lnTo>
                  <a:pt x="142178" y="127098"/>
                </a:lnTo>
                <a:lnTo>
                  <a:pt x="147071" y="129976"/>
                </a:lnTo>
                <a:lnTo>
                  <a:pt x="151127" y="132688"/>
                </a:lnTo>
                <a:lnTo>
                  <a:pt x="154625" y="135290"/>
                </a:lnTo>
                <a:lnTo>
                  <a:pt x="157750" y="137819"/>
                </a:lnTo>
                <a:lnTo>
                  <a:pt x="160628" y="141092"/>
                </a:lnTo>
                <a:lnTo>
                  <a:pt x="163340" y="144861"/>
                </a:lnTo>
                <a:lnTo>
                  <a:pt x="165941" y="148962"/>
                </a:lnTo>
                <a:lnTo>
                  <a:pt x="168832" y="155635"/>
                </a:lnTo>
                <a:lnTo>
                  <a:pt x="170117" y="161246"/>
                </a:lnTo>
                <a:lnTo>
                  <a:pt x="170688" y="166386"/>
                </a:lnTo>
                <a:lnTo>
                  <a:pt x="170840" y="169661"/>
                </a:lnTo>
                <a:lnTo>
                  <a:pt x="171009" y="177534"/>
                </a:lnTo>
                <a:lnTo>
                  <a:pt x="171848" y="181063"/>
                </a:lnTo>
                <a:lnTo>
                  <a:pt x="174897" y="187100"/>
                </a:lnTo>
                <a:lnTo>
                  <a:pt x="175234" y="189821"/>
                </a:lnTo>
                <a:lnTo>
                  <a:pt x="174664" y="192428"/>
                </a:lnTo>
                <a:lnTo>
                  <a:pt x="171915" y="197443"/>
                </a:lnTo>
                <a:lnTo>
                  <a:pt x="168048" y="202317"/>
                </a:lnTo>
                <a:lnTo>
                  <a:pt x="163683" y="207129"/>
                </a:lnTo>
                <a:lnTo>
                  <a:pt x="161408" y="209524"/>
                </a:lnTo>
                <a:lnTo>
                  <a:pt x="158303" y="211120"/>
                </a:lnTo>
                <a:lnTo>
                  <a:pt x="154646" y="212184"/>
                </a:lnTo>
                <a:lnTo>
                  <a:pt x="150621" y="212894"/>
                </a:lnTo>
                <a:lnTo>
                  <a:pt x="146350" y="213367"/>
                </a:lnTo>
                <a:lnTo>
                  <a:pt x="141915" y="213682"/>
                </a:lnTo>
                <a:lnTo>
                  <a:pt x="137371" y="213892"/>
                </a:lnTo>
                <a:lnTo>
                  <a:pt x="128088" y="214126"/>
                </a:lnTo>
                <a:lnTo>
                  <a:pt x="94934" y="214302"/>
                </a:lnTo>
                <a:lnTo>
                  <a:pt x="89381" y="213512"/>
                </a:lnTo>
                <a:lnTo>
                  <a:pt x="83298" y="212191"/>
                </a:lnTo>
                <a:lnTo>
                  <a:pt x="76862" y="210517"/>
                </a:lnTo>
                <a:lnTo>
                  <a:pt x="70983" y="208607"/>
                </a:lnTo>
                <a:lnTo>
                  <a:pt x="65477" y="206541"/>
                </a:lnTo>
                <a:lnTo>
                  <a:pt x="60218" y="204369"/>
                </a:lnTo>
                <a:lnTo>
                  <a:pt x="55125" y="202127"/>
                </a:lnTo>
                <a:lnTo>
                  <a:pt x="45232" y="197520"/>
                </a:lnTo>
                <a:lnTo>
                  <a:pt x="41166" y="195180"/>
                </a:lnTo>
                <a:lnTo>
                  <a:pt x="37661" y="192826"/>
                </a:lnTo>
                <a:lnTo>
                  <a:pt x="34531" y="190464"/>
                </a:lnTo>
                <a:lnTo>
                  <a:pt x="31650" y="187301"/>
                </a:lnTo>
                <a:lnTo>
                  <a:pt x="28936" y="183605"/>
                </a:lnTo>
                <a:lnTo>
                  <a:pt x="26332" y="179553"/>
                </a:lnTo>
                <a:lnTo>
                  <a:pt x="21323" y="172935"/>
                </a:lnTo>
                <a:lnTo>
                  <a:pt x="16451" y="167348"/>
                </a:lnTo>
                <a:lnTo>
                  <a:pt x="11640" y="162219"/>
                </a:lnTo>
                <a:lnTo>
                  <a:pt x="10833" y="158946"/>
                </a:lnTo>
                <a:lnTo>
                  <a:pt x="11089" y="155176"/>
                </a:lnTo>
                <a:lnTo>
                  <a:pt x="12053" y="151076"/>
                </a:lnTo>
                <a:lnTo>
                  <a:pt x="13490" y="146755"/>
                </a:lnTo>
                <a:lnTo>
                  <a:pt x="15242" y="142287"/>
                </a:lnTo>
                <a:lnTo>
                  <a:pt x="17203" y="137720"/>
                </a:lnTo>
                <a:lnTo>
                  <a:pt x="20098" y="133883"/>
                </a:lnTo>
                <a:lnTo>
                  <a:pt x="23616" y="130530"/>
                </a:lnTo>
                <a:lnTo>
                  <a:pt x="27548" y="127501"/>
                </a:lnTo>
                <a:lnTo>
                  <a:pt x="31758" y="123895"/>
                </a:lnTo>
                <a:lnTo>
                  <a:pt x="36151" y="119903"/>
                </a:lnTo>
                <a:lnTo>
                  <a:pt x="40668" y="115654"/>
                </a:lnTo>
                <a:lnTo>
                  <a:pt x="43679" y="112028"/>
                </a:lnTo>
                <a:lnTo>
                  <a:pt x="47024" y="105882"/>
                </a:lnTo>
                <a:lnTo>
                  <a:pt x="49504" y="102338"/>
                </a:lnTo>
                <a:lnTo>
                  <a:pt x="52745" y="98388"/>
                </a:lnTo>
                <a:lnTo>
                  <a:pt x="56493" y="94167"/>
                </a:lnTo>
                <a:lnTo>
                  <a:pt x="60579" y="90559"/>
                </a:lnTo>
                <a:lnTo>
                  <a:pt x="64890" y="87361"/>
                </a:lnTo>
                <a:lnTo>
                  <a:pt x="87009" y="72731"/>
                </a:lnTo>
                <a:lnTo>
                  <a:pt x="92829" y="69125"/>
                </a:lnTo>
                <a:lnTo>
                  <a:pt x="98297" y="65927"/>
                </a:lnTo>
                <a:lnTo>
                  <a:pt x="103530" y="63001"/>
                </a:lnTo>
                <a:lnTo>
                  <a:pt x="113577" y="57634"/>
                </a:lnTo>
                <a:lnTo>
                  <a:pt x="118479" y="55092"/>
                </a:lnTo>
                <a:lnTo>
                  <a:pt x="122540" y="52603"/>
                </a:lnTo>
                <a:lnTo>
                  <a:pt x="126042" y="50150"/>
                </a:lnTo>
                <a:lnTo>
                  <a:pt x="129170" y="47721"/>
                </a:lnTo>
                <a:lnTo>
                  <a:pt x="131255" y="45308"/>
                </a:lnTo>
                <a:lnTo>
                  <a:pt x="132646" y="42905"/>
                </a:lnTo>
                <a:lnTo>
                  <a:pt x="133572" y="40510"/>
                </a:lnTo>
                <a:lnTo>
                  <a:pt x="136719" y="35732"/>
                </a:lnTo>
                <a:lnTo>
                  <a:pt x="138669" y="33346"/>
                </a:lnTo>
                <a:lnTo>
                  <a:pt x="139969" y="30962"/>
                </a:lnTo>
                <a:lnTo>
                  <a:pt x="141414" y="26197"/>
                </a:lnTo>
                <a:lnTo>
                  <a:pt x="142056" y="21433"/>
                </a:lnTo>
                <a:lnTo>
                  <a:pt x="142227" y="19051"/>
                </a:lnTo>
                <a:lnTo>
                  <a:pt x="141548" y="16670"/>
                </a:lnTo>
                <a:lnTo>
                  <a:pt x="138676" y="11907"/>
                </a:lnTo>
                <a:lnTo>
                  <a:pt x="136799" y="10319"/>
                </a:lnTo>
                <a:lnTo>
                  <a:pt x="134754" y="9261"/>
                </a:lnTo>
                <a:lnTo>
                  <a:pt x="132597" y="8555"/>
                </a:lnTo>
                <a:lnTo>
                  <a:pt x="128083" y="5655"/>
                </a:lnTo>
                <a:lnTo>
                  <a:pt x="125768" y="3770"/>
                </a:lnTo>
                <a:lnTo>
                  <a:pt x="123431" y="2513"/>
                </a:lnTo>
                <a:lnTo>
                  <a:pt x="118718" y="1117"/>
                </a:lnTo>
                <a:lnTo>
                  <a:pt x="113977" y="497"/>
                </a:lnTo>
                <a:lnTo>
                  <a:pt x="111602" y="331"/>
                </a:lnTo>
                <a:lnTo>
                  <a:pt x="108431" y="221"/>
                </a:lnTo>
                <a:lnTo>
                  <a:pt x="94052" y="44"/>
                </a:lnTo>
                <a:lnTo>
                  <a:pt x="7827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1324"/>
          <p:cNvSpPr/>
          <p:nvPr/>
        </p:nvSpPr>
        <p:spPr>
          <a:xfrm>
            <a:off x="2443162" y="2428875"/>
            <a:ext cx="78582" cy="271463"/>
          </a:xfrm>
          <a:custGeom>
            <a:avLst/>
            <a:gdLst/>
            <a:ahLst/>
            <a:cxnLst/>
            <a:rect l="0" t="0" r="0" b="0"/>
            <a:pathLst>
              <a:path w="78582" h="271463">
                <a:moveTo>
                  <a:pt x="0" y="0"/>
                </a:moveTo>
                <a:lnTo>
                  <a:pt x="0" y="6150"/>
                </a:lnTo>
                <a:lnTo>
                  <a:pt x="794" y="6481"/>
                </a:lnTo>
                <a:lnTo>
                  <a:pt x="2117" y="6702"/>
                </a:lnTo>
                <a:lnTo>
                  <a:pt x="3792" y="6849"/>
                </a:lnTo>
                <a:lnTo>
                  <a:pt x="4910" y="7741"/>
                </a:lnTo>
                <a:lnTo>
                  <a:pt x="5654" y="9129"/>
                </a:lnTo>
                <a:lnTo>
                  <a:pt x="6151" y="10848"/>
                </a:lnTo>
                <a:lnTo>
                  <a:pt x="7276" y="12788"/>
                </a:lnTo>
                <a:lnTo>
                  <a:pt x="8819" y="14875"/>
                </a:lnTo>
                <a:lnTo>
                  <a:pt x="10642" y="17060"/>
                </a:lnTo>
                <a:lnTo>
                  <a:pt x="11857" y="19311"/>
                </a:lnTo>
                <a:lnTo>
                  <a:pt x="13207" y="23928"/>
                </a:lnTo>
                <a:lnTo>
                  <a:pt x="14361" y="26271"/>
                </a:lnTo>
                <a:lnTo>
                  <a:pt x="15924" y="28626"/>
                </a:lnTo>
                <a:lnTo>
                  <a:pt x="17760" y="30990"/>
                </a:lnTo>
                <a:lnTo>
                  <a:pt x="18984" y="34154"/>
                </a:lnTo>
                <a:lnTo>
                  <a:pt x="20343" y="41902"/>
                </a:lnTo>
                <a:lnTo>
                  <a:pt x="20706" y="46191"/>
                </a:lnTo>
                <a:lnTo>
                  <a:pt x="20948" y="50637"/>
                </a:lnTo>
                <a:lnTo>
                  <a:pt x="21109" y="55189"/>
                </a:lnTo>
                <a:lnTo>
                  <a:pt x="22010" y="59812"/>
                </a:lnTo>
                <a:lnTo>
                  <a:pt x="23405" y="64480"/>
                </a:lnTo>
                <a:lnTo>
                  <a:pt x="25128" y="69181"/>
                </a:lnTo>
                <a:lnTo>
                  <a:pt x="26277" y="74695"/>
                </a:lnTo>
                <a:lnTo>
                  <a:pt x="27043" y="80753"/>
                </a:lnTo>
                <a:lnTo>
                  <a:pt x="27554" y="87172"/>
                </a:lnTo>
                <a:lnTo>
                  <a:pt x="27894" y="93040"/>
                </a:lnTo>
                <a:lnTo>
                  <a:pt x="28272" y="103793"/>
                </a:lnTo>
                <a:lnTo>
                  <a:pt x="29167" y="109676"/>
                </a:lnTo>
                <a:lnTo>
                  <a:pt x="30557" y="115980"/>
                </a:lnTo>
                <a:lnTo>
                  <a:pt x="32278" y="122563"/>
                </a:lnTo>
                <a:lnTo>
                  <a:pt x="35806" y="129334"/>
                </a:lnTo>
                <a:lnTo>
                  <a:pt x="40539" y="136229"/>
                </a:lnTo>
                <a:lnTo>
                  <a:pt x="46076" y="143206"/>
                </a:lnTo>
                <a:lnTo>
                  <a:pt x="49768" y="149446"/>
                </a:lnTo>
                <a:lnTo>
                  <a:pt x="52228" y="155193"/>
                </a:lnTo>
                <a:lnTo>
                  <a:pt x="53869" y="160612"/>
                </a:lnTo>
                <a:lnTo>
                  <a:pt x="54963" y="166606"/>
                </a:lnTo>
                <a:lnTo>
                  <a:pt x="55692" y="172983"/>
                </a:lnTo>
                <a:lnTo>
                  <a:pt x="56178" y="179615"/>
                </a:lnTo>
                <a:lnTo>
                  <a:pt x="57296" y="185625"/>
                </a:lnTo>
                <a:lnTo>
                  <a:pt x="58835" y="191218"/>
                </a:lnTo>
                <a:lnTo>
                  <a:pt x="60654" y="196535"/>
                </a:lnTo>
                <a:lnTo>
                  <a:pt x="61868" y="201667"/>
                </a:lnTo>
                <a:lnTo>
                  <a:pt x="62676" y="206676"/>
                </a:lnTo>
                <a:lnTo>
                  <a:pt x="63216" y="211602"/>
                </a:lnTo>
                <a:lnTo>
                  <a:pt x="64369" y="216474"/>
                </a:lnTo>
                <a:lnTo>
                  <a:pt x="65931" y="221310"/>
                </a:lnTo>
                <a:lnTo>
                  <a:pt x="67767" y="226121"/>
                </a:lnTo>
                <a:lnTo>
                  <a:pt x="69806" y="233583"/>
                </a:lnTo>
                <a:lnTo>
                  <a:pt x="71506" y="240339"/>
                </a:lnTo>
                <a:lnTo>
                  <a:pt x="73071" y="244364"/>
                </a:lnTo>
                <a:lnTo>
                  <a:pt x="77493" y="254644"/>
                </a:lnTo>
                <a:lnTo>
                  <a:pt x="78259" y="260217"/>
                </a:lnTo>
                <a:lnTo>
                  <a:pt x="78518" y="268418"/>
                </a:lnTo>
                <a:lnTo>
                  <a:pt x="78581" y="2714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1325"/>
          <p:cNvSpPr/>
          <p:nvPr/>
        </p:nvSpPr>
        <p:spPr>
          <a:xfrm>
            <a:off x="1128712" y="2823237"/>
            <a:ext cx="1592720" cy="48551"/>
          </a:xfrm>
          <a:custGeom>
            <a:avLst/>
            <a:gdLst/>
            <a:ahLst/>
            <a:cxnLst/>
            <a:rect l="0" t="0" r="0" b="0"/>
            <a:pathLst>
              <a:path w="1592720" h="48551">
                <a:moveTo>
                  <a:pt x="0" y="48550"/>
                </a:moveTo>
                <a:lnTo>
                  <a:pt x="100129" y="48550"/>
                </a:lnTo>
                <a:lnTo>
                  <a:pt x="108028" y="47756"/>
                </a:lnTo>
                <a:lnTo>
                  <a:pt x="116469" y="46433"/>
                </a:lnTo>
                <a:lnTo>
                  <a:pt x="125271" y="44758"/>
                </a:lnTo>
                <a:lnTo>
                  <a:pt x="134314" y="43640"/>
                </a:lnTo>
                <a:lnTo>
                  <a:pt x="152828" y="42399"/>
                </a:lnTo>
                <a:lnTo>
                  <a:pt x="194427" y="41537"/>
                </a:lnTo>
                <a:lnTo>
                  <a:pt x="235079" y="41432"/>
                </a:lnTo>
                <a:lnTo>
                  <a:pt x="245619" y="40630"/>
                </a:lnTo>
                <a:lnTo>
                  <a:pt x="255821" y="39301"/>
                </a:lnTo>
                <a:lnTo>
                  <a:pt x="265798" y="37622"/>
                </a:lnTo>
                <a:lnTo>
                  <a:pt x="276417" y="36502"/>
                </a:lnTo>
                <a:lnTo>
                  <a:pt x="298800" y="35258"/>
                </a:lnTo>
                <a:lnTo>
                  <a:pt x="310325" y="34132"/>
                </a:lnTo>
                <a:lnTo>
                  <a:pt x="321977" y="32588"/>
                </a:lnTo>
                <a:lnTo>
                  <a:pt x="333714" y="30765"/>
                </a:lnTo>
                <a:lnTo>
                  <a:pt x="345507" y="29550"/>
                </a:lnTo>
                <a:lnTo>
                  <a:pt x="369194" y="28199"/>
                </a:lnTo>
                <a:lnTo>
                  <a:pt x="408635" y="27439"/>
                </a:lnTo>
                <a:lnTo>
                  <a:pt x="450483" y="27214"/>
                </a:lnTo>
                <a:lnTo>
                  <a:pt x="463835" y="26388"/>
                </a:lnTo>
                <a:lnTo>
                  <a:pt x="476704" y="25044"/>
                </a:lnTo>
                <a:lnTo>
                  <a:pt x="489253" y="23355"/>
                </a:lnTo>
                <a:lnTo>
                  <a:pt x="502381" y="22228"/>
                </a:lnTo>
                <a:lnTo>
                  <a:pt x="529668" y="20976"/>
                </a:lnTo>
                <a:lnTo>
                  <a:pt x="571805" y="20272"/>
                </a:lnTo>
                <a:lnTo>
                  <a:pt x="586785" y="19379"/>
                </a:lnTo>
                <a:lnTo>
                  <a:pt x="602328" y="17990"/>
                </a:lnTo>
                <a:lnTo>
                  <a:pt x="618245" y="16271"/>
                </a:lnTo>
                <a:lnTo>
                  <a:pt x="633620" y="15124"/>
                </a:lnTo>
                <a:lnTo>
                  <a:pt x="663403" y="13850"/>
                </a:lnTo>
                <a:lnTo>
                  <a:pt x="706945" y="13133"/>
                </a:lnTo>
                <a:lnTo>
                  <a:pt x="799082" y="12858"/>
                </a:lnTo>
                <a:lnTo>
                  <a:pt x="814502" y="12055"/>
                </a:lnTo>
                <a:lnTo>
                  <a:pt x="830339" y="10726"/>
                </a:lnTo>
                <a:lnTo>
                  <a:pt x="846453" y="9047"/>
                </a:lnTo>
                <a:lnTo>
                  <a:pt x="861958" y="7927"/>
                </a:lnTo>
                <a:lnTo>
                  <a:pt x="891886" y="6683"/>
                </a:lnTo>
                <a:lnTo>
                  <a:pt x="939303" y="5982"/>
                </a:lnTo>
                <a:lnTo>
                  <a:pt x="1171185" y="5688"/>
                </a:lnTo>
                <a:lnTo>
                  <a:pt x="1185603" y="4894"/>
                </a:lnTo>
                <a:lnTo>
                  <a:pt x="1199977" y="3571"/>
                </a:lnTo>
                <a:lnTo>
                  <a:pt x="1214322" y="1895"/>
                </a:lnTo>
                <a:lnTo>
                  <a:pt x="1228648" y="778"/>
                </a:lnTo>
                <a:lnTo>
                  <a:pt x="1270771" y="0"/>
                </a:lnTo>
                <a:lnTo>
                  <a:pt x="1283743" y="1102"/>
                </a:lnTo>
                <a:lnTo>
                  <a:pt x="1296360" y="2630"/>
                </a:lnTo>
                <a:lnTo>
                  <a:pt x="1308740" y="3649"/>
                </a:lnTo>
                <a:lnTo>
                  <a:pt x="1345125" y="5084"/>
                </a:lnTo>
                <a:lnTo>
                  <a:pt x="1404901" y="5608"/>
                </a:lnTo>
                <a:lnTo>
                  <a:pt x="1446852" y="6466"/>
                </a:lnTo>
                <a:lnTo>
                  <a:pt x="1456693" y="7794"/>
                </a:lnTo>
                <a:lnTo>
                  <a:pt x="1466429" y="9473"/>
                </a:lnTo>
                <a:lnTo>
                  <a:pt x="1476094" y="10592"/>
                </a:lnTo>
                <a:lnTo>
                  <a:pt x="1495300" y="11836"/>
                </a:lnTo>
                <a:lnTo>
                  <a:pt x="1544998" y="12773"/>
                </a:lnTo>
                <a:lnTo>
                  <a:pt x="1592719" y="12831"/>
                </a:lnTo>
                <a:lnTo>
                  <a:pt x="1585913" y="128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1326"/>
          <p:cNvSpPr/>
          <p:nvPr/>
        </p:nvSpPr>
        <p:spPr>
          <a:xfrm>
            <a:off x="1714500" y="2978972"/>
            <a:ext cx="292894" cy="185381"/>
          </a:xfrm>
          <a:custGeom>
            <a:avLst/>
            <a:gdLst/>
            <a:ahLst/>
            <a:cxnLst/>
            <a:rect l="0" t="0" r="0" b="0"/>
            <a:pathLst>
              <a:path w="292894" h="185381">
                <a:moveTo>
                  <a:pt x="0" y="28546"/>
                </a:moveTo>
                <a:lnTo>
                  <a:pt x="0" y="21697"/>
                </a:lnTo>
                <a:lnTo>
                  <a:pt x="3792" y="17697"/>
                </a:lnTo>
                <a:lnTo>
                  <a:pt x="4909" y="15757"/>
                </a:lnTo>
                <a:lnTo>
                  <a:pt x="6150" y="11485"/>
                </a:lnTo>
                <a:lnTo>
                  <a:pt x="8069" y="10028"/>
                </a:lnTo>
                <a:lnTo>
                  <a:pt x="14434" y="8410"/>
                </a:lnTo>
                <a:lnTo>
                  <a:pt x="22554" y="5574"/>
                </a:lnTo>
                <a:lnTo>
                  <a:pt x="30661" y="2461"/>
                </a:lnTo>
                <a:lnTo>
                  <a:pt x="36910" y="1078"/>
                </a:lnTo>
                <a:lnTo>
                  <a:pt x="41275" y="709"/>
                </a:lnTo>
                <a:lnTo>
                  <a:pt x="46567" y="463"/>
                </a:lnTo>
                <a:lnTo>
                  <a:pt x="64584" y="69"/>
                </a:lnTo>
                <a:lnTo>
                  <a:pt x="80784" y="0"/>
                </a:lnTo>
                <a:lnTo>
                  <a:pt x="86399" y="784"/>
                </a:lnTo>
                <a:lnTo>
                  <a:pt x="91731" y="2101"/>
                </a:lnTo>
                <a:lnTo>
                  <a:pt x="96872" y="3772"/>
                </a:lnTo>
                <a:lnTo>
                  <a:pt x="101888" y="4886"/>
                </a:lnTo>
                <a:lnTo>
                  <a:pt x="106819" y="5629"/>
                </a:lnTo>
                <a:lnTo>
                  <a:pt x="111694" y="6125"/>
                </a:lnTo>
                <a:lnTo>
                  <a:pt x="116531" y="7248"/>
                </a:lnTo>
                <a:lnTo>
                  <a:pt x="121343" y="8791"/>
                </a:lnTo>
                <a:lnTo>
                  <a:pt x="130130" y="12623"/>
                </a:lnTo>
                <a:lnTo>
                  <a:pt x="136681" y="16971"/>
                </a:lnTo>
                <a:lnTo>
                  <a:pt x="142238" y="21550"/>
                </a:lnTo>
                <a:lnTo>
                  <a:pt x="147354" y="26230"/>
                </a:lnTo>
                <a:lnTo>
                  <a:pt x="152274" y="30957"/>
                </a:lnTo>
                <a:lnTo>
                  <a:pt x="153903" y="33328"/>
                </a:lnTo>
                <a:lnTo>
                  <a:pt x="155714" y="38080"/>
                </a:lnTo>
                <a:lnTo>
                  <a:pt x="156518" y="42838"/>
                </a:lnTo>
                <a:lnTo>
                  <a:pt x="156733" y="45218"/>
                </a:lnTo>
                <a:lnTo>
                  <a:pt x="156082" y="48392"/>
                </a:lnTo>
                <a:lnTo>
                  <a:pt x="154855" y="52095"/>
                </a:lnTo>
                <a:lnTo>
                  <a:pt x="153242" y="56152"/>
                </a:lnTo>
                <a:lnTo>
                  <a:pt x="151374" y="59650"/>
                </a:lnTo>
                <a:lnTo>
                  <a:pt x="149335" y="62776"/>
                </a:lnTo>
                <a:lnTo>
                  <a:pt x="144952" y="68366"/>
                </a:lnTo>
                <a:lnTo>
                  <a:pt x="140358" y="73496"/>
                </a:lnTo>
                <a:lnTo>
                  <a:pt x="133554" y="78422"/>
                </a:lnTo>
                <a:lnTo>
                  <a:pt x="125238" y="84051"/>
                </a:lnTo>
                <a:lnTo>
                  <a:pt x="120798" y="87774"/>
                </a:lnTo>
                <a:lnTo>
                  <a:pt x="116251" y="91844"/>
                </a:lnTo>
                <a:lnTo>
                  <a:pt x="111632" y="95351"/>
                </a:lnTo>
                <a:lnTo>
                  <a:pt x="106965" y="98483"/>
                </a:lnTo>
                <a:lnTo>
                  <a:pt x="102266" y="101364"/>
                </a:lnTo>
                <a:lnTo>
                  <a:pt x="84276" y="113005"/>
                </a:lnTo>
                <a:lnTo>
                  <a:pt x="79202" y="116602"/>
                </a:lnTo>
                <a:lnTo>
                  <a:pt x="75027" y="119794"/>
                </a:lnTo>
                <a:lnTo>
                  <a:pt x="68270" y="125457"/>
                </a:lnTo>
                <a:lnTo>
                  <a:pt x="62621" y="130620"/>
                </a:lnTo>
                <a:lnTo>
                  <a:pt x="55348" y="135560"/>
                </a:lnTo>
                <a:lnTo>
                  <a:pt x="47618" y="140402"/>
                </a:lnTo>
                <a:lnTo>
                  <a:pt x="41536" y="145199"/>
                </a:lnTo>
                <a:lnTo>
                  <a:pt x="36187" y="149978"/>
                </a:lnTo>
                <a:lnTo>
                  <a:pt x="31164" y="154747"/>
                </a:lnTo>
                <a:lnTo>
                  <a:pt x="22869" y="162866"/>
                </a:lnTo>
                <a:lnTo>
                  <a:pt x="22390" y="164130"/>
                </a:lnTo>
                <a:lnTo>
                  <a:pt x="21715" y="169702"/>
                </a:lnTo>
                <a:lnTo>
                  <a:pt x="21557" y="174097"/>
                </a:lnTo>
                <a:lnTo>
                  <a:pt x="22309" y="175586"/>
                </a:lnTo>
                <a:lnTo>
                  <a:pt x="23603" y="176579"/>
                </a:lnTo>
                <a:lnTo>
                  <a:pt x="25261" y="177241"/>
                </a:lnTo>
                <a:lnTo>
                  <a:pt x="31385" y="181965"/>
                </a:lnTo>
                <a:lnTo>
                  <a:pt x="34417" y="183213"/>
                </a:lnTo>
                <a:lnTo>
                  <a:pt x="42019" y="184600"/>
                </a:lnTo>
                <a:lnTo>
                  <a:pt x="47063" y="184969"/>
                </a:lnTo>
                <a:lnTo>
                  <a:pt x="52806" y="185216"/>
                </a:lnTo>
                <a:lnTo>
                  <a:pt x="59016" y="185380"/>
                </a:lnTo>
                <a:lnTo>
                  <a:pt x="64744" y="184696"/>
                </a:lnTo>
                <a:lnTo>
                  <a:pt x="70150" y="183446"/>
                </a:lnTo>
                <a:lnTo>
                  <a:pt x="75342" y="181819"/>
                </a:lnTo>
                <a:lnTo>
                  <a:pt x="81978" y="180734"/>
                </a:lnTo>
                <a:lnTo>
                  <a:pt x="89577" y="180011"/>
                </a:lnTo>
                <a:lnTo>
                  <a:pt x="97818" y="179529"/>
                </a:lnTo>
                <a:lnTo>
                  <a:pt x="113324" y="178994"/>
                </a:lnTo>
                <a:lnTo>
                  <a:pt x="120793" y="178851"/>
                </a:lnTo>
                <a:lnTo>
                  <a:pt x="128947" y="177962"/>
                </a:lnTo>
                <a:lnTo>
                  <a:pt x="137559" y="176575"/>
                </a:lnTo>
                <a:lnTo>
                  <a:pt x="146474" y="174857"/>
                </a:lnTo>
                <a:lnTo>
                  <a:pt x="154799" y="173712"/>
                </a:lnTo>
                <a:lnTo>
                  <a:pt x="162731" y="172948"/>
                </a:lnTo>
                <a:lnTo>
                  <a:pt x="170399" y="172439"/>
                </a:lnTo>
                <a:lnTo>
                  <a:pt x="178687" y="172100"/>
                </a:lnTo>
                <a:lnTo>
                  <a:pt x="196362" y="171723"/>
                </a:lnTo>
                <a:lnTo>
                  <a:pt x="204727" y="170828"/>
                </a:lnTo>
                <a:lnTo>
                  <a:pt x="212684" y="169439"/>
                </a:lnTo>
                <a:lnTo>
                  <a:pt x="220371" y="167718"/>
                </a:lnTo>
                <a:lnTo>
                  <a:pt x="227876" y="166571"/>
                </a:lnTo>
                <a:lnTo>
                  <a:pt x="235261" y="165807"/>
                </a:lnTo>
                <a:lnTo>
                  <a:pt x="242566" y="165297"/>
                </a:lnTo>
                <a:lnTo>
                  <a:pt x="249023" y="164957"/>
                </a:lnTo>
                <a:lnTo>
                  <a:pt x="260431" y="164580"/>
                </a:lnTo>
                <a:lnTo>
                  <a:pt x="284874" y="164286"/>
                </a:lnTo>
                <a:lnTo>
                  <a:pt x="292893" y="16427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1327"/>
          <p:cNvSpPr/>
          <p:nvPr/>
        </p:nvSpPr>
        <p:spPr>
          <a:xfrm>
            <a:off x="3078956" y="2800350"/>
            <a:ext cx="235745" cy="7144"/>
          </a:xfrm>
          <a:custGeom>
            <a:avLst/>
            <a:gdLst/>
            <a:ahLst/>
            <a:cxnLst/>
            <a:rect l="0" t="0" r="0" b="0"/>
            <a:pathLst>
              <a:path w="235745" h="7144">
                <a:moveTo>
                  <a:pt x="0" y="0"/>
                </a:moveTo>
                <a:lnTo>
                  <a:pt x="0" y="6150"/>
                </a:lnTo>
                <a:lnTo>
                  <a:pt x="794" y="6481"/>
                </a:lnTo>
                <a:lnTo>
                  <a:pt x="2116" y="6702"/>
                </a:lnTo>
                <a:lnTo>
                  <a:pt x="3792" y="6849"/>
                </a:lnTo>
                <a:lnTo>
                  <a:pt x="9943" y="7056"/>
                </a:lnTo>
                <a:lnTo>
                  <a:pt x="203383" y="7143"/>
                </a:lnTo>
                <a:lnTo>
                  <a:pt x="208613" y="6350"/>
                </a:lnTo>
                <a:lnTo>
                  <a:pt x="213688" y="5027"/>
                </a:lnTo>
                <a:lnTo>
                  <a:pt x="218658" y="3351"/>
                </a:lnTo>
                <a:lnTo>
                  <a:pt x="222766" y="2234"/>
                </a:lnTo>
                <a:lnTo>
                  <a:pt x="226298" y="1489"/>
                </a:lnTo>
                <a:lnTo>
                  <a:pt x="23574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1328"/>
          <p:cNvSpPr/>
          <p:nvPr/>
        </p:nvSpPr>
        <p:spPr>
          <a:xfrm>
            <a:off x="3129049" y="2850356"/>
            <a:ext cx="228514" cy="14288"/>
          </a:xfrm>
          <a:custGeom>
            <a:avLst/>
            <a:gdLst/>
            <a:ahLst/>
            <a:cxnLst/>
            <a:rect l="0" t="0" r="0" b="0"/>
            <a:pathLst>
              <a:path w="228514" h="14288">
                <a:moveTo>
                  <a:pt x="7057" y="14287"/>
                </a:moveTo>
                <a:lnTo>
                  <a:pt x="0" y="14287"/>
                </a:lnTo>
                <a:lnTo>
                  <a:pt x="33767" y="14287"/>
                </a:lnTo>
                <a:lnTo>
                  <a:pt x="37564" y="13494"/>
                </a:lnTo>
                <a:lnTo>
                  <a:pt x="40888" y="12171"/>
                </a:lnTo>
                <a:lnTo>
                  <a:pt x="43899" y="10495"/>
                </a:lnTo>
                <a:lnTo>
                  <a:pt x="48287" y="9378"/>
                </a:lnTo>
                <a:lnTo>
                  <a:pt x="53594" y="8633"/>
                </a:lnTo>
                <a:lnTo>
                  <a:pt x="59512" y="8136"/>
                </a:lnTo>
                <a:lnTo>
                  <a:pt x="65046" y="7806"/>
                </a:lnTo>
                <a:lnTo>
                  <a:pt x="75428" y="7438"/>
                </a:lnTo>
                <a:lnTo>
                  <a:pt x="90197" y="7231"/>
                </a:lnTo>
                <a:lnTo>
                  <a:pt x="95821" y="6408"/>
                </a:lnTo>
                <a:lnTo>
                  <a:pt x="101952" y="5066"/>
                </a:lnTo>
                <a:lnTo>
                  <a:pt x="108420" y="3377"/>
                </a:lnTo>
                <a:lnTo>
                  <a:pt x="114320" y="2251"/>
                </a:lnTo>
                <a:lnTo>
                  <a:pt x="119841" y="1501"/>
                </a:lnTo>
                <a:lnTo>
                  <a:pt x="125108" y="1000"/>
                </a:lnTo>
                <a:lnTo>
                  <a:pt x="131002" y="667"/>
                </a:lnTo>
                <a:lnTo>
                  <a:pt x="143900" y="296"/>
                </a:lnTo>
                <a:lnTo>
                  <a:pt x="175805" y="26"/>
                </a:lnTo>
                <a:lnTo>
                  <a:pt x="22851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1329"/>
          <p:cNvSpPr/>
          <p:nvPr/>
        </p:nvSpPr>
        <p:spPr>
          <a:xfrm>
            <a:off x="3865765" y="2514600"/>
            <a:ext cx="241854" cy="278572"/>
          </a:xfrm>
          <a:custGeom>
            <a:avLst/>
            <a:gdLst/>
            <a:ahLst/>
            <a:cxnLst/>
            <a:rect l="0" t="0" r="0" b="0"/>
            <a:pathLst>
              <a:path w="241854" h="278572">
                <a:moveTo>
                  <a:pt x="199028" y="0"/>
                </a:moveTo>
                <a:lnTo>
                  <a:pt x="182236" y="0"/>
                </a:lnTo>
                <a:lnTo>
                  <a:pt x="179896" y="793"/>
                </a:lnTo>
                <a:lnTo>
                  <a:pt x="175179" y="3792"/>
                </a:lnTo>
                <a:lnTo>
                  <a:pt x="168320" y="5654"/>
                </a:lnTo>
                <a:lnTo>
                  <a:pt x="164269" y="6150"/>
                </a:lnTo>
                <a:lnTo>
                  <a:pt x="159981" y="7275"/>
                </a:lnTo>
                <a:lnTo>
                  <a:pt x="155534" y="8819"/>
                </a:lnTo>
                <a:lnTo>
                  <a:pt x="150982" y="10641"/>
                </a:lnTo>
                <a:lnTo>
                  <a:pt x="146360" y="11857"/>
                </a:lnTo>
                <a:lnTo>
                  <a:pt x="141691" y="12667"/>
                </a:lnTo>
                <a:lnTo>
                  <a:pt x="136991" y="13207"/>
                </a:lnTo>
                <a:lnTo>
                  <a:pt x="132270" y="14361"/>
                </a:lnTo>
                <a:lnTo>
                  <a:pt x="127535" y="15924"/>
                </a:lnTo>
                <a:lnTo>
                  <a:pt x="122791" y="17759"/>
                </a:lnTo>
                <a:lnTo>
                  <a:pt x="118041" y="19777"/>
                </a:lnTo>
                <a:lnTo>
                  <a:pt x="108530" y="24135"/>
                </a:lnTo>
                <a:lnTo>
                  <a:pt x="103771" y="25615"/>
                </a:lnTo>
                <a:lnTo>
                  <a:pt x="99011" y="26602"/>
                </a:lnTo>
                <a:lnTo>
                  <a:pt x="94250" y="27259"/>
                </a:lnTo>
                <a:lnTo>
                  <a:pt x="88695" y="27698"/>
                </a:lnTo>
                <a:lnTo>
                  <a:pt x="82610" y="27990"/>
                </a:lnTo>
                <a:lnTo>
                  <a:pt x="66903" y="28401"/>
                </a:lnTo>
                <a:lnTo>
                  <a:pt x="50692" y="28540"/>
                </a:lnTo>
                <a:lnTo>
                  <a:pt x="46956" y="27758"/>
                </a:lnTo>
                <a:lnTo>
                  <a:pt x="40688" y="24772"/>
                </a:lnTo>
                <a:lnTo>
                  <a:pt x="33141" y="22916"/>
                </a:lnTo>
                <a:lnTo>
                  <a:pt x="22945" y="21724"/>
                </a:lnTo>
                <a:lnTo>
                  <a:pt x="17386" y="21518"/>
                </a:lnTo>
                <a:lnTo>
                  <a:pt x="6266" y="21431"/>
                </a:lnTo>
                <a:lnTo>
                  <a:pt x="6182" y="25223"/>
                </a:lnTo>
                <a:lnTo>
                  <a:pt x="5377" y="27134"/>
                </a:lnTo>
                <a:lnTo>
                  <a:pt x="1244" y="33616"/>
                </a:lnTo>
                <a:lnTo>
                  <a:pt x="0" y="38223"/>
                </a:lnTo>
                <a:lnTo>
                  <a:pt x="1255" y="41357"/>
                </a:lnTo>
                <a:lnTo>
                  <a:pt x="6883" y="49072"/>
                </a:lnTo>
                <a:lnTo>
                  <a:pt x="8225" y="52559"/>
                </a:lnTo>
                <a:lnTo>
                  <a:pt x="8326" y="55676"/>
                </a:lnTo>
                <a:lnTo>
                  <a:pt x="7116" y="62051"/>
                </a:lnTo>
                <a:lnTo>
                  <a:pt x="6577" y="70176"/>
                </a:lnTo>
                <a:lnTo>
                  <a:pt x="6338" y="79079"/>
                </a:lnTo>
                <a:lnTo>
                  <a:pt x="6158" y="108155"/>
                </a:lnTo>
                <a:lnTo>
                  <a:pt x="6948" y="110203"/>
                </a:lnTo>
                <a:lnTo>
                  <a:pt x="8269" y="111569"/>
                </a:lnTo>
                <a:lnTo>
                  <a:pt x="9943" y="112479"/>
                </a:lnTo>
                <a:lnTo>
                  <a:pt x="11059" y="113880"/>
                </a:lnTo>
                <a:lnTo>
                  <a:pt x="11802" y="115607"/>
                </a:lnTo>
                <a:lnTo>
                  <a:pt x="12299" y="117552"/>
                </a:lnTo>
                <a:lnTo>
                  <a:pt x="13423" y="118849"/>
                </a:lnTo>
                <a:lnTo>
                  <a:pt x="14967" y="119714"/>
                </a:lnTo>
                <a:lnTo>
                  <a:pt x="18798" y="120675"/>
                </a:lnTo>
                <a:lnTo>
                  <a:pt x="25418" y="121216"/>
                </a:lnTo>
                <a:lnTo>
                  <a:pt x="30058" y="121342"/>
                </a:lnTo>
                <a:lnTo>
                  <a:pt x="32406" y="120582"/>
                </a:lnTo>
                <a:lnTo>
                  <a:pt x="37132" y="117621"/>
                </a:lnTo>
                <a:lnTo>
                  <a:pt x="43995" y="113659"/>
                </a:lnTo>
                <a:lnTo>
                  <a:pt x="52337" y="109252"/>
                </a:lnTo>
                <a:lnTo>
                  <a:pt x="61336" y="104648"/>
                </a:lnTo>
                <a:lnTo>
                  <a:pt x="66753" y="102309"/>
                </a:lnTo>
                <a:lnTo>
                  <a:pt x="72744" y="99956"/>
                </a:lnTo>
                <a:lnTo>
                  <a:pt x="85752" y="95225"/>
                </a:lnTo>
                <a:lnTo>
                  <a:pt x="99471" y="90476"/>
                </a:lnTo>
                <a:lnTo>
                  <a:pt x="105669" y="88892"/>
                </a:lnTo>
                <a:lnTo>
                  <a:pt x="111389" y="87836"/>
                </a:lnTo>
                <a:lnTo>
                  <a:pt x="116790" y="87132"/>
                </a:lnTo>
                <a:lnTo>
                  <a:pt x="122771" y="86663"/>
                </a:lnTo>
                <a:lnTo>
                  <a:pt x="129140" y="86350"/>
                </a:lnTo>
                <a:lnTo>
                  <a:pt x="141773" y="86003"/>
                </a:lnTo>
                <a:lnTo>
                  <a:pt x="152679" y="85848"/>
                </a:lnTo>
                <a:lnTo>
                  <a:pt x="157811" y="86601"/>
                </a:lnTo>
                <a:lnTo>
                  <a:pt x="162818" y="87896"/>
                </a:lnTo>
                <a:lnTo>
                  <a:pt x="186055" y="95678"/>
                </a:lnTo>
                <a:lnTo>
                  <a:pt x="191173" y="97917"/>
                </a:lnTo>
                <a:lnTo>
                  <a:pt x="195379" y="100203"/>
                </a:lnTo>
                <a:lnTo>
                  <a:pt x="198977" y="102520"/>
                </a:lnTo>
                <a:lnTo>
                  <a:pt x="202963" y="105653"/>
                </a:lnTo>
                <a:lnTo>
                  <a:pt x="207208" y="109329"/>
                </a:lnTo>
                <a:lnTo>
                  <a:pt x="211625" y="113367"/>
                </a:lnTo>
                <a:lnTo>
                  <a:pt x="215363" y="117647"/>
                </a:lnTo>
                <a:lnTo>
                  <a:pt x="218650" y="122087"/>
                </a:lnTo>
                <a:lnTo>
                  <a:pt x="224418" y="130461"/>
                </a:lnTo>
                <a:lnTo>
                  <a:pt x="229627" y="136828"/>
                </a:lnTo>
                <a:lnTo>
                  <a:pt x="234588" y="144421"/>
                </a:lnTo>
                <a:lnTo>
                  <a:pt x="237022" y="148668"/>
                </a:lnTo>
                <a:lnTo>
                  <a:pt x="238645" y="153087"/>
                </a:lnTo>
                <a:lnTo>
                  <a:pt x="239727" y="157620"/>
                </a:lnTo>
                <a:lnTo>
                  <a:pt x="240929" y="166097"/>
                </a:lnTo>
                <a:lnTo>
                  <a:pt x="241464" y="172510"/>
                </a:lnTo>
                <a:lnTo>
                  <a:pt x="241701" y="180123"/>
                </a:lnTo>
                <a:lnTo>
                  <a:pt x="241853" y="197946"/>
                </a:lnTo>
                <a:lnTo>
                  <a:pt x="241072" y="201814"/>
                </a:lnTo>
                <a:lnTo>
                  <a:pt x="238087" y="208228"/>
                </a:lnTo>
                <a:lnTo>
                  <a:pt x="231944" y="220094"/>
                </a:lnTo>
                <a:lnTo>
                  <a:pt x="225300" y="226936"/>
                </a:lnTo>
                <a:lnTo>
                  <a:pt x="217848" y="232623"/>
                </a:lnTo>
                <a:lnTo>
                  <a:pt x="211890" y="237796"/>
                </a:lnTo>
                <a:lnTo>
                  <a:pt x="206597" y="244858"/>
                </a:lnTo>
                <a:lnTo>
                  <a:pt x="204074" y="248963"/>
                </a:lnTo>
                <a:lnTo>
                  <a:pt x="200011" y="252494"/>
                </a:lnTo>
                <a:lnTo>
                  <a:pt x="194921" y="255642"/>
                </a:lnTo>
                <a:lnTo>
                  <a:pt x="189146" y="258534"/>
                </a:lnTo>
                <a:lnTo>
                  <a:pt x="183709" y="260462"/>
                </a:lnTo>
                <a:lnTo>
                  <a:pt x="178497" y="261747"/>
                </a:lnTo>
                <a:lnTo>
                  <a:pt x="173434" y="262604"/>
                </a:lnTo>
                <a:lnTo>
                  <a:pt x="168472" y="263969"/>
                </a:lnTo>
                <a:lnTo>
                  <a:pt x="163576" y="265673"/>
                </a:lnTo>
                <a:lnTo>
                  <a:pt x="158725" y="267603"/>
                </a:lnTo>
                <a:lnTo>
                  <a:pt x="153903" y="269683"/>
                </a:lnTo>
                <a:lnTo>
                  <a:pt x="144312" y="274111"/>
                </a:lnTo>
                <a:lnTo>
                  <a:pt x="139532" y="275609"/>
                </a:lnTo>
                <a:lnTo>
                  <a:pt x="134758" y="276608"/>
                </a:lnTo>
                <a:lnTo>
                  <a:pt x="129988" y="277274"/>
                </a:lnTo>
                <a:lnTo>
                  <a:pt x="125220" y="277718"/>
                </a:lnTo>
                <a:lnTo>
                  <a:pt x="120454" y="278014"/>
                </a:lnTo>
                <a:lnTo>
                  <a:pt x="110925" y="278343"/>
                </a:lnTo>
                <a:lnTo>
                  <a:pt x="90902" y="278571"/>
                </a:lnTo>
                <a:lnTo>
                  <a:pt x="87257" y="277789"/>
                </a:lnTo>
                <a:lnTo>
                  <a:pt x="83239" y="276474"/>
                </a:lnTo>
                <a:lnTo>
                  <a:pt x="78973" y="274803"/>
                </a:lnTo>
                <a:lnTo>
                  <a:pt x="72116" y="272947"/>
                </a:lnTo>
                <a:lnTo>
                  <a:pt x="66423" y="272122"/>
                </a:lnTo>
                <a:lnTo>
                  <a:pt x="59549" y="271658"/>
                </a:lnTo>
                <a:lnTo>
                  <a:pt x="57662" y="271549"/>
                </a:lnTo>
                <a:lnTo>
                  <a:pt x="54708" y="269384"/>
                </a:lnTo>
                <a:lnTo>
                  <a:pt x="49010" y="2643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1330"/>
          <p:cNvSpPr/>
          <p:nvPr/>
        </p:nvSpPr>
        <p:spPr>
          <a:xfrm>
            <a:off x="4221956" y="2557462"/>
            <a:ext cx="64295" cy="200026"/>
          </a:xfrm>
          <a:custGeom>
            <a:avLst/>
            <a:gdLst/>
            <a:ahLst/>
            <a:cxnLst/>
            <a:rect l="0" t="0" r="0" b="0"/>
            <a:pathLst>
              <a:path w="64295" h="200026">
                <a:moveTo>
                  <a:pt x="0" y="0"/>
                </a:moveTo>
                <a:lnTo>
                  <a:pt x="0" y="3792"/>
                </a:lnTo>
                <a:lnTo>
                  <a:pt x="794" y="4910"/>
                </a:lnTo>
                <a:lnTo>
                  <a:pt x="2117" y="5654"/>
                </a:lnTo>
                <a:lnTo>
                  <a:pt x="3792" y="6151"/>
                </a:lnTo>
                <a:lnTo>
                  <a:pt x="5703" y="7276"/>
                </a:lnTo>
                <a:lnTo>
                  <a:pt x="7771" y="8819"/>
                </a:lnTo>
                <a:lnTo>
                  <a:pt x="9943" y="10642"/>
                </a:lnTo>
                <a:lnTo>
                  <a:pt x="12185" y="11857"/>
                </a:lnTo>
                <a:lnTo>
                  <a:pt x="14473" y="12667"/>
                </a:lnTo>
                <a:lnTo>
                  <a:pt x="16792" y="13207"/>
                </a:lnTo>
                <a:lnTo>
                  <a:pt x="18339" y="15155"/>
                </a:lnTo>
                <a:lnTo>
                  <a:pt x="19369" y="18041"/>
                </a:lnTo>
                <a:lnTo>
                  <a:pt x="20057" y="21552"/>
                </a:lnTo>
                <a:lnTo>
                  <a:pt x="20820" y="27570"/>
                </a:lnTo>
                <a:lnTo>
                  <a:pt x="21024" y="30287"/>
                </a:lnTo>
                <a:lnTo>
                  <a:pt x="21953" y="33685"/>
                </a:lnTo>
                <a:lnTo>
                  <a:pt x="23367" y="37538"/>
                </a:lnTo>
                <a:lnTo>
                  <a:pt x="25103" y="41694"/>
                </a:lnTo>
                <a:lnTo>
                  <a:pt x="26260" y="46846"/>
                </a:lnTo>
                <a:lnTo>
                  <a:pt x="27032" y="52662"/>
                </a:lnTo>
                <a:lnTo>
                  <a:pt x="27546" y="58920"/>
                </a:lnTo>
                <a:lnTo>
                  <a:pt x="27889" y="64680"/>
                </a:lnTo>
                <a:lnTo>
                  <a:pt x="28270" y="75313"/>
                </a:lnTo>
                <a:lnTo>
                  <a:pt x="28484" y="90225"/>
                </a:lnTo>
                <a:lnTo>
                  <a:pt x="29308" y="95869"/>
                </a:lnTo>
                <a:lnTo>
                  <a:pt x="30651" y="102013"/>
                </a:lnTo>
                <a:lnTo>
                  <a:pt x="32341" y="108490"/>
                </a:lnTo>
                <a:lnTo>
                  <a:pt x="34260" y="114395"/>
                </a:lnTo>
                <a:lnTo>
                  <a:pt x="36334" y="119920"/>
                </a:lnTo>
                <a:lnTo>
                  <a:pt x="38510" y="125190"/>
                </a:lnTo>
                <a:lnTo>
                  <a:pt x="39961" y="130291"/>
                </a:lnTo>
                <a:lnTo>
                  <a:pt x="40928" y="135280"/>
                </a:lnTo>
                <a:lnTo>
                  <a:pt x="41572" y="140193"/>
                </a:lnTo>
                <a:lnTo>
                  <a:pt x="42796" y="145055"/>
                </a:lnTo>
                <a:lnTo>
                  <a:pt x="44406" y="149885"/>
                </a:lnTo>
                <a:lnTo>
                  <a:pt x="46273" y="154692"/>
                </a:lnTo>
                <a:lnTo>
                  <a:pt x="47517" y="159484"/>
                </a:lnTo>
                <a:lnTo>
                  <a:pt x="48347" y="164267"/>
                </a:lnTo>
                <a:lnTo>
                  <a:pt x="48900" y="169043"/>
                </a:lnTo>
                <a:lnTo>
                  <a:pt x="50062" y="173020"/>
                </a:lnTo>
                <a:lnTo>
                  <a:pt x="51631" y="176465"/>
                </a:lnTo>
                <a:lnTo>
                  <a:pt x="53471" y="179556"/>
                </a:lnTo>
                <a:lnTo>
                  <a:pt x="54697" y="182410"/>
                </a:lnTo>
                <a:lnTo>
                  <a:pt x="56060" y="187698"/>
                </a:lnTo>
                <a:lnTo>
                  <a:pt x="57217" y="189426"/>
                </a:lnTo>
                <a:lnTo>
                  <a:pt x="58782" y="190578"/>
                </a:lnTo>
                <a:lnTo>
                  <a:pt x="60619" y="191346"/>
                </a:lnTo>
                <a:lnTo>
                  <a:pt x="61844" y="192651"/>
                </a:lnTo>
                <a:lnTo>
                  <a:pt x="62661" y="194315"/>
                </a:lnTo>
                <a:lnTo>
                  <a:pt x="64294" y="2000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1331"/>
          <p:cNvSpPr/>
          <p:nvPr/>
        </p:nvSpPr>
        <p:spPr>
          <a:xfrm>
            <a:off x="4143375" y="2621756"/>
            <a:ext cx="228601" cy="21432"/>
          </a:xfrm>
          <a:custGeom>
            <a:avLst/>
            <a:gdLst/>
            <a:ahLst/>
            <a:cxnLst/>
            <a:rect l="0" t="0" r="0" b="0"/>
            <a:pathLst>
              <a:path w="228601" h="21432">
                <a:moveTo>
                  <a:pt x="0" y="21431"/>
                </a:moveTo>
                <a:lnTo>
                  <a:pt x="0" y="10582"/>
                </a:lnTo>
                <a:lnTo>
                  <a:pt x="794" y="9436"/>
                </a:lnTo>
                <a:lnTo>
                  <a:pt x="2116" y="8672"/>
                </a:lnTo>
                <a:lnTo>
                  <a:pt x="3792" y="8162"/>
                </a:lnTo>
                <a:lnTo>
                  <a:pt x="7770" y="7596"/>
                </a:lnTo>
                <a:lnTo>
                  <a:pt x="12978" y="7345"/>
                </a:lnTo>
                <a:lnTo>
                  <a:pt x="29999" y="7170"/>
                </a:lnTo>
                <a:lnTo>
                  <a:pt x="117757" y="7144"/>
                </a:lnTo>
                <a:lnTo>
                  <a:pt x="123749" y="6350"/>
                </a:lnTo>
                <a:lnTo>
                  <a:pt x="130124" y="5027"/>
                </a:lnTo>
                <a:lnTo>
                  <a:pt x="136755" y="3351"/>
                </a:lnTo>
                <a:lnTo>
                  <a:pt x="143558" y="2234"/>
                </a:lnTo>
                <a:lnTo>
                  <a:pt x="150474" y="1489"/>
                </a:lnTo>
                <a:lnTo>
                  <a:pt x="157465" y="993"/>
                </a:lnTo>
                <a:lnTo>
                  <a:pt x="163714" y="662"/>
                </a:lnTo>
                <a:lnTo>
                  <a:pt x="174891" y="294"/>
                </a:lnTo>
                <a:lnTo>
                  <a:pt x="195001" y="58"/>
                </a:lnTo>
                <a:lnTo>
                  <a:pt x="22860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1332"/>
          <p:cNvSpPr/>
          <p:nvPr/>
        </p:nvSpPr>
        <p:spPr>
          <a:xfrm>
            <a:off x="4169902" y="2771775"/>
            <a:ext cx="230649" cy="14288"/>
          </a:xfrm>
          <a:custGeom>
            <a:avLst/>
            <a:gdLst/>
            <a:ahLst/>
            <a:cxnLst/>
            <a:rect l="0" t="0" r="0" b="0"/>
            <a:pathLst>
              <a:path w="230649" h="14288">
                <a:moveTo>
                  <a:pt x="9191" y="14287"/>
                </a:moveTo>
                <a:lnTo>
                  <a:pt x="0" y="14287"/>
                </a:lnTo>
                <a:lnTo>
                  <a:pt x="1928" y="14287"/>
                </a:lnTo>
                <a:lnTo>
                  <a:pt x="2761" y="13493"/>
                </a:lnTo>
                <a:lnTo>
                  <a:pt x="8187" y="8136"/>
                </a:lnTo>
                <a:lnTo>
                  <a:pt x="10110" y="7805"/>
                </a:lnTo>
                <a:lnTo>
                  <a:pt x="16479" y="7437"/>
                </a:lnTo>
                <a:lnTo>
                  <a:pt x="22484" y="7274"/>
                </a:lnTo>
                <a:lnTo>
                  <a:pt x="40958" y="7160"/>
                </a:lnTo>
                <a:lnTo>
                  <a:pt x="96337" y="7143"/>
                </a:lnTo>
                <a:lnTo>
                  <a:pt x="102213" y="6350"/>
                </a:lnTo>
                <a:lnTo>
                  <a:pt x="107719" y="5027"/>
                </a:lnTo>
                <a:lnTo>
                  <a:pt x="112976" y="3351"/>
                </a:lnTo>
                <a:lnTo>
                  <a:pt x="118069" y="2234"/>
                </a:lnTo>
                <a:lnTo>
                  <a:pt x="123051" y="1489"/>
                </a:lnTo>
                <a:lnTo>
                  <a:pt x="127960" y="992"/>
                </a:lnTo>
                <a:lnTo>
                  <a:pt x="132821" y="662"/>
                </a:lnTo>
                <a:lnTo>
                  <a:pt x="137649" y="441"/>
                </a:lnTo>
                <a:lnTo>
                  <a:pt x="147246" y="196"/>
                </a:lnTo>
                <a:lnTo>
                  <a:pt x="23064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1333"/>
          <p:cNvSpPr/>
          <p:nvPr/>
        </p:nvSpPr>
        <p:spPr>
          <a:xfrm>
            <a:off x="4536380" y="2500729"/>
            <a:ext cx="192783" cy="292478"/>
          </a:xfrm>
          <a:custGeom>
            <a:avLst/>
            <a:gdLst/>
            <a:ahLst/>
            <a:cxnLst/>
            <a:rect l="0" t="0" r="0" b="0"/>
            <a:pathLst>
              <a:path w="192783" h="292478">
                <a:moveTo>
                  <a:pt x="149920" y="49589"/>
                </a:moveTo>
                <a:lnTo>
                  <a:pt x="146127" y="45797"/>
                </a:lnTo>
                <a:lnTo>
                  <a:pt x="145010" y="43886"/>
                </a:lnTo>
                <a:lnTo>
                  <a:pt x="143070" y="36589"/>
                </a:lnTo>
                <a:lnTo>
                  <a:pt x="142863" y="31891"/>
                </a:lnTo>
                <a:lnTo>
                  <a:pt x="142040" y="29853"/>
                </a:lnTo>
                <a:lnTo>
                  <a:pt x="137884" y="23192"/>
                </a:lnTo>
                <a:lnTo>
                  <a:pt x="135506" y="16192"/>
                </a:lnTo>
                <a:lnTo>
                  <a:pt x="132136" y="11463"/>
                </a:lnTo>
                <a:lnTo>
                  <a:pt x="129333" y="9090"/>
                </a:lnTo>
                <a:lnTo>
                  <a:pt x="125876" y="6715"/>
                </a:lnTo>
                <a:lnTo>
                  <a:pt x="121985" y="4338"/>
                </a:lnTo>
                <a:lnTo>
                  <a:pt x="118596" y="2753"/>
                </a:lnTo>
                <a:lnTo>
                  <a:pt x="112715" y="992"/>
                </a:lnTo>
                <a:lnTo>
                  <a:pt x="107455" y="209"/>
                </a:lnTo>
                <a:lnTo>
                  <a:pt x="104941" y="0"/>
                </a:lnTo>
                <a:lnTo>
                  <a:pt x="101678" y="655"/>
                </a:lnTo>
                <a:lnTo>
                  <a:pt x="97915" y="1885"/>
                </a:lnTo>
                <a:lnTo>
                  <a:pt x="93818" y="3499"/>
                </a:lnTo>
                <a:lnTo>
                  <a:pt x="89500" y="4575"/>
                </a:lnTo>
                <a:lnTo>
                  <a:pt x="85034" y="5292"/>
                </a:lnTo>
                <a:lnTo>
                  <a:pt x="80469" y="5770"/>
                </a:lnTo>
                <a:lnTo>
                  <a:pt x="75838" y="6883"/>
                </a:lnTo>
                <a:lnTo>
                  <a:pt x="71163" y="8418"/>
                </a:lnTo>
                <a:lnTo>
                  <a:pt x="66459" y="10236"/>
                </a:lnTo>
                <a:lnTo>
                  <a:pt x="61735" y="13035"/>
                </a:lnTo>
                <a:lnTo>
                  <a:pt x="56999" y="16488"/>
                </a:lnTo>
                <a:lnTo>
                  <a:pt x="52254" y="20378"/>
                </a:lnTo>
                <a:lnTo>
                  <a:pt x="48296" y="23765"/>
                </a:lnTo>
                <a:lnTo>
                  <a:pt x="44864" y="26817"/>
                </a:lnTo>
                <a:lnTo>
                  <a:pt x="41783" y="29645"/>
                </a:lnTo>
                <a:lnTo>
                  <a:pt x="34126" y="37021"/>
                </a:lnTo>
                <a:lnTo>
                  <a:pt x="20067" y="50899"/>
                </a:lnTo>
                <a:lnTo>
                  <a:pt x="14684" y="58374"/>
                </a:lnTo>
                <a:lnTo>
                  <a:pt x="10440" y="66193"/>
                </a:lnTo>
                <a:lnTo>
                  <a:pt x="7257" y="75852"/>
                </a:lnTo>
                <a:lnTo>
                  <a:pt x="3699" y="84016"/>
                </a:lnTo>
                <a:lnTo>
                  <a:pt x="1589" y="90819"/>
                </a:lnTo>
                <a:lnTo>
                  <a:pt x="651" y="97282"/>
                </a:lnTo>
                <a:lnTo>
                  <a:pt x="234" y="105447"/>
                </a:lnTo>
                <a:lnTo>
                  <a:pt x="0" y="115176"/>
                </a:lnTo>
                <a:lnTo>
                  <a:pt x="760" y="117920"/>
                </a:lnTo>
                <a:lnTo>
                  <a:pt x="4830" y="125574"/>
                </a:lnTo>
                <a:lnTo>
                  <a:pt x="6060" y="130456"/>
                </a:lnTo>
                <a:lnTo>
                  <a:pt x="7182" y="132076"/>
                </a:lnTo>
                <a:lnTo>
                  <a:pt x="8723" y="133155"/>
                </a:lnTo>
                <a:lnTo>
                  <a:pt x="12553" y="134355"/>
                </a:lnTo>
                <a:lnTo>
                  <a:pt x="16901" y="134888"/>
                </a:lnTo>
                <a:lnTo>
                  <a:pt x="19965" y="135030"/>
                </a:lnTo>
                <a:lnTo>
                  <a:pt x="31070" y="135230"/>
                </a:lnTo>
                <a:lnTo>
                  <a:pt x="37037" y="135277"/>
                </a:lnTo>
                <a:lnTo>
                  <a:pt x="40534" y="134496"/>
                </a:lnTo>
                <a:lnTo>
                  <a:pt x="44452" y="133181"/>
                </a:lnTo>
                <a:lnTo>
                  <a:pt x="48651" y="131511"/>
                </a:lnTo>
                <a:lnTo>
                  <a:pt x="53039" y="129604"/>
                </a:lnTo>
                <a:lnTo>
                  <a:pt x="62147" y="125368"/>
                </a:lnTo>
                <a:lnTo>
                  <a:pt x="76200" y="118521"/>
                </a:lnTo>
                <a:lnTo>
                  <a:pt x="80135" y="115387"/>
                </a:lnTo>
                <a:lnTo>
                  <a:pt x="83553" y="111711"/>
                </a:lnTo>
                <a:lnTo>
                  <a:pt x="86625" y="107672"/>
                </a:lnTo>
                <a:lnTo>
                  <a:pt x="90261" y="104186"/>
                </a:lnTo>
                <a:lnTo>
                  <a:pt x="94272" y="101069"/>
                </a:lnTo>
                <a:lnTo>
                  <a:pt x="98533" y="98196"/>
                </a:lnTo>
                <a:lnTo>
                  <a:pt x="102169" y="94694"/>
                </a:lnTo>
                <a:lnTo>
                  <a:pt x="105386" y="90772"/>
                </a:lnTo>
                <a:lnTo>
                  <a:pt x="111077" y="82974"/>
                </a:lnTo>
                <a:lnTo>
                  <a:pt x="116252" y="76862"/>
                </a:lnTo>
                <a:lnTo>
                  <a:pt x="121198" y="69383"/>
                </a:lnTo>
                <a:lnTo>
                  <a:pt x="126042" y="61562"/>
                </a:lnTo>
                <a:lnTo>
                  <a:pt x="130840" y="55439"/>
                </a:lnTo>
                <a:lnTo>
                  <a:pt x="132438" y="51902"/>
                </a:lnTo>
                <a:lnTo>
                  <a:pt x="134212" y="43738"/>
                </a:lnTo>
                <a:lnTo>
                  <a:pt x="137118" y="36935"/>
                </a:lnTo>
                <a:lnTo>
                  <a:pt x="140261" y="31265"/>
                </a:lnTo>
                <a:lnTo>
                  <a:pt x="142445" y="22521"/>
                </a:lnTo>
                <a:lnTo>
                  <a:pt x="142678" y="21461"/>
                </a:lnTo>
                <a:lnTo>
                  <a:pt x="142756" y="16987"/>
                </a:lnTo>
                <a:lnTo>
                  <a:pt x="142776" y="48651"/>
                </a:lnTo>
                <a:lnTo>
                  <a:pt x="144893" y="57374"/>
                </a:lnTo>
                <a:lnTo>
                  <a:pt x="146568" y="61923"/>
                </a:lnTo>
                <a:lnTo>
                  <a:pt x="147686" y="67337"/>
                </a:lnTo>
                <a:lnTo>
                  <a:pt x="148430" y="73327"/>
                </a:lnTo>
                <a:lnTo>
                  <a:pt x="148927" y="79702"/>
                </a:lnTo>
                <a:lnTo>
                  <a:pt x="149258" y="85540"/>
                </a:lnTo>
                <a:lnTo>
                  <a:pt x="149625" y="96259"/>
                </a:lnTo>
                <a:lnTo>
                  <a:pt x="150517" y="102134"/>
                </a:lnTo>
                <a:lnTo>
                  <a:pt x="151905" y="108431"/>
                </a:lnTo>
                <a:lnTo>
                  <a:pt x="153625" y="115011"/>
                </a:lnTo>
                <a:lnTo>
                  <a:pt x="154771" y="121779"/>
                </a:lnTo>
                <a:lnTo>
                  <a:pt x="155535" y="128672"/>
                </a:lnTo>
                <a:lnTo>
                  <a:pt x="156044" y="135649"/>
                </a:lnTo>
                <a:lnTo>
                  <a:pt x="157178" y="142681"/>
                </a:lnTo>
                <a:lnTo>
                  <a:pt x="158727" y="149750"/>
                </a:lnTo>
                <a:lnTo>
                  <a:pt x="160554" y="156845"/>
                </a:lnTo>
                <a:lnTo>
                  <a:pt x="161771" y="163955"/>
                </a:lnTo>
                <a:lnTo>
                  <a:pt x="162583" y="171077"/>
                </a:lnTo>
                <a:lnTo>
                  <a:pt x="163125" y="178206"/>
                </a:lnTo>
                <a:lnTo>
                  <a:pt x="164279" y="185340"/>
                </a:lnTo>
                <a:lnTo>
                  <a:pt x="165843" y="192477"/>
                </a:lnTo>
                <a:lnTo>
                  <a:pt x="167678" y="199617"/>
                </a:lnTo>
                <a:lnTo>
                  <a:pt x="168902" y="205964"/>
                </a:lnTo>
                <a:lnTo>
                  <a:pt x="169719" y="211783"/>
                </a:lnTo>
                <a:lnTo>
                  <a:pt x="170263" y="217249"/>
                </a:lnTo>
                <a:lnTo>
                  <a:pt x="171419" y="223275"/>
                </a:lnTo>
                <a:lnTo>
                  <a:pt x="172984" y="229674"/>
                </a:lnTo>
                <a:lnTo>
                  <a:pt x="174821" y="236320"/>
                </a:lnTo>
                <a:lnTo>
                  <a:pt x="176045" y="242339"/>
                </a:lnTo>
                <a:lnTo>
                  <a:pt x="176862" y="247939"/>
                </a:lnTo>
                <a:lnTo>
                  <a:pt x="177406" y="253260"/>
                </a:lnTo>
                <a:lnTo>
                  <a:pt x="180127" y="261289"/>
                </a:lnTo>
                <a:lnTo>
                  <a:pt x="181964" y="264541"/>
                </a:lnTo>
                <a:lnTo>
                  <a:pt x="184005" y="272388"/>
                </a:lnTo>
                <a:lnTo>
                  <a:pt x="184913" y="280373"/>
                </a:lnTo>
                <a:lnTo>
                  <a:pt x="185316" y="286568"/>
                </a:lnTo>
                <a:lnTo>
                  <a:pt x="186217" y="288538"/>
                </a:lnTo>
                <a:lnTo>
                  <a:pt x="187612" y="289851"/>
                </a:lnTo>
                <a:lnTo>
                  <a:pt x="192782" y="29247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1334"/>
          <p:cNvSpPr/>
          <p:nvPr/>
        </p:nvSpPr>
        <p:spPr>
          <a:xfrm>
            <a:off x="3836193" y="2872083"/>
            <a:ext cx="1092995" cy="56855"/>
          </a:xfrm>
          <a:custGeom>
            <a:avLst/>
            <a:gdLst/>
            <a:ahLst/>
            <a:cxnLst/>
            <a:rect l="0" t="0" r="0" b="0"/>
            <a:pathLst>
              <a:path w="1092995" h="56855">
                <a:moveTo>
                  <a:pt x="0" y="56854"/>
                </a:moveTo>
                <a:lnTo>
                  <a:pt x="0" y="49718"/>
                </a:lnTo>
                <a:lnTo>
                  <a:pt x="13736" y="49711"/>
                </a:lnTo>
                <a:lnTo>
                  <a:pt x="17095" y="48917"/>
                </a:lnTo>
                <a:lnTo>
                  <a:pt x="20128" y="47594"/>
                </a:lnTo>
                <a:lnTo>
                  <a:pt x="22944" y="45918"/>
                </a:lnTo>
                <a:lnTo>
                  <a:pt x="26408" y="44801"/>
                </a:lnTo>
                <a:lnTo>
                  <a:pt x="38869" y="43229"/>
                </a:lnTo>
                <a:lnTo>
                  <a:pt x="53410" y="41969"/>
                </a:lnTo>
                <a:lnTo>
                  <a:pt x="59419" y="40581"/>
                </a:lnTo>
                <a:lnTo>
                  <a:pt x="65807" y="38861"/>
                </a:lnTo>
                <a:lnTo>
                  <a:pt x="71652" y="37715"/>
                </a:lnTo>
                <a:lnTo>
                  <a:pt x="89052" y="36102"/>
                </a:lnTo>
                <a:lnTo>
                  <a:pt x="112817" y="34830"/>
                </a:lnTo>
                <a:lnTo>
                  <a:pt x="120455" y="33440"/>
                </a:lnTo>
                <a:lnTo>
                  <a:pt x="127928" y="31720"/>
                </a:lnTo>
                <a:lnTo>
                  <a:pt x="136086" y="30573"/>
                </a:lnTo>
                <a:lnTo>
                  <a:pt x="162736" y="28959"/>
                </a:lnTo>
                <a:lnTo>
                  <a:pt x="190740" y="27687"/>
                </a:lnTo>
                <a:lnTo>
                  <a:pt x="200185" y="26297"/>
                </a:lnTo>
                <a:lnTo>
                  <a:pt x="209657" y="24576"/>
                </a:lnTo>
                <a:lnTo>
                  <a:pt x="219147" y="23429"/>
                </a:lnTo>
                <a:lnTo>
                  <a:pt x="248465" y="21815"/>
                </a:lnTo>
                <a:lnTo>
                  <a:pt x="281141" y="21337"/>
                </a:lnTo>
                <a:lnTo>
                  <a:pt x="312078" y="20401"/>
                </a:lnTo>
                <a:lnTo>
                  <a:pt x="323146" y="19058"/>
                </a:lnTo>
                <a:lnTo>
                  <a:pt x="334493" y="17370"/>
                </a:lnTo>
                <a:lnTo>
                  <a:pt x="346821" y="16243"/>
                </a:lnTo>
                <a:lnTo>
                  <a:pt x="373218" y="14992"/>
                </a:lnTo>
                <a:lnTo>
                  <a:pt x="411062" y="14288"/>
                </a:lnTo>
                <a:lnTo>
                  <a:pt x="529033" y="13999"/>
                </a:lnTo>
                <a:lnTo>
                  <a:pt x="542395" y="13203"/>
                </a:lnTo>
                <a:lnTo>
                  <a:pt x="555272" y="11878"/>
                </a:lnTo>
                <a:lnTo>
                  <a:pt x="567825" y="10201"/>
                </a:lnTo>
                <a:lnTo>
                  <a:pt x="580956" y="9084"/>
                </a:lnTo>
                <a:lnTo>
                  <a:pt x="608247" y="7841"/>
                </a:lnTo>
                <a:lnTo>
                  <a:pt x="650386" y="7142"/>
                </a:lnTo>
                <a:lnTo>
                  <a:pt x="693034" y="6935"/>
                </a:lnTo>
                <a:lnTo>
                  <a:pt x="707292" y="6112"/>
                </a:lnTo>
                <a:lnTo>
                  <a:pt x="721559" y="4770"/>
                </a:lnTo>
                <a:lnTo>
                  <a:pt x="735833" y="3081"/>
                </a:lnTo>
                <a:lnTo>
                  <a:pt x="750112" y="1955"/>
                </a:lnTo>
                <a:lnTo>
                  <a:pt x="778677" y="705"/>
                </a:lnTo>
                <a:lnTo>
                  <a:pt x="817742" y="0"/>
                </a:lnTo>
                <a:lnTo>
                  <a:pt x="830911" y="695"/>
                </a:lnTo>
                <a:lnTo>
                  <a:pt x="844453" y="1953"/>
                </a:lnTo>
                <a:lnTo>
                  <a:pt x="858244" y="3584"/>
                </a:lnTo>
                <a:lnTo>
                  <a:pt x="872200" y="4672"/>
                </a:lnTo>
                <a:lnTo>
                  <a:pt x="900407" y="5881"/>
                </a:lnTo>
                <a:lnTo>
                  <a:pt x="935478" y="6561"/>
                </a:lnTo>
                <a:lnTo>
                  <a:pt x="946708" y="7451"/>
                </a:lnTo>
                <a:lnTo>
                  <a:pt x="958164" y="8837"/>
                </a:lnTo>
                <a:lnTo>
                  <a:pt x="969770" y="10555"/>
                </a:lnTo>
                <a:lnTo>
                  <a:pt x="980682" y="11701"/>
                </a:lnTo>
                <a:lnTo>
                  <a:pt x="1001274" y="12973"/>
                </a:lnTo>
                <a:lnTo>
                  <a:pt x="1010416" y="14107"/>
                </a:lnTo>
                <a:lnTo>
                  <a:pt x="1018892" y="15656"/>
                </a:lnTo>
                <a:lnTo>
                  <a:pt x="1026924" y="17482"/>
                </a:lnTo>
                <a:lnTo>
                  <a:pt x="1033866" y="19494"/>
                </a:lnTo>
                <a:lnTo>
                  <a:pt x="1040082" y="21628"/>
                </a:lnTo>
                <a:lnTo>
                  <a:pt x="1045813" y="23845"/>
                </a:lnTo>
                <a:lnTo>
                  <a:pt x="1051221" y="25323"/>
                </a:lnTo>
                <a:lnTo>
                  <a:pt x="1061464" y="26966"/>
                </a:lnTo>
                <a:lnTo>
                  <a:pt x="1066418" y="28197"/>
                </a:lnTo>
                <a:lnTo>
                  <a:pt x="1071308" y="29812"/>
                </a:lnTo>
                <a:lnTo>
                  <a:pt x="1076155" y="31682"/>
                </a:lnTo>
                <a:lnTo>
                  <a:pt x="1080181" y="32929"/>
                </a:lnTo>
                <a:lnTo>
                  <a:pt x="1088845" y="34684"/>
                </a:lnTo>
                <a:lnTo>
                  <a:pt x="1092994" y="3542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1335"/>
          <p:cNvSpPr/>
          <p:nvPr/>
        </p:nvSpPr>
        <p:spPr>
          <a:xfrm>
            <a:off x="4186282" y="3007527"/>
            <a:ext cx="242844" cy="257167"/>
          </a:xfrm>
          <a:custGeom>
            <a:avLst/>
            <a:gdLst/>
            <a:ahLst/>
            <a:cxnLst/>
            <a:rect l="0" t="0" r="0" b="0"/>
            <a:pathLst>
              <a:path w="242844" h="257167">
                <a:moveTo>
                  <a:pt x="35674" y="28566"/>
                </a:moveTo>
                <a:lnTo>
                  <a:pt x="35674" y="21717"/>
                </a:lnTo>
                <a:lnTo>
                  <a:pt x="39466" y="17717"/>
                </a:lnTo>
                <a:lnTo>
                  <a:pt x="40584" y="15777"/>
                </a:lnTo>
                <a:lnTo>
                  <a:pt x="41825" y="11505"/>
                </a:lnTo>
                <a:lnTo>
                  <a:pt x="43743" y="10048"/>
                </a:lnTo>
                <a:lnTo>
                  <a:pt x="50108" y="8430"/>
                </a:lnTo>
                <a:lnTo>
                  <a:pt x="56112" y="5594"/>
                </a:lnTo>
                <a:lnTo>
                  <a:pt x="58824" y="3726"/>
                </a:lnTo>
                <a:lnTo>
                  <a:pt x="66071" y="1651"/>
                </a:lnTo>
                <a:lnTo>
                  <a:pt x="70226" y="1098"/>
                </a:lnTo>
                <a:lnTo>
                  <a:pt x="74584" y="729"/>
                </a:lnTo>
                <a:lnTo>
                  <a:pt x="79077" y="483"/>
                </a:lnTo>
                <a:lnTo>
                  <a:pt x="83658" y="319"/>
                </a:lnTo>
                <a:lnTo>
                  <a:pt x="101485" y="89"/>
                </a:lnTo>
                <a:lnTo>
                  <a:pt x="133021" y="0"/>
                </a:lnTo>
                <a:lnTo>
                  <a:pt x="137878" y="791"/>
                </a:lnTo>
                <a:lnTo>
                  <a:pt x="142704" y="2112"/>
                </a:lnTo>
                <a:lnTo>
                  <a:pt x="147508" y="3786"/>
                </a:lnTo>
                <a:lnTo>
                  <a:pt x="152299" y="6490"/>
                </a:lnTo>
                <a:lnTo>
                  <a:pt x="157080" y="9880"/>
                </a:lnTo>
                <a:lnTo>
                  <a:pt x="161855" y="13727"/>
                </a:lnTo>
                <a:lnTo>
                  <a:pt x="166626" y="17086"/>
                </a:lnTo>
                <a:lnTo>
                  <a:pt x="171394" y="20119"/>
                </a:lnTo>
                <a:lnTo>
                  <a:pt x="176160" y="22935"/>
                </a:lnTo>
                <a:lnTo>
                  <a:pt x="183572" y="30297"/>
                </a:lnTo>
                <a:lnTo>
                  <a:pt x="186661" y="34482"/>
                </a:lnTo>
                <a:lnTo>
                  <a:pt x="189513" y="38860"/>
                </a:lnTo>
                <a:lnTo>
                  <a:pt x="192208" y="43367"/>
                </a:lnTo>
                <a:lnTo>
                  <a:pt x="194799" y="47958"/>
                </a:lnTo>
                <a:lnTo>
                  <a:pt x="199794" y="57293"/>
                </a:lnTo>
                <a:lnTo>
                  <a:pt x="202237" y="62005"/>
                </a:lnTo>
                <a:lnTo>
                  <a:pt x="203072" y="67527"/>
                </a:lnTo>
                <a:lnTo>
                  <a:pt x="202836" y="73591"/>
                </a:lnTo>
                <a:lnTo>
                  <a:pt x="201884" y="80014"/>
                </a:lnTo>
                <a:lnTo>
                  <a:pt x="201249" y="85883"/>
                </a:lnTo>
                <a:lnTo>
                  <a:pt x="200826" y="91384"/>
                </a:lnTo>
                <a:lnTo>
                  <a:pt x="200544" y="96638"/>
                </a:lnTo>
                <a:lnTo>
                  <a:pt x="199562" y="102523"/>
                </a:lnTo>
                <a:lnTo>
                  <a:pt x="198114" y="108827"/>
                </a:lnTo>
                <a:lnTo>
                  <a:pt x="196355" y="115411"/>
                </a:lnTo>
                <a:lnTo>
                  <a:pt x="192284" y="129076"/>
                </a:lnTo>
                <a:lnTo>
                  <a:pt x="190087" y="136054"/>
                </a:lnTo>
                <a:lnTo>
                  <a:pt x="187035" y="143088"/>
                </a:lnTo>
                <a:lnTo>
                  <a:pt x="183412" y="150158"/>
                </a:lnTo>
                <a:lnTo>
                  <a:pt x="179410" y="157252"/>
                </a:lnTo>
                <a:lnTo>
                  <a:pt x="175154" y="164363"/>
                </a:lnTo>
                <a:lnTo>
                  <a:pt x="166193" y="178614"/>
                </a:lnTo>
                <a:lnTo>
                  <a:pt x="161580" y="184955"/>
                </a:lnTo>
                <a:lnTo>
                  <a:pt x="156918" y="190769"/>
                </a:lnTo>
                <a:lnTo>
                  <a:pt x="152222" y="196232"/>
                </a:lnTo>
                <a:lnTo>
                  <a:pt x="147504" y="201462"/>
                </a:lnTo>
                <a:lnTo>
                  <a:pt x="138028" y="211507"/>
                </a:lnTo>
                <a:lnTo>
                  <a:pt x="123768" y="226087"/>
                </a:lnTo>
                <a:lnTo>
                  <a:pt x="119010" y="230097"/>
                </a:lnTo>
                <a:lnTo>
                  <a:pt x="114250" y="233564"/>
                </a:lnTo>
                <a:lnTo>
                  <a:pt x="109489" y="236669"/>
                </a:lnTo>
                <a:lnTo>
                  <a:pt x="103934" y="239532"/>
                </a:lnTo>
                <a:lnTo>
                  <a:pt x="97849" y="242235"/>
                </a:lnTo>
                <a:lnTo>
                  <a:pt x="91412" y="244831"/>
                </a:lnTo>
                <a:lnTo>
                  <a:pt x="85533" y="247355"/>
                </a:lnTo>
                <a:lnTo>
                  <a:pt x="74766" y="252277"/>
                </a:lnTo>
                <a:lnTo>
                  <a:pt x="69673" y="253907"/>
                </a:lnTo>
                <a:lnTo>
                  <a:pt x="64690" y="254993"/>
                </a:lnTo>
                <a:lnTo>
                  <a:pt x="59780" y="255718"/>
                </a:lnTo>
                <a:lnTo>
                  <a:pt x="55714" y="255407"/>
                </a:lnTo>
                <a:lnTo>
                  <a:pt x="52208" y="254406"/>
                </a:lnTo>
                <a:lnTo>
                  <a:pt x="49078" y="252944"/>
                </a:lnTo>
                <a:lnTo>
                  <a:pt x="45404" y="251970"/>
                </a:lnTo>
                <a:lnTo>
                  <a:pt x="41367" y="251321"/>
                </a:lnTo>
                <a:lnTo>
                  <a:pt x="37088" y="250888"/>
                </a:lnTo>
                <a:lnTo>
                  <a:pt x="33441" y="249806"/>
                </a:lnTo>
                <a:lnTo>
                  <a:pt x="27273" y="246487"/>
                </a:lnTo>
                <a:lnTo>
                  <a:pt x="19769" y="242366"/>
                </a:lnTo>
                <a:lnTo>
                  <a:pt x="15546" y="240155"/>
                </a:lnTo>
                <a:lnTo>
                  <a:pt x="8737" y="235583"/>
                </a:lnTo>
                <a:lnTo>
                  <a:pt x="5809" y="233253"/>
                </a:lnTo>
                <a:lnTo>
                  <a:pt x="3858" y="230905"/>
                </a:lnTo>
                <a:lnTo>
                  <a:pt x="2557" y="228546"/>
                </a:lnTo>
                <a:lnTo>
                  <a:pt x="1112" y="223809"/>
                </a:lnTo>
                <a:lnTo>
                  <a:pt x="298" y="215885"/>
                </a:lnTo>
                <a:lnTo>
                  <a:pt x="107" y="208128"/>
                </a:lnTo>
                <a:lnTo>
                  <a:pt x="0" y="198627"/>
                </a:lnTo>
                <a:lnTo>
                  <a:pt x="779" y="195915"/>
                </a:lnTo>
                <a:lnTo>
                  <a:pt x="3761" y="190785"/>
                </a:lnTo>
                <a:lnTo>
                  <a:pt x="9902" y="183435"/>
                </a:lnTo>
                <a:lnTo>
                  <a:pt x="16547" y="178624"/>
                </a:lnTo>
                <a:lnTo>
                  <a:pt x="20541" y="176230"/>
                </a:lnTo>
                <a:lnTo>
                  <a:pt x="24791" y="174633"/>
                </a:lnTo>
                <a:lnTo>
                  <a:pt x="29213" y="173569"/>
                </a:lnTo>
                <a:lnTo>
                  <a:pt x="33748" y="172860"/>
                </a:lnTo>
                <a:lnTo>
                  <a:pt x="38359" y="172387"/>
                </a:lnTo>
                <a:lnTo>
                  <a:pt x="43020" y="172072"/>
                </a:lnTo>
                <a:lnTo>
                  <a:pt x="47715" y="171862"/>
                </a:lnTo>
                <a:lnTo>
                  <a:pt x="57165" y="171628"/>
                </a:lnTo>
                <a:lnTo>
                  <a:pt x="79959" y="171478"/>
                </a:lnTo>
                <a:lnTo>
                  <a:pt x="85835" y="172260"/>
                </a:lnTo>
                <a:lnTo>
                  <a:pt x="91339" y="173574"/>
                </a:lnTo>
                <a:lnTo>
                  <a:pt x="136018" y="188235"/>
                </a:lnTo>
                <a:lnTo>
                  <a:pt x="142257" y="190574"/>
                </a:lnTo>
                <a:lnTo>
                  <a:pt x="148004" y="192928"/>
                </a:lnTo>
                <a:lnTo>
                  <a:pt x="153424" y="195291"/>
                </a:lnTo>
                <a:lnTo>
                  <a:pt x="158624" y="198453"/>
                </a:lnTo>
                <a:lnTo>
                  <a:pt x="163678" y="202149"/>
                </a:lnTo>
                <a:lnTo>
                  <a:pt x="168635" y="206201"/>
                </a:lnTo>
                <a:lnTo>
                  <a:pt x="173527" y="209696"/>
                </a:lnTo>
                <a:lnTo>
                  <a:pt x="178376" y="212819"/>
                </a:lnTo>
                <a:lnTo>
                  <a:pt x="183196" y="215696"/>
                </a:lnTo>
                <a:lnTo>
                  <a:pt x="187997" y="218406"/>
                </a:lnTo>
                <a:lnTo>
                  <a:pt x="197565" y="223536"/>
                </a:lnTo>
                <a:lnTo>
                  <a:pt x="204992" y="228461"/>
                </a:lnTo>
                <a:lnTo>
                  <a:pt x="210939" y="233296"/>
                </a:lnTo>
                <a:lnTo>
                  <a:pt x="216227" y="238091"/>
                </a:lnTo>
                <a:lnTo>
                  <a:pt x="218749" y="239687"/>
                </a:lnTo>
                <a:lnTo>
                  <a:pt x="226091" y="242727"/>
                </a:lnTo>
                <a:lnTo>
                  <a:pt x="233566" y="248346"/>
                </a:lnTo>
                <a:lnTo>
                  <a:pt x="240328" y="254711"/>
                </a:lnTo>
                <a:lnTo>
                  <a:pt x="242843" y="25716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1336"/>
          <p:cNvSpPr/>
          <p:nvPr/>
        </p:nvSpPr>
        <p:spPr>
          <a:xfrm>
            <a:off x="5136356" y="2836068"/>
            <a:ext cx="185738" cy="14289"/>
          </a:xfrm>
          <a:custGeom>
            <a:avLst/>
            <a:gdLst/>
            <a:ahLst/>
            <a:cxnLst/>
            <a:rect l="0" t="0" r="0" b="0"/>
            <a:pathLst>
              <a:path w="185738" h="14289">
                <a:moveTo>
                  <a:pt x="0" y="0"/>
                </a:moveTo>
                <a:lnTo>
                  <a:pt x="0" y="3793"/>
                </a:lnTo>
                <a:lnTo>
                  <a:pt x="794" y="4910"/>
                </a:lnTo>
                <a:lnTo>
                  <a:pt x="2117" y="5655"/>
                </a:lnTo>
                <a:lnTo>
                  <a:pt x="3792" y="6151"/>
                </a:lnTo>
                <a:lnTo>
                  <a:pt x="5703" y="6482"/>
                </a:lnTo>
                <a:lnTo>
                  <a:pt x="9943" y="6850"/>
                </a:lnTo>
                <a:lnTo>
                  <a:pt x="14473" y="7013"/>
                </a:lnTo>
                <a:lnTo>
                  <a:pt x="23603" y="7105"/>
                </a:lnTo>
                <a:lnTo>
                  <a:pt x="101365" y="7144"/>
                </a:lnTo>
                <a:lnTo>
                  <a:pt x="107265" y="7938"/>
                </a:lnTo>
                <a:lnTo>
                  <a:pt x="112785" y="9261"/>
                </a:lnTo>
                <a:lnTo>
                  <a:pt x="118052" y="10936"/>
                </a:lnTo>
                <a:lnTo>
                  <a:pt x="123152" y="12054"/>
                </a:lnTo>
                <a:lnTo>
                  <a:pt x="128138" y="12798"/>
                </a:lnTo>
                <a:lnTo>
                  <a:pt x="133051" y="13295"/>
                </a:lnTo>
                <a:lnTo>
                  <a:pt x="137913" y="13626"/>
                </a:lnTo>
                <a:lnTo>
                  <a:pt x="142742" y="13846"/>
                </a:lnTo>
                <a:lnTo>
                  <a:pt x="152341" y="14092"/>
                </a:lnTo>
                <a:lnTo>
                  <a:pt x="185737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1337"/>
          <p:cNvSpPr/>
          <p:nvPr/>
        </p:nvSpPr>
        <p:spPr>
          <a:xfrm>
            <a:off x="5150643" y="2936081"/>
            <a:ext cx="221458" cy="14288"/>
          </a:xfrm>
          <a:custGeom>
            <a:avLst/>
            <a:gdLst/>
            <a:ahLst/>
            <a:cxnLst/>
            <a:rect l="0" t="0" r="0" b="0"/>
            <a:pathLst>
              <a:path w="221458" h="14288">
                <a:moveTo>
                  <a:pt x="0" y="0"/>
                </a:moveTo>
                <a:lnTo>
                  <a:pt x="9943" y="0"/>
                </a:lnTo>
                <a:lnTo>
                  <a:pt x="12185" y="794"/>
                </a:lnTo>
                <a:lnTo>
                  <a:pt x="14473" y="2116"/>
                </a:lnTo>
                <a:lnTo>
                  <a:pt x="16793" y="3792"/>
                </a:lnTo>
                <a:lnTo>
                  <a:pt x="19927" y="4909"/>
                </a:lnTo>
                <a:lnTo>
                  <a:pt x="23603" y="5654"/>
                </a:lnTo>
                <a:lnTo>
                  <a:pt x="27642" y="6151"/>
                </a:lnTo>
                <a:lnTo>
                  <a:pt x="31922" y="6482"/>
                </a:lnTo>
                <a:lnTo>
                  <a:pt x="36362" y="6702"/>
                </a:lnTo>
                <a:lnTo>
                  <a:pt x="45530" y="6948"/>
                </a:lnTo>
                <a:lnTo>
                  <a:pt x="132565" y="7144"/>
                </a:lnTo>
                <a:lnTo>
                  <a:pt x="138383" y="7937"/>
                </a:lnTo>
                <a:lnTo>
                  <a:pt x="144643" y="9260"/>
                </a:lnTo>
                <a:lnTo>
                  <a:pt x="151198" y="10936"/>
                </a:lnTo>
                <a:lnTo>
                  <a:pt x="157155" y="12053"/>
                </a:lnTo>
                <a:lnTo>
                  <a:pt x="162714" y="12798"/>
                </a:lnTo>
                <a:lnTo>
                  <a:pt x="168007" y="13294"/>
                </a:lnTo>
                <a:lnTo>
                  <a:pt x="173917" y="13625"/>
                </a:lnTo>
                <a:lnTo>
                  <a:pt x="186834" y="13993"/>
                </a:lnTo>
                <a:lnTo>
                  <a:pt x="203917" y="14229"/>
                </a:lnTo>
                <a:lnTo>
                  <a:pt x="221457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1338"/>
          <p:cNvSpPr/>
          <p:nvPr/>
        </p:nvSpPr>
        <p:spPr>
          <a:xfrm>
            <a:off x="5915025" y="2550318"/>
            <a:ext cx="50007" cy="207170"/>
          </a:xfrm>
          <a:custGeom>
            <a:avLst/>
            <a:gdLst/>
            <a:ahLst/>
            <a:cxnLst/>
            <a:rect l="0" t="0" r="0" b="0"/>
            <a:pathLst>
              <a:path w="50007" h="207170">
                <a:moveTo>
                  <a:pt x="0" y="0"/>
                </a:moveTo>
                <a:lnTo>
                  <a:pt x="6150" y="6151"/>
                </a:lnTo>
                <a:lnTo>
                  <a:pt x="6702" y="8819"/>
                </a:lnTo>
                <a:lnTo>
                  <a:pt x="6849" y="10642"/>
                </a:lnTo>
                <a:lnTo>
                  <a:pt x="9328" y="13445"/>
                </a:lnTo>
                <a:lnTo>
                  <a:pt x="13363" y="16901"/>
                </a:lnTo>
                <a:lnTo>
                  <a:pt x="18433" y="20792"/>
                </a:lnTo>
                <a:lnTo>
                  <a:pt x="21814" y="24180"/>
                </a:lnTo>
                <a:lnTo>
                  <a:pt x="24067" y="27233"/>
                </a:lnTo>
                <a:lnTo>
                  <a:pt x="25570" y="30062"/>
                </a:lnTo>
                <a:lnTo>
                  <a:pt x="26572" y="34329"/>
                </a:lnTo>
                <a:lnTo>
                  <a:pt x="27239" y="39555"/>
                </a:lnTo>
                <a:lnTo>
                  <a:pt x="27684" y="45420"/>
                </a:lnTo>
                <a:lnTo>
                  <a:pt x="27981" y="50917"/>
                </a:lnTo>
                <a:lnTo>
                  <a:pt x="28311" y="61259"/>
                </a:lnTo>
                <a:lnTo>
                  <a:pt x="28523" y="81627"/>
                </a:lnTo>
                <a:lnTo>
                  <a:pt x="28575" y="154755"/>
                </a:lnTo>
                <a:lnTo>
                  <a:pt x="29369" y="159527"/>
                </a:lnTo>
                <a:lnTo>
                  <a:pt x="30691" y="164295"/>
                </a:lnTo>
                <a:lnTo>
                  <a:pt x="32367" y="169061"/>
                </a:lnTo>
                <a:lnTo>
                  <a:pt x="33484" y="173033"/>
                </a:lnTo>
                <a:lnTo>
                  <a:pt x="34229" y="176474"/>
                </a:lnTo>
                <a:lnTo>
                  <a:pt x="35056" y="182414"/>
                </a:lnTo>
                <a:lnTo>
                  <a:pt x="35424" y="187700"/>
                </a:lnTo>
                <a:lnTo>
                  <a:pt x="36316" y="190221"/>
                </a:lnTo>
                <a:lnTo>
                  <a:pt x="37704" y="192695"/>
                </a:lnTo>
                <a:lnTo>
                  <a:pt x="39423" y="195139"/>
                </a:lnTo>
                <a:lnTo>
                  <a:pt x="40570" y="197561"/>
                </a:lnTo>
                <a:lnTo>
                  <a:pt x="41843" y="202370"/>
                </a:lnTo>
                <a:lnTo>
                  <a:pt x="42560" y="205747"/>
                </a:lnTo>
                <a:lnTo>
                  <a:pt x="43455" y="206221"/>
                </a:lnTo>
                <a:lnTo>
                  <a:pt x="44844" y="206537"/>
                </a:lnTo>
                <a:lnTo>
                  <a:pt x="50006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1339"/>
          <p:cNvSpPr/>
          <p:nvPr/>
        </p:nvSpPr>
        <p:spPr>
          <a:xfrm>
            <a:off x="6015037" y="2564606"/>
            <a:ext cx="235745" cy="92859"/>
          </a:xfrm>
          <a:custGeom>
            <a:avLst/>
            <a:gdLst/>
            <a:ahLst/>
            <a:cxnLst/>
            <a:rect l="0" t="0" r="0" b="0"/>
            <a:pathLst>
              <a:path w="235745" h="92859">
                <a:moveTo>
                  <a:pt x="0" y="0"/>
                </a:moveTo>
                <a:lnTo>
                  <a:pt x="7585" y="3792"/>
                </a:lnTo>
                <a:lnTo>
                  <a:pt x="13426" y="5654"/>
                </a:lnTo>
                <a:lnTo>
                  <a:pt x="16094" y="6151"/>
                </a:lnTo>
                <a:lnTo>
                  <a:pt x="17873" y="7275"/>
                </a:lnTo>
                <a:lnTo>
                  <a:pt x="19059" y="8819"/>
                </a:lnTo>
                <a:lnTo>
                  <a:pt x="19850" y="10642"/>
                </a:lnTo>
                <a:lnTo>
                  <a:pt x="20377" y="12651"/>
                </a:lnTo>
                <a:lnTo>
                  <a:pt x="20728" y="14784"/>
                </a:lnTo>
                <a:lnTo>
                  <a:pt x="20963" y="16999"/>
                </a:lnTo>
                <a:lnTo>
                  <a:pt x="21119" y="19270"/>
                </a:lnTo>
                <a:lnTo>
                  <a:pt x="21223" y="21578"/>
                </a:lnTo>
                <a:lnTo>
                  <a:pt x="21292" y="23910"/>
                </a:lnTo>
                <a:lnTo>
                  <a:pt x="20545" y="27053"/>
                </a:lnTo>
                <a:lnTo>
                  <a:pt x="19253" y="30735"/>
                </a:lnTo>
                <a:lnTo>
                  <a:pt x="17598" y="34777"/>
                </a:lnTo>
                <a:lnTo>
                  <a:pt x="16495" y="39060"/>
                </a:lnTo>
                <a:lnTo>
                  <a:pt x="15759" y="43502"/>
                </a:lnTo>
                <a:lnTo>
                  <a:pt x="15268" y="48051"/>
                </a:lnTo>
                <a:lnTo>
                  <a:pt x="14148" y="51878"/>
                </a:lnTo>
                <a:lnTo>
                  <a:pt x="12607" y="55223"/>
                </a:lnTo>
                <a:lnTo>
                  <a:pt x="10786" y="58246"/>
                </a:lnTo>
                <a:lnTo>
                  <a:pt x="9572" y="61056"/>
                </a:lnTo>
                <a:lnTo>
                  <a:pt x="8763" y="63723"/>
                </a:lnTo>
                <a:lnTo>
                  <a:pt x="8223" y="66294"/>
                </a:lnTo>
                <a:lnTo>
                  <a:pt x="7863" y="68802"/>
                </a:lnTo>
                <a:lnTo>
                  <a:pt x="7624" y="71268"/>
                </a:lnTo>
                <a:lnTo>
                  <a:pt x="7464" y="73706"/>
                </a:lnTo>
                <a:lnTo>
                  <a:pt x="7357" y="76125"/>
                </a:lnTo>
                <a:lnTo>
                  <a:pt x="7239" y="80929"/>
                </a:lnTo>
                <a:lnTo>
                  <a:pt x="7152" y="91454"/>
                </a:lnTo>
                <a:lnTo>
                  <a:pt x="7943" y="91926"/>
                </a:lnTo>
                <a:lnTo>
                  <a:pt x="10939" y="92450"/>
                </a:lnTo>
                <a:lnTo>
                  <a:pt x="17088" y="92744"/>
                </a:lnTo>
                <a:lnTo>
                  <a:pt x="40936" y="92858"/>
                </a:lnTo>
                <a:lnTo>
                  <a:pt x="45547" y="92068"/>
                </a:lnTo>
                <a:lnTo>
                  <a:pt x="50209" y="90747"/>
                </a:lnTo>
                <a:lnTo>
                  <a:pt x="54904" y="89073"/>
                </a:lnTo>
                <a:lnTo>
                  <a:pt x="60415" y="87957"/>
                </a:lnTo>
                <a:lnTo>
                  <a:pt x="66470" y="87213"/>
                </a:lnTo>
                <a:lnTo>
                  <a:pt x="72889" y="86717"/>
                </a:lnTo>
                <a:lnTo>
                  <a:pt x="79549" y="85592"/>
                </a:lnTo>
                <a:lnTo>
                  <a:pt x="86370" y="84049"/>
                </a:lnTo>
                <a:lnTo>
                  <a:pt x="93299" y="82226"/>
                </a:lnTo>
                <a:lnTo>
                  <a:pt x="100299" y="81011"/>
                </a:lnTo>
                <a:lnTo>
                  <a:pt x="107347" y="80201"/>
                </a:lnTo>
                <a:lnTo>
                  <a:pt x="114427" y="79661"/>
                </a:lnTo>
                <a:lnTo>
                  <a:pt x="121529" y="78507"/>
                </a:lnTo>
                <a:lnTo>
                  <a:pt x="128644" y="76944"/>
                </a:lnTo>
                <a:lnTo>
                  <a:pt x="135769" y="75109"/>
                </a:lnTo>
                <a:lnTo>
                  <a:pt x="142900" y="74679"/>
                </a:lnTo>
                <a:lnTo>
                  <a:pt x="150036" y="75186"/>
                </a:lnTo>
                <a:lnTo>
                  <a:pt x="157174" y="76317"/>
                </a:lnTo>
                <a:lnTo>
                  <a:pt x="164314" y="77072"/>
                </a:lnTo>
                <a:lnTo>
                  <a:pt x="171455" y="77575"/>
                </a:lnTo>
                <a:lnTo>
                  <a:pt x="184946" y="78134"/>
                </a:lnTo>
                <a:lnTo>
                  <a:pt x="201466" y="78448"/>
                </a:lnTo>
                <a:lnTo>
                  <a:pt x="211514" y="78522"/>
                </a:lnTo>
                <a:lnTo>
                  <a:pt x="215621" y="79336"/>
                </a:lnTo>
                <a:lnTo>
                  <a:pt x="219154" y="80672"/>
                </a:lnTo>
                <a:lnTo>
                  <a:pt x="225196" y="83479"/>
                </a:lnTo>
                <a:lnTo>
                  <a:pt x="227918" y="84228"/>
                </a:lnTo>
                <a:lnTo>
                  <a:pt x="235744" y="857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1340"/>
          <p:cNvSpPr/>
          <p:nvPr/>
        </p:nvSpPr>
        <p:spPr>
          <a:xfrm>
            <a:off x="6150776" y="2528887"/>
            <a:ext cx="50000" cy="264320"/>
          </a:xfrm>
          <a:custGeom>
            <a:avLst/>
            <a:gdLst/>
            <a:ahLst/>
            <a:cxnLst/>
            <a:rect l="0" t="0" r="0" b="0"/>
            <a:pathLst>
              <a:path w="50000" h="264320">
                <a:moveTo>
                  <a:pt x="7136" y="0"/>
                </a:moveTo>
                <a:lnTo>
                  <a:pt x="985" y="0"/>
                </a:lnTo>
                <a:lnTo>
                  <a:pt x="654" y="794"/>
                </a:lnTo>
                <a:lnTo>
                  <a:pt x="51" y="7276"/>
                </a:lnTo>
                <a:lnTo>
                  <a:pt x="0" y="20792"/>
                </a:lnTo>
                <a:lnTo>
                  <a:pt x="2379" y="24974"/>
                </a:lnTo>
                <a:lnTo>
                  <a:pt x="6346" y="29349"/>
                </a:lnTo>
                <a:lnTo>
                  <a:pt x="11371" y="33854"/>
                </a:lnTo>
                <a:lnTo>
                  <a:pt x="14722" y="39238"/>
                </a:lnTo>
                <a:lnTo>
                  <a:pt x="16956" y="45208"/>
                </a:lnTo>
                <a:lnTo>
                  <a:pt x="18445" y="51570"/>
                </a:lnTo>
                <a:lnTo>
                  <a:pt x="19438" y="58193"/>
                </a:lnTo>
                <a:lnTo>
                  <a:pt x="20100" y="64989"/>
                </a:lnTo>
                <a:lnTo>
                  <a:pt x="20541" y="71901"/>
                </a:lnTo>
                <a:lnTo>
                  <a:pt x="21629" y="78890"/>
                </a:lnTo>
                <a:lnTo>
                  <a:pt x="23148" y="85931"/>
                </a:lnTo>
                <a:lnTo>
                  <a:pt x="24954" y="93006"/>
                </a:lnTo>
                <a:lnTo>
                  <a:pt x="26159" y="100104"/>
                </a:lnTo>
                <a:lnTo>
                  <a:pt x="26962" y="107217"/>
                </a:lnTo>
                <a:lnTo>
                  <a:pt x="27497" y="114341"/>
                </a:lnTo>
                <a:lnTo>
                  <a:pt x="27853" y="122265"/>
                </a:lnTo>
                <a:lnTo>
                  <a:pt x="28250" y="139536"/>
                </a:lnTo>
                <a:lnTo>
                  <a:pt x="28565" y="214140"/>
                </a:lnTo>
                <a:lnTo>
                  <a:pt x="29359" y="218166"/>
                </a:lnTo>
                <a:lnTo>
                  <a:pt x="30683" y="222438"/>
                </a:lnTo>
                <a:lnTo>
                  <a:pt x="32359" y="226873"/>
                </a:lnTo>
                <a:lnTo>
                  <a:pt x="34270" y="230624"/>
                </a:lnTo>
                <a:lnTo>
                  <a:pt x="36338" y="233918"/>
                </a:lnTo>
                <a:lnTo>
                  <a:pt x="38510" y="236908"/>
                </a:lnTo>
                <a:lnTo>
                  <a:pt x="39959" y="239695"/>
                </a:lnTo>
                <a:lnTo>
                  <a:pt x="40924" y="242347"/>
                </a:lnTo>
                <a:lnTo>
                  <a:pt x="41568" y="244908"/>
                </a:lnTo>
                <a:lnTo>
                  <a:pt x="42790" y="247410"/>
                </a:lnTo>
                <a:lnTo>
                  <a:pt x="44400" y="249871"/>
                </a:lnTo>
                <a:lnTo>
                  <a:pt x="46266" y="252306"/>
                </a:lnTo>
                <a:lnTo>
                  <a:pt x="47510" y="254723"/>
                </a:lnTo>
                <a:lnTo>
                  <a:pt x="48893" y="259525"/>
                </a:lnTo>
                <a:lnTo>
                  <a:pt x="49999" y="2643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1341"/>
          <p:cNvSpPr/>
          <p:nvPr/>
        </p:nvSpPr>
        <p:spPr>
          <a:xfrm>
            <a:off x="5815012" y="2843212"/>
            <a:ext cx="485776" cy="28576"/>
          </a:xfrm>
          <a:custGeom>
            <a:avLst/>
            <a:gdLst/>
            <a:ahLst/>
            <a:cxnLst/>
            <a:rect l="0" t="0" r="0" b="0"/>
            <a:pathLst>
              <a:path w="485776" h="28576">
                <a:moveTo>
                  <a:pt x="0" y="28575"/>
                </a:moveTo>
                <a:lnTo>
                  <a:pt x="40005" y="28575"/>
                </a:lnTo>
                <a:lnTo>
                  <a:pt x="45720" y="27781"/>
                </a:lnTo>
                <a:lnTo>
                  <a:pt x="51911" y="26458"/>
                </a:lnTo>
                <a:lnTo>
                  <a:pt x="58420" y="24783"/>
                </a:lnTo>
                <a:lnTo>
                  <a:pt x="65141" y="23665"/>
                </a:lnTo>
                <a:lnTo>
                  <a:pt x="72002" y="22921"/>
                </a:lnTo>
                <a:lnTo>
                  <a:pt x="86770" y="22093"/>
                </a:lnTo>
                <a:lnTo>
                  <a:pt x="103917" y="21725"/>
                </a:lnTo>
                <a:lnTo>
                  <a:pt x="135212" y="21518"/>
                </a:lnTo>
                <a:lnTo>
                  <a:pt x="145704" y="20696"/>
                </a:lnTo>
                <a:lnTo>
                  <a:pt x="155873" y="19353"/>
                </a:lnTo>
                <a:lnTo>
                  <a:pt x="165828" y="17665"/>
                </a:lnTo>
                <a:lnTo>
                  <a:pt x="176433" y="16539"/>
                </a:lnTo>
                <a:lnTo>
                  <a:pt x="187472" y="15789"/>
                </a:lnTo>
                <a:lnTo>
                  <a:pt x="198800" y="15288"/>
                </a:lnTo>
                <a:lnTo>
                  <a:pt x="221970" y="14732"/>
                </a:lnTo>
                <a:lnTo>
                  <a:pt x="233706" y="14584"/>
                </a:lnTo>
                <a:lnTo>
                  <a:pt x="244704" y="13691"/>
                </a:lnTo>
                <a:lnTo>
                  <a:pt x="255211" y="12303"/>
                </a:lnTo>
                <a:lnTo>
                  <a:pt x="265390" y="10583"/>
                </a:lnTo>
                <a:lnTo>
                  <a:pt x="276146" y="9437"/>
                </a:lnTo>
                <a:lnTo>
                  <a:pt x="287285" y="8672"/>
                </a:lnTo>
                <a:lnTo>
                  <a:pt x="309451" y="7823"/>
                </a:lnTo>
                <a:lnTo>
                  <a:pt x="339780" y="7345"/>
                </a:lnTo>
                <a:lnTo>
                  <a:pt x="359241" y="7233"/>
                </a:lnTo>
                <a:lnTo>
                  <a:pt x="368875" y="6410"/>
                </a:lnTo>
                <a:lnTo>
                  <a:pt x="378473" y="5067"/>
                </a:lnTo>
                <a:lnTo>
                  <a:pt x="388047" y="3378"/>
                </a:lnTo>
                <a:lnTo>
                  <a:pt x="396810" y="2252"/>
                </a:lnTo>
                <a:lnTo>
                  <a:pt x="405034" y="1501"/>
                </a:lnTo>
                <a:lnTo>
                  <a:pt x="412898" y="1001"/>
                </a:lnTo>
                <a:lnTo>
                  <a:pt x="427985" y="445"/>
                </a:lnTo>
                <a:lnTo>
                  <a:pt x="457074" y="88"/>
                </a:lnTo>
                <a:lnTo>
                  <a:pt x="4857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1342"/>
          <p:cNvSpPr/>
          <p:nvPr/>
        </p:nvSpPr>
        <p:spPr>
          <a:xfrm>
            <a:off x="5986614" y="2950455"/>
            <a:ext cx="264168" cy="214092"/>
          </a:xfrm>
          <a:custGeom>
            <a:avLst/>
            <a:gdLst/>
            <a:ahLst/>
            <a:cxnLst/>
            <a:rect l="0" t="0" r="0" b="0"/>
            <a:pathLst>
              <a:path w="264168" h="214092">
                <a:moveTo>
                  <a:pt x="56998" y="7057"/>
                </a:moveTo>
                <a:lnTo>
                  <a:pt x="50847" y="7057"/>
                </a:lnTo>
                <a:lnTo>
                  <a:pt x="50516" y="6263"/>
                </a:lnTo>
                <a:lnTo>
                  <a:pt x="50148" y="3265"/>
                </a:lnTo>
                <a:lnTo>
                  <a:pt x="50844" y="2147"/>
                </a:lnTo>
                <a:lnTo>
                  <a:pt x="52102" y="1403"/>
                </a:lnTo>
                <a:lnTo>
                  <a:pt x="55616" y="575"/>
                </a:lnTo>
                <a:lnTo>
                  <a:pt x="62056" y="109"/>
                </a:lnTo>
                <a:lnTo>
                  <a:pt x="66654" y="0"/>
                </a:lnTo>
                <a:lnTo>
                  <a:pt x="73461" y="2069"/>
                </a:lnTo>
                <a:lnTo>
                  <a:pt x="80983" y="4840"/>
                </a:lnTo>
                <a:lnTo>
                  <a:pt x="86973" y="6072"/>
                </a:lnTo>
                <a:lnTo>
                  <a:pt x="94397" y="10853"/>
                </a:lnTo>
                <a:lnTo>
                  <a:pt x="98599" y="14350"/>
                </a:lnTo>
                <a:lnTo>
                  <a:pt x="102989" y="17475"/>
                </a:lnTo>
                <a:lnTo>
                  <a:pt x="107502" y="20353"/>
                </a:lnTo>
                <a:lnTo>
                  <a:pt x="112099" y="23064"/>
                </a:lnTo>
                <a:lnTo>
                  <a:pt x="119323" y="28194"/>
                </a:lnTo>
                <a:lnTo>
                  <a:pt x="125973" y="33914"/>
                </a:lnTo>
                <a:lnTo>
                  <a:pt x="134220" y="41748"/>
                </a:lnTo>
                <a:lnTo>
                  <a:pt x="137848" y="46059"/>
                </a:lnTo>
                <a:lnTo>
                  <a:pt x="141061" y="50521"/>
                </a:lnTo>
                <a:lnTo>
                  <a:pt x="143996" y="55083"/>
                </a:lnTo>
                <a:lnTo>
                  <a:pt x="145953" y="60506"/>
                </a:lnTo>
                <a:lnTo>
                  <a:pt x="147258" y="66502"/>
                </a:lnTo>
                <a:lnTo>
                  <a:pt x="148127" y="72881"/>
                </a:lnTo>
                <a:lnTo>
                  <a:pt x="148708" y="78721"/>
                </a:lnTo>
                <a:lnTo>
                  <a:pt x="149094" y="84202"/>
                </a:lnTo>
                <a:lnTo>
                  <a:pt x="149351" y="89443"/>
                </a:lnTo>
                <a:lnTo>
                  <a:pt x="149638" y="101617"/>
                </a:lnTo>
                <a:lnTo>
                  <a:pt x="149714" y="108197"/>
                </a:lnTo>
                <a:lnTo>
                  <a:pt x="148971" y="114171"/>
                </a:lnTo>
                <a:lnTo>
                  <a:pt x="147682" y="119741"/>
                </a:lnTo>
                <a:lnTo>
                  <a:pt x="142076" y="137282"/>
                </a:lnTo>
                <a:lnTo>
                  <a:pt x="139910" y="143880"/>
                </a:lnTo>
                <a:lnTo>
                  <a:pt x="136879" y="149866"/>
                </a:lnTo>
                <a:lnTo>
                  <a:pt x="133271" y="155444"/>
                </a:lnTo>
                <a:lnTo>
                  <a:pt x="129278" y="160751"/>
                </a:lnTo>
                <a:lnTo>
                  <a:pt x="125028" y="165876"/>
                </a:lnTo>
                <a:lnTo>
                  <a:pt x="120608" y="170880"/>
                </a:lnTo>
                <a:lnTo>
                  <a:pt x="111463" y="180673"/>
                </a:lnTo>
                <a:lnTo>
                  <a:pt x="102107" y="190318"/>
                </a:lnTo>
                <a:lnTo>
                  <a:pt x="97389" y="194318"/>
                </a:lnTo>
                <a:lnTo>
                  <a:pt x="92657" y="197779"/>
                </a:lnTo>
                <a:lnTo>
                  <a:pt x="87914" y="200880"/>
                </a:lnTo>
                <a:lnTo>
                  <a:pt x="83165" y="203741"/>
                </a:lnTo>
                <a:lnTo>
                  <a:pt x="78411" y="206442"/>
                </a:lnTo>
                <a:lnTo>
                  <a:pt x="73655" y="209037"/>
                </a:lnTo>
                <a:lnTo>
                  <a:pt x="68896" y="210766"/>
                </a:lnTo>
                <a:lnTo>
                  <a:pt x="64136" y="211920"/>
                </a:lnTo>
                <a:lnTo>
                  <a:pt x="59376" y="212688"/>
                </a:lnTo>
                <a:lnTo>
                  <a:pt x="51969" y="213542"/>
                </a:lnTo>
                <a:lnTo>
                  <a:pt x="45238" y="213922"/>
                </a:lnTo>
                <a:lnTo>
                  <a:pt x="36955" y="214091"/>
                </a:lnTo>
                <a:lnTo>
                  <a:pt x="33317" y="213342"/>
                </a:lnTo>
                <a:lnTo>
                  <a:pt x="27159" y="210393"/>
                </a:lnTo>
                <a:lnTo>
                  <a:pt x="19659" y="204321"/>
                </a:lnTo>
                <a:lnTo>
                  <a:pt x="11828" y="197123"/>
                </a:lnTo>
                <a:lnTo>
                  <a:pt x="5702" y="191279"/>
                </a:lnTo>
                <a:lnTo>
                  <a:pt x="3750" y="187815"/>
                </a:lnTo>
                <a:lnTo>
                  <a:pt x="2450" y="183919"/>
                </a:lnTo>
                <a:lnTo>
                  <a:pt x="1582" y="179733"/>
                </a:lnTo>
                <a:lnTo>
                  <a:pt x="1005" y="175356"/>
                </a:lnTo>
                <a:lnTo>
                  <a:pt x="619" y="170850"/>
                </a:lnTo>
                <a:lnTo>
                  <a:pt x="362" y="166259"/>
                </a:lnTo>
                <a:lnTo>
                  <a:pt x="77" y="156924"/>
                </a:lnTo>
                <a:lnTo>
                  <a:pt x="0" y="152212"/>
                </a:lnTo>
                <a:lnTo>
                  <a:pt x="1537" y="147483"/>
                </a:lnTo>
                <a:lnTo>
                  <a:pt x="4149" y="142743"/>
                </a:lnTo>
                <a:lnTo>
                  <a:pt x="7478" y="137996"/>
                </a:lnTo>
                <a:lnTo>
                  <a:pt x="10491" y="133243"/>
                </a:lnTo>
                <a:lnTo>
                  <a:pt x="13293" y="128487"/>
                </a:lnTo>
                <a:lnTo>
                  <a:pt x="15956" y="123729"/>
                </a:lnTo>
                <a:lnTo>
                  <a:pt x="19318" y="119763"/>
                </a:lnTo>
                <a:lnTo>
                  <a:pt x="27287" y="113240"/>
                </a:lnTo>
                <a:lnTo>
                  <a:pt x="31634" y="110390"/>
                </a:lnTo>
                <a:lnTo>
                  <a:pt x="36120" y="107696"/>
                </a:lnTo>
                <a:lnTo>
                  <a:pt x="40698" y="105106"/>
                </a:lnTo>
                <a:lnTo>
                  <a:pt x="46132" y="102585"/>
                </a:lnTo>
                <a:lnTo>
                  <a:pt x="52135" y="100111"/>
                </a:lnTo>
                <a:lnTo>
                  <a:pt x="58519" y="97668"/>
                </a:lnTo>
                <a:lnTo>
                  <a:pt x="64362" y="95246"/>
                </a:lnTo>
                <a:lnTo>
                  <a:pt x="69845" y="92837"/>
                </a:lnTo>
                <a:lnTo>
                  <a:pt x="75088" y="90438"/>
                </a:lnTo>
                <a:lnTo>
                  <a:pt x="80964" y="88838"/>
                </a:lnTo>
                <a:lnTo>
                  <a:pt x="87262" y="87771"/>
                </a:lnTo>
                <a:lnTo>
                  <a:pt x="93843" y="87060"/>
                </a:lnTo>
                <a:lnTo>
                  <a:pt x="99818" y="86586"/>
                </a:lnTo>
                <a:lnTo>
                  <a:pt x="105388" y="86270"/>
                </a:lnTo>
                <a:lnTo>
                  <a:pt x="110689" y="86060"/>
                </a:lnTo>
                <a:lnTo>
                  <a:pt x="116605" y="86713"/>
                </a:lnTo>
                <a:lnTo>
                  <a:pt x="122930" y="87942"/>
                </a:lnTo>
                <a:lnTo>
                  <a:pt x="129527" y="89556"/>
                </a:lnTo>
                <a:lnTo>
                  <a:pt x="135513" y="91425"/>
                </a:lnTo>
                <a:lnTo>
                  <a:pt x="141092" y="93465"/>
                </a:lnTo>
                <a:lnTo>
                  <a:pt x="146398" y="95618"/>
                </a:lnTo>
                <a:lnTo>
                  <a:pt x="152317" y="97848"/>
                </a:lnTo>
                <a:lnTo>
                  <a:pt x="165243" y="102442"/>
                </a:lnTo>
                <a:lnTo>
                  <a:pt x="171230" y="104778"/>
                </a:lnTo>
                <a:lnTo>
                  <a:pt x="176809" y="107129"/>
                </a:lnTo>
                <a:lnTo>
                  <a:pt x="182116" y="109491"/>
                </a:lnTo>
                <a:lnTo>
                  <a:pt x="187241" y="112652"/>
                </a:lnTo>
                <a:lnTo>
                  <a:pt x="192246" y="116348"/>
                </a:lnTo>
                <a:lnTo>
                  <a:pt x="197169" y="120399"/>
                </a:lnTo>
                <a:lnTo>
                  <a:pt x="202039" y="123099"/>
                </a:lnTo>
                <a:lnTo>
                  <a:pt x="206874" y="124900"/>
                </a:lnTo>
                <a:lnTo>
                  <a:pt x="211684" y="126100"/>
                </a:lnTo>
                <a:lnTo>
                  <a:pt x="217272" y="127694"/>
                </a:lnTo>
                <a:lnTo>
                  <a:pt x="229831" y="131582"/>
                </a:lnTo>
                <a:lnTo>
                  <a:pt x="234926" y="133730"/>
                </a:lnTo>
                <a:lnTo>
                  <a:pt x="242704" y="138233"/>
                </a:lnTo>
                <a:lnTo>
                  <a:pt x="250924" y="140764"/>
                </a:lnTo>
                <a:lnTo>
                  <a:pt x="264167" y="1427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1343"/>
          <p:cNvSpPr/>
          <p:nvPr/>
        </p:nvSpPr>
        <p:spPr>
          <a:xfrm>
            <a:off x="6472237" y="2821781"/>
            <a:ext cx="164307" cy="7145"/>
          </a:xfrm>
          <a:custGeom>
            <a:avLst/>
            <a:gdLst/>
            <a:ahLst/>
            <a:cxnLst/>
            <a:rect l="0" t="0" r="0" b="0"/>
            <a:pathLst>
              <a:path w="164307" h="7145">
                <a:moveTo>
                  <a:pt x="0" y="7144"/>
                </a:moveTo>
                <a:lnTo>
                  <a:pt x="13736" y="7144"/>
                </a:lnTo>
                <a:lnTo>
                  <a:pt x="17888" y="6350"/>
                </a:lnTo>
                <a:lnTo>
                  <a:pt x="22244" y="5027"/>
                </a:lnTo>
                <a:lnTo>
                  <a:pt x="26736" y="3351"/>
                </a:lnTo>
                <a:lnTo>
                  <a:pt x="31317" y="2234"/>
                </a:lnTo>
                <a:lnTo>
                  <a:pt x="35960" y="1489"/>
                </a:lnTo>
                <a:lnTo>
                  <a:pt x="40642" y="993"/>
                </a:lnTo>
                <a:lnTo>
                  <a:pt x="45351" y="662"/>
                </a:lnTo>
                <a:lnTo>
                  <a:pt x="50078" y="441"/>
                </a:lnTo>
                <a:lnTo>
                  <a:pt x="60357" y="196"/>
                </a:lnTo>
                <a:lnTo>
                  <a:pt x="16430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1344"/>
          <p:cNvSpPr/>
          <p:nvPr/>
        </p:nvSpPr>
        <p:spPr>
          <a:xfrm>
            <a:off x="6465093" y="2893218"/>
            <a:ext cx="214314" cy="14289"/>
          </a:xfrm>
          <a:custGeom>
            <a:avLst/>
            <a:gdLst/>
            <a:ahLst/>
            <a:cxnLst/>
            <a:rect l="0" t="0" r="0" b="0"/>
            <a:pathLst>
              <a:path w="214314" h="14289">
                <a:moveTo>
                  <a:pt x="0" y="0"/>
                </a:moveTo>
                <a:lnTo>
                  <a:pt x="52544" y="0"/>
                </a:lnTo>
                <a:lnTo>
                  <a:pt x="58048" y="794"/>
                </a:lnTo>
                <a:lnTo>
                  <a:pt x="63305" y="2117"/>
                </a:lnTo>
                <a:lnTo>
                  <a:pt x="68397" y="3793"/>
                </a:lnTo>
                <a:lnTo>
                  <a:pt x="74173" y="4910"/>
                </a:lnTo>
                <a:lnTo>
                  <a:pt x="80405" y="5655"/>
                </a:lnTo>
                <a:lnTo>
                  <a:pt x="86941" y="6151"/>
                </a:lnTo>
                <a:lnTo>
                  <a:pt x="92886" y="6482"/>
                </a:lnTo>
                <a:lnTo>
                  <a:pt x="103725" y="6850"/>
                </a:lnTo>
                <a:lnTo>
                  <a:pt x="109632" y="7742"/>
                </a:lnTo>
                <a:lnTo>
                  <a:pt x="115950" y="9130"/>
                </a:lnTo>
                <a:lnTo>
                  <a:pt x="122544" y="10849"/>
                </a:lnTo>
                <a:lnTo>
                  <a:pt x="129321" y="11995"/>
                </a:lnTo>
                <a:lnTo>
                  <a:pt x="136221" y="12760"/>
                </a:lnTo>
                <a:lnTo>
                  <a:pt x="143202" y="13269"/>
                </a:lnTo>
                <a:lnTo>
                  <a:pt x="150237" y="13609"/>
                </a:lnTo>
                <a:lnTo>
                  <a:pt x="164403" y="13986"/>
                </a:lnTo>
                <a:lnTo>
                  <a:pt x="201339" y="14270"/>
                </a:lnTo>
                <a:lnTo>
                  <a:pt x="214313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1345"/>
          <p:cNvSpPr/>
          <p:nvPr/>
        </p:nvSpPr>
        <p:spPr>
          <a:xfrm>
            <a:off x="6722268" y="2707579"/>
            <a:ext cx="207035" cy="292797"/>
          </a:xfrm>
          <a:custGeom>
            <a:avLst/>
            <a:gdLst/>
            <a:ahLst/>
            <a:cxnLst/>
            <a:rect l="0" t="0" r="0" b="0"/>
            <a:pathLst>
              <a:path w="207035" h="292797">
                <a:moveTo>
                  <a:pt x="0" y="57052"/>
                </a:moveTo>
                <a:lnTo>
                  <a:pt x="0" y="50202"/>
                </a:lnTo>
                <a:lnTo>
                  <a:pt x="6151" y="43783"/>
                </a:lnTo>
                <a:lnTo>
                  <a:pt x="10936" y="43217"/>
                </a:lnTo>
                <a:lnTo>
                  <a:pt x="14435" y="43066"/>
                </a:lnTo>
                <a:lnTo>
                  <a:pt x="17560" y="42172"/>
                </a:lnTo>
                <a:lnTo>
                  <a:pt x="23151" y="39061"/>
                </a:lnTo>
                <a:lnTo>
                  <a:pt x="26547" y="37914"/>
                </a:lnTo>
                <a:lnTo>
                  <a:pt x="30398" y="37150"/>
                </a:lnTo>
                <a:lnTo>
                  <a:pt x="34552" y="36640"/>
                </a:lnTo>
                <a:lnTo>
                  <a:pt x="39704" y="35507"/>
                </a:lnTo>
                <a:lnTo>
                  <a:pt x="45519" y="33957"/>
                </a:lnTo>
                <a:lnTo>
                  <a:pt x="58331" y="30119"/>
                </a:lnTo>
                <a:lnTo>
                  <a:pt x="107225" y="14146"/>
                </a:lnTo>
                <a:lnTo>
                  <a:pt x="114347" y="11779"/>
                </a:lnTo>
                <a:lnTo>
                  <a:pt x="121474" y="10202"/>
                </a:lnTo>
                <a:lnTo>
                  <a:pt x="128608" y="9149"/>
                </a:lnTo>
                <a:lnTo>
                  <a:pt x="135745" y="8448"/>
                </a:lnTo>
                <a:lnTo>
                  <a:pt x="142091" y="7187"/>
                </a:lnTo>
                <a:lnTo>
                  <a:pt x="147908" y="5552"/>
                </a:lnTo>
                <a:lnTo>
                  <a:pt x="153375" y="3669"/>
                </a:lnTo>
                <a:lnTo>
                  <a:pt x="158606" y="2413"/>
                </a:lnTo>
                <a:lnTo>
                  <a:pt x="163681" y="1576"/>
                </a:lnTo>
                <a:lnTo>
                  <a:pt x="168652" y="1018"/>
                </a:lnTo>
                <a:lnTo>
                  <a:pt x="173554" y="646"/>
                </a:lnTo>
                <a:lnTo>
                  <a:pt x="178409" y="398"/>
                </a:lnTo>
                <a:lnTo>
                  <a:pt x="190710" y="49"/>
                </a:lnTo>
                <a:lnTo>
                  <a:pt x="193816" y="0"/>
                </a:lnTo>
                <a:lnTo>
                  <a:pt x="196679" y="761"/>
                </a:lnTo>
                <a:lnTo>
                  <a:pt x="201978" y="3723"/>
                </a:lnTo>
                <a:lnTo>
                  <a:pt x="203708" y="5624"/>
                </a:lnTo>
                <a:lnTo>
                  <a:pt x="204862" y="7686"/>
                </a:lnTo>
                <a:lnTo>
                  <a:pt x="206143" y="12092"/>
                </a:lnTo>
                <a:lnTo>
                  <a:pt x="206865" y="19830"/>
                </a:lnTo>
                <a:lnTo>
                  <a:pt x="207034" y="27544"/>
                </a:lnTo>
                <a:lnTo>
                  <a:pt x="206285" y="32617"/>
                </a:lnTo>
                <a:lnTo>
                  <a:pt x="204992" y="38381"/>
                </a:lnTo>
                <a:lnTo>
                  <a:pt x="203337" y="44605"/>
                </a:lnTo>
                <a:lnTo>
                  <a:pt x="201439" y="50341"/>
                </a:lnTo>
                <a:lnTo>
                  <a:pt x="199380" y="55753"/>
                </a:lnTo>
                <a:lnTo>
                  <a:pt x="197215" y="60948"/>
                </a:lnTo>
                <a:lnTo>
                  <a:pt x="194182" y="67587"/>
                </a:lnTo>
                <a:lnTo>
                  <a:pt x="186580" y="83430"/>
                </a:lnTo>
                <a:lnTo>
                  <a:pt x="183125" y="91306"/>
                </a:lnTo>
                <a:lnTo>
                  <a:pt x="180027" y="98938"/>
                </a:lnTo>
                <a:lnTo>
                  <a:pt x="177169" y="106407"/>
                </a:lnTo>
                <a:lnTo>
                  <a:pt x="173675" y="114562"/>
                </a:lnTo>
                <a:lnTo>
                  <a:pt x="165560" y="132089"/>
                </a:lnTo>
                <a:lnTo>
                  <a:pt x="160380" y="141208"/>
                </a:lnTo>
                <a:lnTo>
                  <a:pt x="154545" y="150462"/>
                </a:lnTo>
                <a:lnTo>
                  <a:pt x="116947" y="206684"/>
                </a:lnTo>
                <a:lnTo>
                  <a:pt x="112889" y="213957"/>
                </a:lnTo>
                <a:lnTo>
                  <a:pt x="109391" y="221186"/>
                </a:lnTo>
                <a:lnTo>
                  <a:pt x="106265" y="228387"/>
                </a:lnTo>
                <a:lnTo>
                  <a:pt x="103387" y="235569"/>
                </a:lnTo>
                <a:lnTo>
                  <a:pt x="98073" y="249899"/>
                </a:lnTo>
                <a:lnTo>
                  <a:pt x="95545" y="255467"/>
                </a:lnTo>
                <a:lnTo>
                  <a:pt x="90619" y="263770"/>
                </a:lnTo>
                <a:lnTo>
                  <a:pt x="85783" y="270106"/>
                </a:lnTo>
                <a:lnTo>
                  <a:pt x="80989" y="275567"/>
                </a:lnTo>
                <a:lnTo>
                  <a:pt x="76212" y="280641"/>
                </a:lnTo>
                <a:lnTo>
                  <a:pt x="74621" y="283105"/>
                </a:lnTo>
                <a:lnTo>
                  <a:pt x="71624" y="292159"/>
                </a:lnTo>
                <a:lnTo>
                  <a:pt x="71438" y="29279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1346"/>
          <p:cNvSpPr/>
          <p:nvPr/>
        </p:nvSpPr>
        <p:spPr>
          <a:xfrm>
            <a:off x="5043487" y="3636168"/>
            <a:ext cx="171451" cy="21433"/>
          </a:xfrm>
          <a:custGeom>
            <a:avLst/>
            <a:gdLst/>
            <a:ahLst/>
            <a:cxnLst/>
            <a:rect l="0" t="0" r="0" b="0"/>
            <a:pathLst>
              <a:path w="171451" h="21433">
                <a:moveTo>
                  <a:pt x="0" y="0"/>
                </a:moveTo>
                <a:lnTo>
                  <a:pt x="6151" y="0"/>
                </a:lnTo>
                <a:lnTo>
                  <a:pt x="7276" y="794"/>
                </a:lnTo>
                <a:lnTo>
                  <a:pt x="8819" y="2117"/>
                </a:lnTo>
                <a:lnTo>
                  <a:pt x="10642" y="3793"/>
                </a:lnTo>
                <a:lnTo>
                  <a:pt x="12651" y="4910"/>
                </a:lnTo>
                <a:lnTo>
                  <a:pt x="14784" y="5655"/>
                </a:lnTo>
                <a:lnTo>
                  <a:pt x="17000" y="6151"/>
                </a:lnTo>
                <a:lnTo>
                  <a:pt x="19271" y="7276"/>
                </a:lnTo>
                <a:lnTo>
                  <a:pt x="21579" y="8819"/>
                </a:lnTo>
                <a:lnTo>
                  <a:pt x="23911" y="10642"/>
                </a:lnTo>
                <a:lnTo>
                  <a:pt x="27053" y="11857"/>
                </a:lnTo>
                <a:lnTo>
                  <a:pt x="30735" y="12668"/>
                </a:lnTo>
                <a:lnTo>
                  <a:pt x="34778" y="13208"/>
                </a:lnTo>
                <a:lnTo>
                  <a:pt x="39854" y="13568"/>
                </a:lnTo>
                <a:lnTo>
                  <a:pt x="45619" y="13808"/>
                </a:lnTo>
                <a:lnTo>
                  <a:pt x="51844" y="13968"/>
                </a:lnTo>
                <a:lnTo>
                  <a:pt x="56788" y="14868"/>
                </a:lnTo>
                <a:lnTo>
                  <a:pt x="60878" y="16262"/>
                </a:lnTo>
                <a:lnTo>
                  <a:pt x="64398" y="17986"/>
                </a:lnTo>
                <a:lnTo>
                  <a:pt x="68332" y="19134"/>
                </a:lnTo>
                <a:lnTo>
                  <a:pt x="72542" y="19900"/>
                </a:lnTo>
                <a:lnTo>
                  <a:pt x="76936" y="20410"/>
                </a:lnTo>
                <a:lnTo>
                  <a:pt x="81453" y="20751"/>
                </a:lnTo>
                <a:lnTo>
                  <a:pt x="86052" y="20978"/>
                </a:lnTo>
                <a:lnTo>
                  <a:pt x="95395" y="21230"/>
                </a:lnTo>
                <a:lnTo>
                  <a:pt x="140544" y="21430"/>
                </a:lnTo>
                <a:lnTo>
                  <a:pt x="171450" y="214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1347"/>
          <p:cNvSpPr/>
          <p:nvPr/>
        </p:nvSpPr>
        <p:spPr>
          <a:xfrm>
            <a:off x="5043487" y="3750468"/>
            <a:ext cx="171451" cy="14289"/>
          </a:xfrm>
          <a:custGeom>
            <a:avLst/>
            <a:gdLst/>
            <a:ahLst/>
            <a:cxnLst/>
            <a:rect l="0" t="0" r="0" b="0"/>
            <a:pathLst>
              <a:path w="171451" h="14289">
                <a:moveTo>
                  <a:pt x="0" y="0"/>
                </a:moveTo>
                <a:lnTo>
                  <a:pt x="6151" y="6151"/>
                </a:lnTo>
                <a:lnTo>
                  <a:pt x="8069" y="6482"/>
                </a:lnTo>
                <a:lnTo>
                  <a:pt x="10936" y="6703"/>
                </a:lnTo>
                <a:lnTo>
                  <a:pt x="17560" y="6948"/>
                </a:lnTo>
                <a:lnTo>
                  <a:pt x="26546" y="7086"/>
                </a:lnTo>
                <a:lnTo>
                  <a:pt x="158450" y="7144"/>
                </a:lnTo>
                <a:lnTo>
                  <a:pt x="161196" y="7938"/>
                </a:lnTo>
                <a:lnTo>
                  <a:pt x="163821" y="9261"/>
                </a:lnTo>
                <a:lnTo>
                  <a:pt x="171450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1348"/>
          <p:cNvSpPr/>
          <p:nvPr/>
        </p:nvSpPr>
        <p:spPr>
          <a:xfrm>
            <a:off x="5536406" y="3500437"/>
            <a:ext cx="185738" cy="21432"/>
          </a:xfrm>
          <a:custGeom>
            <a:avLst/>
            <a:gdLst/>
            <a:ahLst/>
            <a:cxnLst/>
            <a:rect l="0" t="0" r="0" b="0"/>
            <a:pathLst>
              <a:path w="185738" h="21432">
                <a:moveTo>
                  <a:pt x="0" y="0"/>
                </a:moveTo>
                <a:lnTo>
                  <a:pt x="6151" y="6151"/>
                </a:lnTo>
                <a:lnTo>
                  <a:pt x="8819" y="6703"/>
                </a:lnTo>
                <a:lnTo>
                  <a:pt x="10642" y="6850"/>
                </a:lnTo>
                <a:lnTo>
                  <a:pt x="12651" y="7741"/>
                </a:lnTo>
                <a:lnTo>
                  <a:pt x="14784" y="9130"/>
                </a:lnTo>
                <a:lnTo>
                  <a:pt x="17000" y="10849"/>
                </a:lnTo>
                <a:lnTo>
                  <a:pt x="19271" y="11995"/>
                </a:lnTo>
                <a:lnTo>
                  <a:pt x="21578" y="12759"/>
                </a:lnTo>
                <a:lnTo>
                  <a:pt x="23911" y="13269"/>
                </a:lnTo>
                <a:lnTo>
                  <a:pt x="28618" y="13835"/>
                </a:lnTo>
                <a:lnTo>
                  <a:pt x="34150" y="14086"/>
                </a:lnTo>
                <a:lnTo>
                  <a:pt x="50637" y="14248"/>
                </a:lnTo>
                <a:lnTo>
                  <a:pt x="143551" y="14288"/>
                </a:lnTo>
                <a:lnTo>
                  <a:pt x="147294" y="15082"/>
                </a:lnTo>
                <a:lnTo>
                  <a:pt x="151378" y="16404"/>
                </a:lnTo>
                <a:lnTo>
                  <a:pt x="155687" y="18080"/>
                </a:lnTo>
                <a:lnTo>
                  <a:pt x="159354" y="19197"/>
                </a:lnTo>
                <a:lnTo>
                  <a:pt x="162592" y="19942"/>
                </a:lnTo>
                <a:lnTo>
                  <a:pt x="165545" y="20438"/>
                </a:lnTo>
                <a:lnTo>
                  <a:pt x="170942" y="20990"/>
                </a:lnTo>
                <a:lnTo>
                  <a:pt x="175987" y="21235"/>
                </a:lnTo>
                <a:lnTo>
                  <a:pt x="185737" y="214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1349"/>
          <p:cNvSpPr/>
          <p:nvPr/>
        </p:nvSpPr>
        <p:spPr>
          <a:xfrm>
            <a:off x="5800751" y="3386137"/>
            <a:ext cx="157137" cy="92870"/>
          </a:xfrm>
          <a:custGeom>
            <a:avLst/>
            <a:gdLst/>
            <a:ahLst/>
            <a:cxnLst/>
            <a:rect l="0" t="0" r="0" b="0"/>
            <a:pathLst>
              <a:path w="157137" h="92870">
                <a:moveTo>
                  <a:pt x="7117" y="0"/>
                </a:moveTo>
                <a:lnTo>
                  <a:pt x="7117" y="10642"/>
                </a:lnTo>
                <a:lnTo>
                  <a:pt x="7911" y="12651"/>
                </a:lnTo>
                <a:lnTo>
                  <a:pt x="9234" y="14784"/>
                </a:lnTo>
                <a:lnTo>
                  <a:pt x="10910" y="17000"/>
                </a:lnTo>
                <a:lnTo>
                  <a:pt x="12027" y="19271"/>
                </a:lnTo>
                <a:lnTo>
                  <a:pt x="12772" y="21579"/>
                </a:lnTo>
                <a:lnTo>
                  <a:pt x="13268" y="23911"/>
                </a:lnTo>
                <a:lnTo>
                  <a:pt x="12805" y="26259"/>
                </a:lnTo>
                <a:lnTo>
                  <a:pt x="11703" y="28618"/>
                </a:lnTo>
                <a:lnTo>
                  <a:pt x="10174" y="30985"/>
                </a:lnTo>
                <a:lnTo>
                  <a:pt x="9155" y="33357"/>
                </a:lnTo>
                <a:lnTo>
                  <a:pt x="8476" y="35732"/>
                </a:lnTo>
                <a:lnTo>
                  <a:pt x="8023" y="38109"/>
                </a:lnTo>
                <a:lnTo>
                  <a:pt x="7721" y="40487"/>
                </a:lnTo>
                <a:lnTo>
                  <a:pt x="7520" y="42866"/>
                </a:lnTo>
                <a:lnTo>
                  <a:pt x="7386" y="45246"/>
                </a:lnTo>
                <a:lnTo>
                  <a:pt x="7237" y="50007"/>
                </a:lnTo>
                <a:lnTo>
                  <a:pt x="7197" y="52388"/>
                </a:lnTo>
                <a:lnTo>
                  <a:pt x="6377" y="53975"/>
                </a:lnTo>
                <a:lnTo>
                  <a:pt x="5036" y="55033"/>
                </a:lnTo>
                <a:lnTo>
                  <a:pt x="3349" y="55740"/>
                </a:lnTo>
                <a:lnTo>
                  <a:pt x="2223" y="57003"/>
                </a:lnTo>
                <a:lnTo>
                  <a:pt x="1473" y="58640"/>
                </a:lnTo>
                <a:lnTo>
                  <a:pt x="0" y="64196"/>
                </a:lnTo>
                <a:lnTo>
                  <a:pt x="2102" y="66367"/>
                </a:lnTo>
                <a:lnTo>
                  <a:pt x="6127" y="70436"/>
                </a:lnTo>
                <a:lnTo>
                  <a:pt x="8794" y="70992"/>
                </a:lnTo>
                <a:lnTo>
                  <a:pt x="12625" y="71240"/>
                </a:lnTo>
                <a:lnTo>
                  <a:pt x="20092" y="71411"/>
                </a:lnTo>
                <a:lnTo>
                  <a:pt x="31233" y="71435"/>
                </a:lnTo>
                <a:lnTo>
                  <a:pt x="34307" y="72230"/>
                </a:lnTo>
                <a:lnTo>
                  <a:pt x="37943" y="73553"/>
                </a:lnTo>
                <a:lnTo>
                  <a:pt x="41956" y="75229"/>
                </a:lnTo>
                <a:lnTo>
                  <a:pt x="45424" y="76347"/>
                </a:lnTo>
                <a:lnTo>
                  <a:pt x="48530" y="77091"/>
                </a:lnTo>
                <a:lnTo>
                  <a:pt x="51395" y="77588"/>
                </a:lnTo>
                <a:lnTo>
                  <a:pt x="54892" y="77919"/>
                </a:lnTo>
                <a:lnTo>
                  <a:pt x="58811" y="78140"/>
                </a:lnTo>
                <a:lnTo>
                  <a:pt x="67398" y="78385"/>
                </a:lnTo>
                <a:lnTo>
                  <a:pt x="98627" y="78573"/>
                </a:lnTo>
                <a:lnTo>
                  <a:pt x="102255" y="79370"/>
                </a:lnTo>
                <a:lnTo>
                  <a:pt x="105468" y="80695"/>
                </a:lnTo>
                <a:lnTo>
                  <a:pt x="108403" y="82372"/>
                </a:lnTo>
                <a:lnTo>
                  <a:pt x="111947" y="83489"/>
                </a:lnTo>
                <a:lnTo>
                  <a:pt x="115898" y="84235"/>
                </a:lnTo>
                <a:lnTo>
                  <a:pt x="120119" y="84731"/>
                </a:lnTo>
                <a:lnTo>
                  <a:pt x="123727" y="85063"/>
                </a:lnTo>
                <a:lnTo>
                  <a:pt x="126925" y="85283"/>
                </a:lnTo>
                <a:lnTo>
                  <a:pt x="129852" y="85431"/>
                </a:lnTo>
                <a:lnTo>
                  <a:pt x="135220" y="85594"/>
                </a:lnTo>
                <a:lnTo>
                  <a:pt x="137763" y="85638"/>
                </a:lnTo>
                <a:lnTo>
                  <a:pt x="140252" y="86461"/>
                </a:lnTo>
                <a:lnTo>
                  <a:pt x="142705" y="87803"/>
                </a:lnTo>
                <a:lnTo>
                  <a:pt x="145134" y="89492"/>
                </a:lnTo>
                <a:lnTo>
                  <a:pt x="149950" y="91368"/>
                </a:lnTo>
                <a:lnTo>
                  <a:pt x="157136" y="928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1350"/>
          <p:cNvSpPr/>
          <p:nvPr/>
        </p:nvSpPr>
        <p:spPr>
          <a:xfrm>
            <a:off x="5929312" y="3357562"/>
            <a:ext cx="21432" cy="242889"/>
          </a:xfrm>
          <a:custGeom>
            <a:avLst/>
            <a:gdLst/>
            <a:ahLst/>
            <a:cxnLst/>
            <a:rect l="0" t="0" r="0" b="0"/>
            <a:pathLst>
              <a:path w="21432" h="242889">
                <a:moveTo>
                  <a:pt x="14288" y="0"/>
                </a:moveTo>
                <a:lnTo>
                  <a:pt x="302" y="0"/>
                </a:lnTo>
                <a:lnTo>
                  <a:pt x="60" y="5703"/>
                </a:lnTo>
                <a:lnTo>
                  <a:pt x="0" y="111625"/>
                </a:lnTo>
                <a:lnTo>
                  <a:pt x="794" y="117279"/>
                </a:lnTo>
                <a:lnTo>
                  <a:pt x="2117" y="123430"/>
                </a:lnTo>
                <a:lnTo>
                  <a:pt x="3792" y="129912"/>
                </a:lnTo>
                <a:lnTo>
                  <a:pt x="4910" y="135820"/>
                </a:lnTo>
                <a:lnTo>
                  <a:pt x="5654" y="141347"/>
                </a:lnTo>
                <a:lnTo>
                  <a:pt x="6151" y="146619"/>
                </a:lnTo>
                <a:lnTo>
                  <a:pt x="6482" y="151721"/>
                </a:lnTo>
                <a:lnTo>
                  <a:pt x="6703" y="156710"/>
                </a:lnTo>
                <a:lnTo>
                  <a:pt x="6850" y="161623"/>
                </a:lnTo>
                <a:lnTo>
                  <a:pt x="7741" y="166486"/>
                </a:lnTo>
                <a:lnTo>
                  <a:pt x="9130" y="171316"/>
                </a:lnTo>
                <a:lnTo>
                  <a:pt x="10849" y="176123"/>
                </a:lnTo>
                <a:lnTo>
                  <a:pt x="11995" y="180916"/>
                </a:lnTo>
                <a:lnTo>
                  <a:pt x="12759" y="185698"/>
                </a:lnTo>
                <a:lnTo>
                  <a:pt x="13269" y="190474"/>
                </a:lnTo>
                <a:lnTo>
                  <a:pt x="13608" y="195245"/>
                </a:lnTo>
                <a:lnTo>
                  <a:pt x="13835" y="200013"/>
                </a:lnTo>
                <a:lnTo>
                  <a:pt x="14154" y="212192"/>
                </a:lnTo>
                <a:lnTo>
                  <a:pt x="14261" y="223419"/>
                </a:lnTo>
                <a:lnTo>
                  <a:pt x="15063" y="225939"/>
                </a:lnTo>
                <a:lnTo>
                  <a:pt x="16393" y="228414"/>
                </a:lnTo>
                <a:lnTo>
                  <a:pt x="20436" y="234296"/>
                </a:lnTo>
                <a:lnTo>
                  <a:pt x="20989" y="237217"/>
                </a:lnTo>
                <a:lnTo>
                  <a:pt x="21431" y="2428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1351"/>
          <p:cNvSpPr/>
          <p:nvPr/>
        </p:nvSpPr>
        <p:spPr>
          <a:xfrm>
            <a:off x="5614987" y="3643634"/>
            <a:ext cx="421482" cy="56829"/>
          </a:xfrm>
          <a:custGeom>
            <a:avLst/>
            <a:gdLst/>
            <a:ahLst/>
            <a:cxnLst/>
            <a:rect l="0" t="0" r="0" b="0"/>
            <a:pathLst>
              <a:path w="421482" h="56829">
                <a:moveTo>
                  <a:pt x="0" y="56828"/>
                </a:moveTo>
                <a:lnTo>
                  <a:pt x="20792" y="56828"/>
                </a:lnTo>
                <a:lnTo>
                  <a:pt x="24180" y="56034"/>
                </a:lnTo>
                <a:lnTo>
                  <a:pt x="27232" y="54711"/>
                </a:lnTo>
                <a:lnTo>
                  <a:pt x="30061" y="53036"/>
                </a:lnTo>
                <a:lnTo>
                  <a:pt x="33535" y="51918"/>
                </a:lnTo>
                <a:lnTo>
                  <a:pt x="46008" y="50346"/>
                </a:lnTo>
                <a:lnTo>
                  <a:pt x="55108" y="49978"/>
                </a:lnTo>
                <a:lnTo>
                  <a:pt x="60551" y="49087"/>
                </a:lnTo>
                <a:lnTo>
                  <a:pt x="66561" y="47699"/>
                </a:lnTo>
                <a:lnTo>
                  <a:pt x="72949" y="45979"/>
                </a:lnTo>
                <a:lnTo>
                  <a:pt x="79589" y="44833"/>
                </a:lnTo>
                <a:lnTo>
                  <a:pt x="86397" y="44069"/>
                </a:lnTo>
                <a:lnTo>
                  <a:pt x="93317" y="43559"/>
                </a:lnTo>
                <a:lnTo>
                  <a:pt x="100311" y="42426"/>
                </a:lnTo>
                <a:lnTo>
                  <a:pt x="107355" y="40877"/>
                </a:lnTo>
                <a:lnTo>
                  <a:pt x="114433" y="39050"/>
                </a:lnTo>
                <a:lnTo>
                  <a:pt x="121532" y="37039"/>
                </a:lnTo>
                <a:lnTo>
                  <a:pt x="143695" y="30415"/>
                </a:lnTo>
                <a:lnTo>
                  <a:pt x="160966" y="25774"/>
                </a:lnTo>
                <a:lnTo>
                  <a:pt x="170017" y="24220"/>
                </a:lnTo>
                <a:lnTo>
                  <a:pt x="179226" y="23182"/>
                </a:lnTo>
                <a:lnTo>
                  <a:pt x="188541" y="22491"/>
                </a:lnTo>
                <a:lnTo>
                  <a:pt x="197925" y="21237"/>
                </a:lnTo>
                <a:lnTo>
                  <a:pt x="207356" y="19607"/>
                </a:lnTo>
                <a:lnTo>
                  <a:pt x="216819" y="17727"/>
                </a:lnTo>
                <a:lnTo>
                  <a:pt x="225509" y="16473"/>
                </a:lnTo>
                <a:lnTo>
                  <a:pt x="233683" y="15637"/>
                </a:lnTo>
                <a:lnTo>
                  <a:pt x="241514" y="15080"/>
                </a:lnTo>
                <a:lnTo>
                  <a:pt x="249909" y="13915"/>
                </a:lnTo>
                <a:lnTo>
                  <a:pt x="258681" y="12344"/>
                </a:lnTo>
                <a:lnTo>
                  <a:pt x="267704" y="10504"/>
                </a:lnTo>
                <a:lnTo>
                  <a:pt x="276894" y="9276"/>
                </a:lnTo>
                <a:lnTo>
                  <a:pt x="286196" y="8458"/>
                </a:lnTo>
                <a:lnTo>
                  <a:pt x="295573" y="7913"/>
                </a:lnTo>
                <a:lnTo>
                  <a:pt x="304205" y="6755"/>
                </a:lnTo>
                <a:lnTo>
                  <a:pt x="312341" y="5190"/>
                </a:lnTo>
                <a:lnTo>
                  <a:pt x="320146" y="3353"/>
                </a:lnTo>
                <a:lnTo>
                  <a:pt x="327730" y="2128"/>
                </a:lnTo>
                <a:lnTo>
                  <a:pt x="335169" y="1311"/>
                </a:lnTo>
                <a:lnTo>
                  <a:pt x="342508" y="767"/>
                </a:lnTo>
                <a:lnTo>
                  <a:pt x="354897" y="162"/>
                </a:lnTo>
                <a:lnTo>
                  <a:pt x="360423" y="0"/>
                </a:lnTo>
                <a:lnTo>
                  <a:pt x="365694" y="687"/>
                </a:lnTo>
                <a:lnTo>
                  <a:pt x="370796" y="1938"/>
                </a:lnTo>
                <a:lnTo>
                  <a:pt x="375785" y="3566"/>
                </a:lnTo>
                <a:lnTo>
                  <a:pt x="380698" y="4651"/>
                </a:lnTo>
                <a:lnTo>
                  <a:pt x="390391" y="5857"/>
                </a:lnTo>
                <a:lnTo>
                  <a:pt x="399991" y="6393"/>
                </a:lnTo>
                <a:lnTo>
                  <a:pt x="404773" y="6536"/>
                </a:lnTo>
                <a:lnTo>
                  <a:pt x="408755" y="7425"/>
                </a:lnTo>
                <a:lnTo>
                  <a:pt x="412203" y="8811"/>
                </a:lnTo>
                <a:lnTo>
                  <a:pt x="421481" y="1396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1352"/>
          <p:cNvSpPr/>
          <p:nvPr/>
        </p:nvSpPr>
        <p:spPr>
          <a:xfrm>
            <a:off x="5751836" y="3753579"/>
            <a:ext cx="234627" cy="253723"/>
          </a:xfrm>
          <a:custGeom>
            <a:avLst/>
            <a:gdLst/>
            <a:ahLst/>
            <a:cxnLst/>
            <a:rect l="0" t="0" r="0" b="0"/>
            <a:pathLst>
              <a:path w="234627" h="253723">
                <a:moveTo>
                  <a:pt x="41745" y="54039"/>
                </a:moveTo>
                <a:lnTo>
                  <a:pt x="35594" y="54039"/>
                </a:lnTo>
                <a:lnTo>
                  <a:pt x="35263" y="53246"/>
                </a:lnTo>
                <a:lnTo>
                  <a:pt x="34732" y="46268"/>
                </a:lnTo>
                <a:lnTo>
                  <a:pt x="34640" y="39566"/>
                </a:lnTo>
                <a:lnTo>
                  <a:pt x="34603" y="23072"/>
                </a:lnTo>
                <a:lnTo>
                  <a:pt x="35396" y="20695"/>
                </a:lnTo>
                <a:lnTo>
                  <a:pt x="38394" y="15936"/>
                </a:lnTo>
                <a:lnTo>
                  <a:pt x="44545" y="8795"/>
                </a:lnTo>
                <a:lnTo>
                  <a:pt x="46786" y="7208"/>
                </a:lnTo>
                <a:lnTo>
                  <a:pt x="51394" y="5444"/>
                </a:lnTo>
                <a:lnTo>
                  <a:pt x="58204" y="4660"/>
                </a:lnTo>
                <a:lnTo>
                  <a:pt x="62243" y="4451"/>
                </a:lnTo>
                <a:lnTo>
                  <a:pt x="65729" y="3518"/>
                </a:lnTo>
                <a:lnTo>
                  <a:pt x="71719" y="364"/>
                </a:lnTo>
                <a:lnTo>
                  <a:pt x="75221" y="0"/>
                </a:lnTo>
                <a:lnTo>
                  <a:pt x="79144" y="551"/>
                </a:lnTo>
                <a:lnTo>
                  <a:pt x="83346" y="1711"/>
                </a:lnTo>
                <a:lnTo>
                  <a:pt x="90132" y="3001"/>
                </a:lnTo>
                <a:lnTo>
                  <a:pt x="93053" y="3345"/>
                </a:lnTo>
                <a:lnTo>
                  <a:pt x="96588" y="4368"/>
                </a:lnTo>
                <a:lnTo>
                  <a:pt x="100532" y="5844"/>
                </a:lnTo>
                <a:lnTo>
                  <a:pt x="104749" y="7622"/>
                </a:lnTo>
                <a:lnTo>
                  <a:pt x="109147" y="8806"/>
                </a:lnTo>
                <a:lnTo>
                  <a:pt x="113667" y="9597"/>
                </a:lnTo>
                <a:lnTo>
                  <a:pt x="118268" y="10123"/>
                </a:lnTo>
                <a:lnTo>
                  <a:pt x="122129" y="12062"/>
                </a:lnTo>
                <a:lnTo>
                  <a:pt x="125497" y="14942"/>
                </a:lnTo>
                <a:lnTo>
                  <a:pt x="131356" y="21582"/>
                </a:lnTo>
                <a:lnTo>
                  <a:pt x="136605" y="27178"/>
                </a:lnTo>
                <a:lnTo>
                  <a:pt x="141584" y="34428"/>
                </a:lnTo>
                <a:lnTo>
                  <a:pt x="144023" y="38584"/>
                </a:lnTo>
                <a:lnTo>
                  <a:pt x="145649" y="42942"/>
                </a:lnTo>
                <a:lnTo>
                  <a:pt x="146733" y="47435"/>
                </a:lnTo>
                <a:lnTo>
                  <a:pt x="147456" y="52017"/>
                </a:lnTo>
                <a:lnTo>
                  <a:pt x="147937" y="56660"/>
                </a:lnTo>
                <a:lnTo>
                  <a:pt x="148259" y="61343"/>
                </a:lnTo>
                <a:lnTo>
                  <a:pt x="148473" y="66052"/>
                </a:lnTo>
                <a:lnTo>
                  <a:pt x="148711" y="77634"/>
                </a:lnTo>
                <a:lnTo>
                  <a:pt x="148863" y="104473"/>
                </a:lnTo>
                <a:lnTo>
                  <a:pt x="148082" y="111475"/>
                </a:lnTo>
                <a:lnTo>
                  <a:pt x="146767" y="118523"/>
                </a:lnTo>
                <a:lnTo>
                  <a:pt x="145098" y="125603"/>
                </a:lnTo>
                <a:lnTo>
                  <a:pt x="143190" y="132705"/>
                </a:lnTo>
                <a:lnTo>
                  <a:pt x="138954" y="146946"/>
                </a:lnTo>
                <a:lnTo>
                  <a:pt x="135920" y="154077"/>
                </a:lnTo>
                <a:lnTo>
                  <a:pt x="132310" y="161212"/>
                </a:lnTo>
                <a:lnTo>
                  <a:pt x="128315" y="168350"/>
                </a:lnTo>
                <a:lnTo>
                  <a:pt x="124065" y="174697"/>
                </a:lnTo>
                <a:lnTo>
                  <a:pt x="119643" y="180515"/>
                </a:lnTo>
                <a:lnTo>
                  <a:pt x="115108" y="185982"/>
                </a:lnTo>
                <a:lnTo>
                  <a:pt x="111292" y="191213"/>
                </a:lnTo>
                <a:lnTo>
                  <a:pt x="107953" y="196289"/>
                </a:lnTo>
                <a:lnTo>
                  <a:pt x="104934" y="201260"/>
                </a:lnTo>
                <a:lnTo>
                  <a:pt x="101333" y="206161"/>
                </a:lnTo>
                <a:lnTo>
                  <a:pt x="97346" y="211016"/>
                </a:lnTo>
                <a:lnTo>
                  <a:pt x="93099" y="215841"/>
                </a:lnTo>
                <a:lnTo>
                  <a:pt x="88681" y="220645"/>
                </a:lnTo>
                <a:lnTo>
                  <a:pt x="75672" y="234196"/>
                </a:lnTo>
                <a:lnTo>
                  <a:pt x="69259" y="240736"/>
                </a:lnTo>
                <a:lnTo>
                  <a:pt x="65644" y="242797"/>
                </a:lnTo>
                <a:lnTo>
                  <a:pt x="61647" y="244172"/>
                </a:lnTo>
                <a:lnTo>
                  <a:pt x="57393" y="245088"/>
                </a:lnTo>
                <a:lnTo>
                  <a:pt x="52971" y="246493"/>
                </a:lnTo>
                <a:lnTo>
                  <a:pt x="48435" y="248223"/>
                </a:lnTo>
                <a:lnTo>
                  <a:pt x="43824" y="250170"/>
                </a:lnTo>
                <a:lnTo>
                  <a:pt x="36583" y="252334"/>
                </a:lnTo>
                <a:lnTo>
                  <a:pt x="30719" y="253295"/>
                </a:lnTo>
                <a:lnTo>
                  <a:pt x="25468" y="253722"/>
                </a:lnTo>
                <a:lnTo>
                  <a:pt x="22956" y="253043"/>
                </a:lnTo>
                <a:lnTo>
                  <a:pt x="15629" y="249087"/>
                </a:lnTo>
                <a:lnTo>
                  <a:pt x="10823" y="247884"/>
                </a:lnTo>
                <a:lnTo>
                  <a:pt x="9224" y="246769"/>
                </a:lnTo>
                <a:lnTo>
                  <a:pt x="8158" y="245232"/>
                </a:lnTo>
                <a:lnTo>
                  <a:pt x="6180" y="240614"/>
                </a:lnTo>
                <a:lnTo>
                  <a:pt x="2655" y="233269"/>
                </a:lnTo>
                <a:lnTo>
                  <a:pt x="559" y="226830"/>
                </a:lnTo>
                <a:lnTo>
                  <a:pt x="0" y="224003"/>
                </a:lnTo>
                <a:lnTo>
                  <a:pt x="421" y="221323"/>
                </a:lnTo>
                <a:lnTo>
                  <a:pt x="3006" y="216229"/>
                </a:lnTo>
                <a:lnTo>
                  <a:pt x="4684" y="209203"/>
                </a:lnTo>
                <a:lnTo>
                  <a:pt x="5131" y="205107"/>
                </a:lnTo>
                <a:lnTo>
                  <a:pt x="6223" y="201582"/>
                </a:lnTo>
                <a:lnTo>
                  <a:pt x="9553" y="195549"/>
                </a:lnTo>
                <a:lnTo>
                  <a:pt x="15796" y="190222"/>
                </a:lnTo>
                <a:lnTo>
                  <a:pt x="23068" y="185209"/>
                </a:lnTo>
                <a:lnTo>
                  <a:pt x="28946" y="180335"/>
                </a:lnTo>
                <a:lnTo>
                  <a:pt x="32419" y="177924"/>
                </a:lnTo>
                <a:lnTo>
                  <a:pt x="36321" y="175523"/>
                </a:lnTo>
                <a:lnTo>
                  <a:pt x="40510" y="173128"/>
                </a:lnTo>
                <a:lnTo>
                  <a:pt x="44891" y="171532"/>
                </a:lnTo>
                <a:lnTo>
                  <a:pt x="49398" y="170468"/>
                </a:lnTo>
                <a:lnTo>
                  <a:pt x="53991" y="169759"/>
                </a:lnTo>
                <a:lnTo>
                  <a:pt x="58640" y="168492"/>
                </a:lnTo>
                <a:lnTo>
                  <a:pt x="63327" y="166853"/>
                </a:lnTo>
                <a:lnTo>
                  <a:pt x="68039" y="164967"/>
                </a:lnTo>
                <a:lnTo>
                  <a:pt x="72768" y="163710"/>
                </a:lnTo>
                <a:lnTo>
                  <a:pt x="77508" y="162872"/>
                </a:lnTo>
                <a:lnTo>
                  <a:pt x="82256" y="162313"/>
                </a:lnTo>
                <a:lnTo>
                  <a:pt x="87008" y="162734"/>
                </a:lnTo>
                <a:lnTo>
                  <a:pt x="91765" y="163809"/>
                </a:lnTo>
                <a:lnTo>
                  <a:pt x="96522" y="165319"/>
                </a:lnTo>
                <a:lnTo>
                  <a:pt x="101282" y="166326"/>
                </a:lnTo>
                <a:lnTo>
                  <a:pt x="106042" y="166997"/>
                </a:lnTo>
                <a:lnTo>
                  <a:pt x="110804" y="167445"/>
                </a:lnTo>
                <a:lnTo>
                  <a:pt x="115565" y="168536"/>
                </a:lnTo>
                <a:lnTo>
                  <a:pt x="120327" y="170059"/>
                </a:lnTo>
                <a:lnTo>
                  <a:pt x="125090" y="171867"/>
                </a:lnTo>
                <a:lnTo>
                  <a:pt x="129852" y="173866"/>
                </a:lnTo>
                <a:lnTo>
                  <a:pt x="134614" y="175992"/>
                </a:lnTo>
                <a:lnTo>
                  <a:pt x="144139" y="180472"/>
                </a:lnTo>
                <a:lnTo>
                  <a:pt x="210814" y="213584"/>
                </a:lnTo>
                <a:lnTo>
                  <a:pt x="214782" y="215171"/>
                </a:lnTo>
                <a:lnTo>
                  <a:pt x="221309" y="216935"/>
                </a:lnTo>
                <a:lnTo>
                  <a:pt x="226855" y="219835"/>
                </a:lnTo>
                <a:lnTo>
                  <a:pt x="234626" y="22548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1353"/>
          <p:cNvSpPr/>
          <p:nvPr/>
        </p:nvSpPr>
        <p:spPr>
          <a:xfrm>
            <a:off x="6236493" y="3579018"/>
            <a:ext cx="185739" cy="14289"/>
          </a:xfrm>
          <a:custGeom>
            <a:avLst/>
            <a:gdLst/>
            <a:ahLst/>
            <a:cxnLst/>
            <a:rect l="0" t="0" r="0" b="0"/>
            <a:pathLst>
              <a:path w="185739" h="14289">
                <a:moveTo>
                  <a:pt x="0" y="14288"/>
                </a:moveTo>
                <a:lnTo>
                  <a:pt x="3793" y="14288"/>
                </a:lnTo>
                <a:lnTo>
                  <a:pt x="5703" y="13494"/>
                </a:lnTo>
                <a:lnTo>
                  <a:pt x="7771" y="12171"/>
                </a:lnTo>
                <a:lnTo>
                  <a:pt x="9943" y="10496"/>
                </a:lnTo>
                <a:lnTo>
                  <a:pt x="12185" y="9378"/>
                </a:lnTo>
                <a:lnTo>
                  <a:pt x="14473" y="8633"/>
                </a:lnTo>
                <a:lnTo>
                  <a:pt x="16793" y="8137"/>
                </a:lnTo>
                <a:lnTo>
                  <a:pt x="19927" y="7806"/>
                </a:lnTo>
                <a:lnTo>
                  <a:pt x="23603" y="7585"/>
                </a:lnTo>
                <a:lnTo>
                  <a:pt x="31128" y="7340"/>
                </a:lnTo>
                <a:lnTo>
                  <a:pt x="40621" y="7203"/>
                </a:lnTo>
                <a:lnTo>
                  <a:pt x="48745" y="7170"/>
                </a:lnTo>
                <a:lnTo>
                  <a:pt x="52341" y="6367"/>
                </a:lnTo>
                <a:lnTo>
                  <a:pt x="55531" y="5039"/>
                </a:lnTo>
                <a:lnTo>
                  <a:pt x="58452" y="3359"/>
                </a:lnTo>
                <a:lnTo>
                  <a:pt x="62781" y="2240"/>
                </a:lnTo>
                <a:lnTo>
                  <a:pt x="68048" y="1493"/>
                </a:lnTo>
                <a:lnTo>
                  <a:pt x="73940" y="996"/>
                </a:lnTo>
                <a:lnTo>
                  <a:pt x="79456" y="664"/>
                </a:lnTo>
                <a:lnTo>
                  <a:pt x="89818" y="295"/>
                </a:lnTo>
                <a:lnTo>
                  <a:pt x="109406" y="59"/>
                </a:lnTo>
                <a:lnTo>
                  <a:pt x="18573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1354"/>
          <p:cNvSpPr/>
          <p:nvPr/>
        </p:nvSpPr>
        <p:spPr>
          <a:xfrm>
            <a:off x="6250781" y="3657600"/>
            <a:ext cx="200026" cy="14288"/>
          </a:xfrm>
          <a:custGeom>
            <a:avLst/>
            <a:gdLst/>
            <a:ahLst/>
            <a:cxnLst/>
            <a:rect l="0" t="0" r="0" b="0"/>
            <a:pathLst>
              <a:path w="200026" h="14288">
                <a:moveTo>
                  <a:pt x="0" y="14287"/>
                </a:moveTo>
                <a:lnTo>
                  <a:pt x="75245" y="14287"/>
                </a:lnTo>
                <a:lnTo>
                  <a:pt x="81119" y="13493"/>
                </a:lnTo>
                <a:lnTo>
                  <a:pt x="87417" y="12170"/>
                </a:lnTo>
                <a:lnTo>
                  <a:pt x="93996" y="10495"/>
                </a:lnTo>
                <a:lnTo>
                  <a:pt x="99971" y="9377"/>
                </a:lnTo>
                <a:lnTo>
                  <a:pt x="105541" y="8633"/>
                </a:lnTo>
                <a:lnTo>
                  <a:pt x="110842" y="8136"/>
                </a:lnTo>
                <a:lnTo>
                  <a:pt x="116757" y="7805"/>
                </a:lnTo>
                <a:lnTo>
                  <a:pt x="129679" y="7437"/>
                </a:lnTo>
                <a:lnTo>
                  <a:pt x="146550" y="7230"/>
                </a:lnTo>
                <a:lnTo>
                  <a:pt x="152468" y="6408"/>
                </a:lnTo>
                <a:lnTo>
                  <a:pt x="158795" y="5065"/>
                </a:lnTo>
                <a:lnTo>
                  <a:pt x="165395" y="3377"/>
                </a:lnTo>
                <a:lnTo>
                  <a:pt x="171382" y="2251"/>
                </a:lnTo>
                <a:lnTo>
                  <a:pt x="176961" y="1501"/>
                </a:lnTo>
                <a:lnTo>
                  <a:pt x="182267" y="1000"/>
                </a:lnTo>
                <a:lnTo>
                  <a:pt x="186599" y="667"/>
                </a:lnTo>
                <a:lnTo>
                  <a:pt x="190280" y="444"/>
                </a:lnTo>
                <a:lnTo>
                  <a:pt x="2000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1355"/>
          <p:cNvSpPr/>
          <p:nvPr/>
        </p:nvSpPr>
        <p:spPr>
          <a:xfrm>
            <a:off x="6557988" y="3557587"/>
            <a:ext cx="185713" cy="7137"/>
          </a:xfrm>
          <a:custGeom>
            <a:avLst/>
            <a:gdLst/>
            <a:ahLst/>
            <a:cxnLst/>
            <a:rect l="0" t="0" r="0" b="0"/>
            <a:pathLst>
              <a:path w="185713" h="7137">
                <a:moveTo>
                  <a:pt x="7118" y="0"/>
                </a:moveTo>
                <a:lnTo>
                  <a:pt x="0" y="0"/>
                </a:lnTo>
                <a:lnTo>
                  <a:pt x="9920" y="0"/>
                </a:lnTo>
                <a:lnTo>
                  <a:pt x="11367" y="794"/>
                </a:lnTo>
                <a:lnTo>
                  <a:pt x="12331" y="2117"/>
                </a:lnTo>
                <a:lnTo>
                  <a:pt x="12976" y="3792"/>
                </a:lnTo>
                <a:lnTo>
                  <a:pt x="14198" y="4910"/>
                </a:lnTo>
                <a:lnTo>
                  <a:pt x="15807" y="5654"/>
                </a:lnTo>
                <a:lnTo>
                  <a:pt x="17673" y="6151"/>
                </a:lnTo>
                <a:lnTo>
                  <a:pt x="19711" y="6482"/>
                </a:lnTo>
                <a:lnTo>
                  <a:pt x="21863" y="6703"/>
                </a:lnTo>
                <a:lnTo>
                  <a:pt x="24092" y="6850"/>
                </a:lnTo>
                <a:lnTo>
                  <a:pt x="30802" y="7013"/>
                </a:lnTo>
                <a:lnTo>
                  <a:pt x="55867" y="7136"/>
                </a:lnTo>
                <a:lnTo>
                  <a:pt x="60256" y="6345"/>
                </a:lnTo>
                <a:lnTo>
                  <a:pt x="64768" y="5024"/>
                </a:lnTo>
                <a:lnTo>
                  <a:pt x="69364" y="3349"/>
                </a:lnTo>
                <a:lnTo>
                  <a:pt x="74015" y="2233"/>
                </a:lnTo>
                <a:lnTo>
                  <a:pt x="78703" y="1489"/>
                </a:lnTo>
                <a:lnTo>
                  <a:pt x="83416" y="992"/>
                </a:lnTo>
                <a:lnTo>
                  <a:pt x="88940" y="662"/>
                </a:lnTo>
                <a:lnTo>
                  <a:pt x="101427" y="294"/>
                </a:lnTo>
                <a:lnTo>
                  <a:pt x="118233" y="58"/>
                </a:lnTo>
                <a:lnTo>
                  <a:pt x="18571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1356"/>
          <p:cNvSpPr/>
          <p:nvPr/>
        </p:nvSpPr>
        <p:spPr>
          <a:xfrm>
            <a:off x="6772275" y="3422249"/>
            <a:ext cx="285751" cy="235352"/>
          </a:xfrm>
          <a:custGeom>
            <a:avLst/>
            <a:gdLst/>
            <a:ahLst/>
            <a:cxnLst/>
            <a:rect l="0" t="0" r="0" b="0"/>
            <a:pathLst>
              <a:path w="285751" h="235352">
                <a:moveTo>
                  <a:pt x="0" y="49613"/>
                </a:moveTo>
                <a:lnTo>
                  <a:pt x="6150" y="43462"/>
                </a:lnTo>
                <a:lnTo>
                  <a:pt x="8819" y="38677"/>
                </a:lnTo>
                <a:lnTo>
                  <a:pt x="10642" y="35179"/>
                </a:lnTo>
                <a:lnTo>
                  <a:pt x="16901" y="29175"/>
                </a:lnTo>
                <a:lnTo>
                  <a:pt x="24180" y="23861"/>
                </a:lnTo>
                <a:lnTo>
                  <a:pt x="30061" y="18853"/>
                </a:lnTo>
                <a:lnTo>
                  <a:pt x="33534" y="17200"/>
                </a:lnTo>
                <a:lnTo>
                  <a:pt x="46008" y="14080"/>
                </a:lnTo>
                <a:lnTo>
                  <a:pt x="50516" y="12430"/>
                </a:lnTo>
                <a:lnTo>
                  <a:pt x="55108" y="10537"/>
                </a:lnTo>
                <a:lnTo>
                  <a:pt x="59757" y="8481"/>
                </a:lnTo>
                <a:lnTo>
                  <a:pt x="69157" y="4080"/>
                </a:lnTo>
                <a:lnTo>
                  <a:pt x="76509" y="1595"/>
                </a:lnTo>
                <a:lnTo>
                  <a:pt x="83216" y="490"/>
                </a:lnTo>
                <a:lnTo>
                  <a:pt x="91489" y="0"/>
                </a:lnTo>
                <a:lnTo>
                  <a:pt x="95918" y="662"/>
                </a:lnTo>
                <a:lnTo>
                  <a:pt x="100458" y="1898"/>
                </a:lnTo>
                <a:lnTo>
                  <a:pt x="108941" y="4594"/>
                </a:lnTo>
                <a:lnTo>
                  <a:pt x="115358" y="5792"/>
                </a:lnTo>
                <a:lnTo>
                  <a:pt x="120856" y="8441"/>
                </a:lnTo>
                <a:lnTo>
                  <a:pt x="128413" y="14395"/>
                </a:lnTo>
                <a:lnTo>
                  <a:pt x="130852" y="16610"/>
                </a:lnTo>
                <a:lnTo>
                  <a:pt x="132478" y="18880"/>
                </a:lnTo>
                <a:lnTo>
                  <a:pt x="134285" y="23518"/>
                </a:lnTo>
                <a:lnTo>
                  <a:pt x="137205" y="30343"/>
                </a:lnTo>
                <a:lnTo>
                  <a:pt x="139095" y="34384"/>
                </a:lnTo>
                <a:lnTo>
                  <a:pt x="140354" y="38667"/>
                </a:lnTo>
                <a:lnTo>
                  <a:pt x="141195" y="43110"/>
                </a:lnTo>
                <a:lnTo>
                  <a:pt x="141755" y="47659"/>
                </a:lnTo>
                <a:lnTo>
                  <a:pt x="142377" y="54830"/>
                </a:lnTo>
                <a:lnTo>
                  <a:pt x="142543" y="57853"/>
                </a:lnTo>
                <a:lnTo>
                  <a:pt x="141859" y="61456"/>
                </a:lnTo>
                <a:lnTo>
                  <a:pt x="140611" y="65446"/>
                </a:lnTo>
                <a:lnTo>
                  <a:pt x="138984" y="69694"/>
                </a:lnTo>
                <a:lnTo>
                  <a:pt x="135060" y="80763"/>
                </a:lnTo>
                <a:lnTo>
                  <a:pt x="132903" y="87048"/>
                </a:lnTo>
                <a:lnTo>
                  <a:pt x="130671" y="92826"/>
                </a:lnTo>
                <a:lnTo>
                  <a:pt x="128389" y="98265"/>
                </a:lnTo>
                <a:lnTo>
                  <a:pt x="126073" y="103479"/>
                </a:lnTo>
                <a:lnTo>
                  <a:pt x="121384" y="113506"/>
                </a:lnTo>
                <a:lnTo>
                  <a:pt x="119023" y="118402"/>
                </a:lnTo>
                <a:lnTo>
                  <a:pt x="116654" y="124047"/>
                </a:lnTo>
                <a:lnTo>
                  <a:pt x="114282" y="130192"/>
                </a:lnTo>
                <a:lnTo>
                  <a:pt x="111907" y="136670"/>
                </a:lnTo>
                <a:lnTo>
                  <a:pt x="108735" y="142576"/>
                </a:lnTo>
                <a:lnTo>
                  <a:pt x="105034" y="148101"/>
                </a:lnTo>
                <a:lnTo>
                  <a:pt x="100979" y="153371"/>
                </a:lnTo>
                <a:lnTo>
                  <a:pt x="97482" y="158473"/>
                </a:lnTo>
                <a:lnTo>
                  <a:pt x="94357" y="163461"/>
                </a:lnTo>
                <a:lnTo>
                  <a:pt x="91479" y="168374"/>
                </a:lnTo>
                <a:lnTo>
                  <a:pt x="88767" y="173237"/>
                </a:lnTo>
                <a:lnTo>
                  <a:pt x="83637" y="182874"/>
                </a:lnTo>
                <a:lnTo>
                  <a:pt x="81158" y="186872"/>
                </a:lnTo>
                <a:lnTo>
                  <a:pt x="76287" y="193432"/>
                </a:lnTo>
                <a:lnTo>
                  <a:pt x="71476" y="198993"/>
                </a:lnTo>
                <a:lnTo>
                  <a:pt x="66692" y="204111"/>
                </a:lnTo>
                <a:lnTo>
                  <a:pt x="57153" y="213863"/>
                </a:lnTo>
                <a:lnTo>
                  <a:pt x="54771" y="216263"/>
                </a:lnTo>
                <a:lnTo>
                  <a:pt x="52389" y="217863"/>
                </a:lnTo>
                <a:lnTo>
                  <a:pt x="47625" y="219641"/>
                </a:lnTo>
                <a:lnTo>
                  <a:pt x="46038" y="220909"/>
                </a:lnTo>
                <a:lnTo>
                  <a:pt x="44980" y="222548"/>
                </a:lnTo>
                <a:lnTo>
                  <a:pt x="42873" y="228178"/>
                </a:lnTo>
                <a:lnTo>
                  <a:pt x="226123" y="228207"/>
                </a:lnTo>
                <a:lnTo>
                  <a:pt x="230917" y="229001"/>
                </a:lnTo>
                <a:lnTo>
                  <a:pt x="235701" y="230324"/>
                </a:lnTo>
                <a:lnTo>
                  <a:pt x="240478" y="231999"/>
                </a:lnTo>
                <a:lnTo>
                  <a:pt x="245250" y="233117"/>
                </a:lnTo>
                <a:lnTo>
                  <a:pt x="250018" y="233861"/>
                </a:lnTo>
                <a:lnTo>
                  <a:pt x="258757" y="234689"/>
                </a:lnTo>
                <a:lnTo>
                  <a:pt x="265286" y="235056"/>
                </a:lnTo>
                <a:lnTo>
                  <a:pt x="273425" y="235263"/>
                </a:lnTo>
                <a:lnTo>
                  <a:pt x="285750" y="23535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1357"/>
          <p:cNvSpPr/>
          <p:nvPr/>
        </p:nvSpPr>
        <p:spPr>
          <a:xfrm>
            <a:off x="5179218" y="2543175"/>
            <a:ext cx="57151" cy="150019"/>
          </a:xfrm>
          <a:custGeom>
            <a:avLst/>
            <a:gdLst/>
            <a:ahLst/>
            <a:cxnLst/>
            <a:rect l="0" t="0" r="0" b="0"/>
            <a:pathLst>
              <a:path w="57151" h="150019">
                <a:moveTo>
                  <a:pt x="0" y="0"/>
                </a:moveTo>
                <a:lnTo>
                  <a:pt x="0" y="7056"/>
                </a:lnTo>
                <a:lnTo>
                  <a:pt x="3793" y="10910"/>
                </a:lnTo>
                <a:lnTo>
                  <a:pt x="4910" y="12829"/>
                </a:lnTo>
                <a:lnTo>
                  <a:pt x="6151" y="17079"/>
                </a:lnTo>
                <a:lnTo>
                  <a:pt x="6850" y="20141"/>
                </a:lnTo>
                <a:lnTo>
                  <a:pt x="8535" y="21365"/>
                </a:lnTo>
                <a:lnTo>
                  <a:pt x="11246" y="22974"/>
                </a:lnTo>
                <a:lnTo>
                  <a:pt x="14641" y="24841"/>
                </a:lnTo>
                <a:lnTo>
                  <a:pt x="16905" y="26879"/>
                </a:lnTo>
                <a:lnTo>
                  <a:pt x="18414" y="29032"/>
                </a:lnTo>
                <a:lnTo>
                  <a:pt x="20090" y="33540"/>
                </a:lnTo>
                <a:lnTo>
                  <a:pt x="20835" y="38190"/>
                </a:lnTo>
                <a:lnTo>
                  <a:pt x="21828" y="40541"/>
                </a:lnTo>
                <a:lnTo>
                  <a:pt x="23283" y="42902"/>
                </a:lnTo>
                <a:lnTo>
                  <a:pt x="25048" y="45270"/>
                </a:lnTo>
                <a:lnTo>
                  <a:pt x="26223" y="47642"/>
                </a:lnTo>
                <a:lnTo>
                  <a:pt x="27007" y="50018"/>
                </a:lnTo>
                <a:lnTo>
                  <a:pt x="27530" y="52395"/>
                </a:lnTo>
                <a:lnTo>
                  <a:pt x="27878" y="54774"/>
                </a:lnTo>
                <a:lnTo>
                  <a:pt x="28111" y="57153"/>
                </a:lnTo>
                <a:lnTo>
                  <a:pt x="28266" y="59533"/>
                </a:lnTo>
                <a:lnTo>
                  <a:pt x="29162" y="61914"/>
                </a:lnTo>
                <a:lnTo>
                  <a:pt x="30554" y="64294"/>
                </a:lnTo>
                <a:lnTo>
                  <a:pt x="32276" y="66675"/>
                </a:lnTo>
                <a:lnTo>
                  <a:pt x="33423" y="69850"/>
                </a:lnTo>
                <a:lnTo>
                  <a:pt x="34188" y="73554"/>
                </a:lnTo>
                <a:lnTo>
                  <a:pt x="34699" y="77611"/>
                </a:lnTo>
                <a:lnTo>
                  <a:pt x="35039" y="81109"/>
                </a:lnTo>
                <a:lnTo>
                  <a:pt x="35266" y="84235"/>
                </a:lnTo>
                <a:lnTo>
                  <a:pt x="35417" y="87113"/>
                </a:lnTo>
                <a:lnTo>
                  <a:pt x="35585" y="92427"/>
                </a:lnTo>
                <a:lnTo>
                  <a:pt x="35629" y="94955"/>
                </a:lnTo>
                <a:lnTo>
                  <a:pt x="36453" y="97435"/>
                </a:lnTo>
                <a:lnTo>
                  <a:pt x="37796" y="99881"/>
                </a:lnTo>
                <a:lnTo>
                  <a:pt x="39485" y="102306"/>
                </a:lnTo>
                <a:lnTo>
                  <a:pt x="40611" y="104716"/>
                </a:lnTo>
                <a:lnTo>
                  <a:pt x="41362" y="107117"/>
                </a:lnTo>
                <a:lnTo>
                  <a:pt x="41862" y="109511"/>
                </a:lnTo>
                <a:lnTo>
                  <a:pt x="42196" y="111901"/>
                </a:lnTo>
                <a:lnTo>
                  <a:pt x="42418" y="114288"/>
                </a:lnTo>
                <a:lnTo>
                  <a:pt x="42566" y="116673"/>
                </a:lnTo>
                <a:lnTo>
                  <a:pt x="43459" y="119057"/>
                </a:lnTo>
                <a:lnTo>
                  <a:pt x="44848" y="121440"/>
                </a:lnTo>
                <a:lnTo>
                  <a:pt x="46568" y="123822"/>
                </a:lnTo>
                <a:lnTo>
                  <a:pt x="47714" y="126204"/>
                </a:lnTo>
                <a:lnTo>
                  <a:pt x="48478" y="128586"/>
                </a:lnTo>
                <a:lnTo>
                  <a:pt x="49705" y="134320"/>
                </a:lnTo>
                <a:lnTo>
                  <a:pt x="49873" y="137220"/>
                </a:lnTo>
                <a:lnTo>
                  <a:pt x="49980" y="141758"/>
                </a:lnTo>
                <a:lnTo>
                  <a:pt x="50007" y="150010"/>
                </a:lnTo>
                <a:lnTo>
                  <a:pt x="57150" y="15001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1358"/>
          <p:cNvSpPr/>
          <p:nvPr/>
        </p:nvSpPr>
        <p:spPr>
          <a:xfrm>
            <a:off x="5129212" y="2593181"/>
            <a:ext cx="192882" cy="14288"/>
          </a:xfrm>
          <a:custGeom>
            <a:avLst/>
            <a:gdLst/>
            <a:ahLst/>
            <a:cxnLst/>
            <a:rect l="0" t="0" r="0" b="0"/>
            <a:pathLst>
              <a:path w="192882" h="14288">
                <a:moveTo>
                  <a:pt x="0" y="7144"/>
                </a:moveTo>
                <a:lnTo>
                  <a:pt x="6151" y="13294"/>
                </a:lnTo>
                <a:lnTo>
                  <a:pt x="7276" y="13625"/>
                </a:lnTo>
                <a:lnTo>
                  <a:pt x="10642" y="13993"/>
                </a:lnTo>
                <a:lnTo>
                  <a:pt x="14784" y="14156"/>
                </a:lnTo>
                <a:lnTo>
                  <a:pt x="23911" y="14261"/>
                </a:lnTo>
                <a:lnTo>
                  <a:pt x="83443" y="14287"/>
                </a:lnTo>
                <a:lnTo>
                  <a:pt x="88172" y="13494"/>
                </a:lnTo>
                <a:lnTo>
                  <a:pt x="92913" y="12171"/>
                </a:lnTo>
                <a:lnTo>
                  <a:pt x="97661" y="10495"/>
                </a:lnTo>
                <a:lnTo>
                  <a:pt x="102413" y="9378"/>
                </a:lnTo>
                <a:lnTo>
                  <a:pt x="107169" y="8633"/>
                </a:lnTo>
                <a:lnTo>
                  <a:pt x="111928" y="8136"/>
                </a:lnTo>
                <a:lnTo>
                  <a:pt x="116687" y="7806"/>
                </a:lnTo>
                <a:lnTo>
                  <a:pt x="121448" y="7585"/>
                </a:lnTo>
                <a:lnTo>
                  <a:pt x="126209" y="7438"/>
                </a:lnTo>
                <a:lnTo>
                  <a:pt x="130970" y="6546"/>
                </a:lnTo>
                <a:lnTo>
                  <a:pt x="135732" y="5158"/>
                </a:lnTo>
                <a:lnTo>
                  <a:pt x="140495" y="3438"/>
                </a:lnTo>
                <a:lnTo>
                  <a:pt x="145257" y="2292"/>
                </a:lnTo>
                <a:lnTo>
                  <a:pt x="150019" y="1528"/>
                </a:lnTo>
                <a:lnTo>
                  <a:pt x="154781" y="1018"/>
                </a:lnTo>
                <a:lnTo>
                  <a:pt x="158750" y="679"/>
                </a:lnTo>
                <a:lnTo>
                  <a:pt x="162190" y="453"/>
                </a:lnTo>
                <a:lnTo>
                  <a:pt x="165276" y="302"/>
                </a:lnTo>
                <a:lnTo>
                  <a:pt x="172939" y="134"/>
                </a:lnTo>
                <a:lnTo>
                  <a:pt x="19288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1359"/>
          <p:cNvSpPr/>
          <p:nvPr/>
        </p:nvSpPr>
        <p:spPr>
          <a:xfrm>
            <a:off x="5036343" y="3457575"/>
            <a:ext cx="192883" cy="28576"/>
          </a:xfrm>
          <a:custGeom>
            <a:avLst/>
            <a:gdLst/>
            <a:ahLst/>
            <a:cxnLst/>
            <a:rect l="0" t="0" r="0" b="0"/>
            <a:pathLst>
              <a:path w="192883" h="28576">
                <a:moveTo>
                  <a:pt x="0" y="28575"/>
                </a:moveTo>
                <a:lnTo>
                  <a:pt x="6151" y="22424"/>
                </a:lnTo>
                <a:lnTo>
                  <a:pt x="8819" y="21872"/>
                </a:lnTo>
                <a:lnTo>
                  <a:pt x="14361" y="21489"/>
                </a:lnTo>
                <a:lnTo>
                  <a:pt x="34337" y="21432"/>
                </a:lnTo>
                <a:lnTo>
                  <a:pt x="35591" y="20638"/>
                </a:lnTo>
                <a:lnTo>
                  <a:pt x="37221" y="19314"/>
                </a:lnTo>
                <a:lnTo>
                  <a:pt x="39102" y="17639"/>
                </a:lnTo>
                <a:lnTo>
                  <a:pt x="41943" y="16522"/>
                </a:lnTo>
                <a:lnTo>
                  <a:pt x="45425" y="15777"/>
                </a:lnTo>
                <a:lnTo>
                  <a:pt x="49333" y="15280"/>
                </a:lnTo>
                <a:lnTo>
                  <a:pt x="52733" y="14949"/>
                </a:lnTo>
                <a:lnTo>
                  <a:pt x="58627" y="14581"/>
                </a:lnTo>
                <a:lnTo>
                  <a:pt x="66009" y="14418"/>
                </a:lnTo>
                <a:lnTo>
                  <a:pt x="93939" y="14295"/>
                </a:lnTo>
                <a:lnTo>
                  <a:pt x="97551" y="13498"/>
                </a:lnTo>
                <a:lnTo>
                  <a:pt x="101547" y="12174"/>
                </a:lnTo>
                <a:lnTo>
                  <a:pt x="105798" y="10497"/>
                </a:lnTo>
                <a:lnTo>
                  <a:pt x="110219" y="9379"/>
                </a:lnTo>
                <a:lnTo>
                  <a:pt x="114755" y="8634"/>
                </a:lnTo>
                <a:lnTo>
                  <a:pt x="119366" y="8137"/>
                </a:lnTo>
                <a:lnTo>
                  <a:pt x="124028" y="7806"/>
                </a:lnTo>
                <a:lnTo>
                  <a:pt x="128723" y="7585"/>
                </a:lnTo>
                <a:lnTo>
                  <a:pt x="140799" y="7274"/>
                </a:lnTo>
                <a:lnTo>
                  <a:pt x="143872" y="7230"/>
                </a:lnTo>
                <a:lnTo>
                  <a:pt x="147508" y="6408"/>
                </a:lnTo>
                <a:lnTo>
                  <a:pt x="151520" y="5065"/>
                </a:lnTo>
                <a:lnTo>
                  <a:pt x="155782" y="3377"/>
                </a:lnTo>
                <a:lnTo>
                  <a:pt x="159417" y="2251"/>
                </a:lnTo>
                <a:lnTo>
                  <a:pt x="162635" y="1501"/>
                </a:lnTo>
                <a:lnTo>
                  <a:pt x="165573" y="1000"/>
                </a:lnTo>
                <a:lnTo>
                  <a:pt x="169120" y="667"/>
                </a:lnTo>
                <a:lnTo>
                  <a:pt x="173072" y="444"/>
                </a:lnTo>
                <a:lnTo>
                  <a:pt x="180902" y="198"/>
                </a:lnTo>
                <a:lnTo>
                  <a:pt x="192882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1360"/>
          <p:cNvSpPr/>
          <p:nvPr/>
        </p:nvSpPr>
        <p:spPr>
          <a:xfrm>
            <a:off x="6336516" y="2479000"/>
            <a:ext cx="835390" cy="657071"/>
          </a:xfrm>
          <a:custGeom>
            <a:avLst/>
            <a:gdLst/>
            <a:ahLst/>
            <a:cxnLst/>
            <a:rect l="0" t="0" r="0" b="0"/>
            <a:pathLst>
              <a:path w="835390" h="657071">
                <a:moveTo>
                  <a:pt x="664359" y="28456"/>
                </a:moveTo>
                <a:lnTo>
                  <a:pt x="658208" y="22305"/>
                </a:lnTo>
                <a:lnTo>
                  <a:pt x="657657" y="19637"/>
                </a:lnTo>
                <a:lnTo>
                  <a:pt x="657509" y="17814"/>
                </a:lnTo>
                <a:lnTo>
                  <a:pt x="656617" y="16599"/>
                </a:lnTo>
                <a:lnTo>
                  <a:pt x="655229" y="15788"/>
                </a:lnTo>
                <a:lnTo>
                  <a:pt x="634279" y="8112"/>
                </a:lnTo>
                <a:lnTo>
                  <a:pt x="609249" y="7120"/>
                </a:lnTo>
                <a:lnTo>
                  <a:pt x="542494" y="7025"/>
                </a:lnTo>
                <a:lnTo>
                  <a:pt x="521359" y="10817"/>
                </a:lnTo>
                <a:lnTo>
                  <a:pt x="500016" y="13175"/>
                </a:lnTo>
                <a:lnTo>
                  <a:pt x="466560" y="18882"/>
                </a:lnTo>
                <a:lnTo>
                  <a:pt x="443562" y="21386"/>
                </a:lnTo>
                <a:lnTo>
                  <a:pt x="421666" y="26802"/>
                </a:lnTo>
                <a:lnTo>
                  <a:pt x="400098" y="33434"/>
                </a:lnTo>
                <a:lnTo>
                  <a:pt x="377832" y="40426"/>
                </a:lnTo>
                <a:lnTo>
                  <a:pt x="352273" y="47525"/>
                </a:lnTo>
                <a:lnTo>
                  <a:pt x="329266" y="54655"/>
                </a:lnTo>
                <a:lnTo>
                  <a:pt x="306574" y="62589"/>
                </a:lnTo>
                <a:lnTo>
                  <a:pt x="280889" y="73847"/>
                </a:lnTo>
                <a:lnTo>
                  <a:pt x="260226" y="82563"/>
                </a:lnTo>
                <a:lnTo>
                  <a:pt x="256824" y="85164"/>
                </a:lnTo>
                <a:lnTo>
                  <a:pt x="254556" y="87693"/>
                </a:lnTo>
                <a:lnTo>
                  <a:pt x="245686" y="92619"/>
                </a:lnTo>
                <a:lnTo>
                  <a:pt x="220589" y="106041"/>
                </a:lnTo>
                <a:lnTo>
                  <a:pt x="197612" y="123979"/>
                </a:lnTo>
                <a:lnTo>
                  <a:pt x="173082" y="142810"/>
                </a:lnTo>
                <a:lnTo>
                  <a:pt x="161851" y="151511"/>
                </a:lnTo>
                <a:lnTo>
                  <a:pt x="142934" y="162460"/>
                </a:lnTo>
                <a:lnTo>
                  <a:pt x="126129" y="179286"/>
                </a:lnTo>
                <a:lnTo>
                  <a:pt x="108008" y="194678"/>
                </a:lnTo>
                <a:lnTo>
                  <a:pt x="89736" y="214101"/>
                </a:lnTo>
                <a:lnTo>
                  <a:pt x="78771" y="223678"/>
                </a:lnTo>
                <a:lnTo>
                  <a:pt x="63147" y="242760"/>
                </a:lnTo>
                <a:lnTo>
                  <a:pt x="51776" y="257053"/>
                </a:lnTo>
                <a:lnTo>
                  <a:pt x="41263" y="273459"/>
                </a:lnTo>
                <a:lnTo>
                  <a:pt x="30211" y="291285"/>
                </a:lnTo>
                <a:lnTo>
                  <a:pt x="21909" y="308737"/>
                </a:lnTo>
                <a:lnTo>
                  <a:pt x="17669" y="321300"/>
                </a:lnTo>
                <a:lnTo>
                  <a:pt x="14488" y="338092"/>
                </a:lnTo>
                <a:lnTo>
                  <a:pt x="8872" y="357002"/>
                </a:lnTo>
                <a:lnTo>
                  <a:pt x="2974" y="373806"/>
                </a:lnTo>
                <a:lnTo>
                  <a:pt x="874" y="393513"/>
                </a:lnTo>
                <a:lnTo>
                  <a:pt x="383" y="407397"/>
                </a:lnTo>
                <a:lnTo>
                  <a:pt x="67" y="434920"/>
                </a:lnTo>
                <a:lnTo>
                  <a:pt x="0" y="465226"/>
                </a:lnTo>
                <a:lnTo>
                  <a:pt x="2111" y="478957"/>
                </a:lnTo>
                <a:lnTo>
                  <a:pt x="7762" y="497958"/>
                </a:lnTo>
                <a:lnTo>
                  <a:pt x="14463" y="513643"/>
                </a:lnTo>
                <a:lnTo>
                  <a:pt x="21476" y="530461"/>
                </a:lnTo>
                <a:lnTo>
                  <a:pt x="28581" y="548408"/>
                </a:lnTo>
                <a:lnTo>
                  <a:pt x="34128" y="558790"/>
                </a:lnTo>
                <a:lnTo>
                  <a:pt x="48508" y="578389"/>
                </a:lnTo>
                <a:lnTo>
                  <a:pt x="51385" y="583197"/>
                </a:lnTo>
                <a:lnTo>
                  <a:pt x="60932" y="592772"/>
                </a:lnTo>
                <a:lnTo>
                  <a:pt x="82672" y="608062"/>
                </a:lnTo>
                <a:lnTo>
                  <a:pt x="103047" y="619519"/>
                </a:lnTo>
                <a:lnTo>
                  <a:pt x="121542" y="630182"/>
                </a:lnTo>
                <a:lnTo>
                  <a:pt x="144532" y="636706"/>
                </a:lnTo>
                <a:lnTo>
                  <a:pt x="164791" y="643124"/>
                </a:lnTo>
                <a:lnTo>
                  <a:pt x="187991" y="650053"/>
                </a:lnTo>
                <a:lnTo>
                  <a:pt x="212857" y="655016"/>
                </a:lnTo>
                <a:lnTo>
                  <a:pt x="237422" y="656487"/>
                </a:lnTo>
                <a:lnTo>
                  <a:pt x="264808" y="656922"/>
                </a:lnTo>
                <a:lnTo>
                  <a:pt x="298715" y="657070"/>
                </a:lnTo>
                <a:lnTo>
                  <a:pt x="315848" y="654973"/>
                </a:lnTo>
                <a:lnTo>
                  <a:pt x="341228" y="651447"/>
                </a:lnTo>
                <a:lnTo>
                  <a:pt x="365945" y="648285"/>
                </a:lnTo>
                <a:lnTo>
                  <a:pt x="384093" y="644454"/>
                </a:lnTo>
                <a:lnTo>
                  <a:pt x="421614" y="635527"/>
                </a:lnTo>
                <a:lnTo>
                  <a:pt x="488154" y="618997"/>
                </a:lnTo>
                <a:lnTo>
                  <a:pt x="507200" y="612123"/>
                </a:lnTo>
                <a:lnTo>
                  <a:pt x="526248" y="603776"/>
                </a:lnTo>
                <a:lnTo>
                  <a:pt x="545298" y="594774"/>
                </a:lnTo>
                <a:lnTo>
                  <a:pt x="570079" y="580782"/>
                </a:lnTo>
                <a:lnTo>
                  <a:pt x="587267" y="571326"/>
                </a:lnTo>
                <a:lnTo>
                  <a:pt x="612677" y="557077"/>
                </a:lnTo>
                <a:lnTo>
                  <a:pt x="635287" y="540684"/>
                </a:lnTo>
                <a:lnTo>
                  <a:pt x="657067" y="522863"/>
                </a:lnTo>
                <a:lnTo>
                  <a:pt x="678603" y="505411"/>
                </a:lnTo>
                <a:lnTo>
                  <a:pt x="700065" y="485159"/>
                </a:lnTo>
                <a:lnTo>
                  <a:pt x="713565" y="471148"/>
                </a:lnTo>
                <a:lnTo>
                  <a:pt x="724857" y="456983"/>
                </a:lnTo>
                <a:lnTo>
                  <a:pt x="737284" y="442750"/>
                </a:lnTo>
                <a:lnTo>
                  <a:pt x="749952" y="428486"/>
                </a:lnTo>
                <a:lnTo>
                  <a:pt x="760872" y="414210"/>
                </a:lnTo>
                <a:lnTo>
                  <a:pt x="771018" y="399927"/>
                </a:lnTo>
                <a:lnTo>
                  <a:pt x="790467" y="371355"/>
                </a:lnTo>
                <a:lnTo>
                  <a:pt x="797929" y="357068"/>
                </a:lnTo>
                <a:lnTo>
                  <a:pt x="803893" y="342781"/>
                </a:lnTo>
                <a:lnTo>
                  <a:pt x="809188" y="328493"/>
                </a:lnTo>
                <a:lnTo>
                  <a:pt x="819055" y="299918"/>
                </a:lnTo>
                <a:lnTo>
                  <a:pt x="831034" y="264200"/>
                </a:lnTo>
                <a:lnTo>
                  <a:pt x="833687" y="249912"/>
                </a:lnTo>
                <a:lnTo>
                  <a:pt x="834866" y="235625"/>
                </a:lnTo>
                <a:lnTo>
                  <a:pt x="835389" y="221337"/>
                </a:lnTo>
                <a:lnTo>
                  <a:pt x="833506" y="209166"/>
                </a:lnTo>
                <a:lnTo>
                  <a:pt x="830816" y="197672"/>
                </a:lnTo>
                <a:lnTo>
                  <a:pt x="829621" y="184625"/>
                </a:lnTo>
                <a:lnTo>
                  <a:pt x="827714" y="178606"/>
                </a:lnTo>
                <a:lnTo>
                  <a:pt x="818241" y="162550"/>
                </a:lnTo>
                <a:lnTo>
                  <a:pt x="810054" y="146945"/>
                </a:lnTo>
                <a:lnTo>
                  <a:pt x="805048" y="134299"/>
                </a:lnTo>
                <a:lnTo>
                  <a:pt x="795943" y="122858"/>
                </a:lnTo>
                <a:lnTo>
                  <a:pt x="785547" y="112481"/>
                </a:lnTo>
                <a:lnTo>
                  <a:pt x="778281" y="102577"/>
                </a:lnTo>
                <a:lnTo>
                  <a:pt x="754558" y="84284"/>
                </a:lnTo>
                <a:lnTo>
                  <a:pt x="733771" y="71368"/>
                </a:lnTo>
                <a:lnTo>
                  <a:pt x="713765" y="58721"/>
                </a:lnTo>
                <a:lnTo>
                  <a:pt x="691375" y="41020"/>
                </a:lnTo>
                <a:lnTo>
                  <a:pt x="663055" y="22682"/>
                </a:lnTo>
                <a:lnTo>
                  <a:pt x="651609" y="17952"/>
                </a:lnTo>
                <a:lnTo>
                  <a:pt x="636239" y="13173"/>
                </a:lnTo>
                <a:lnTo>
                  <a:pt x="612031" y="2925"/>
                </a:lnTo>
                <a:lnTo>
                  <a:pt x="592933" y="482"/>
                </a:lnTo>
                <a:lnTo>
                  <a:pt x="573873" y="0"/>
                </a:lnTo>
                <a:lnTo>
                  <a:pt x="564348" y="2050"/>
                </a:lnTo>
                <a:lnTo>
                  <a:pt x="550059" y="702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1361"/>
          <p:cNvSpPr/>
          <p:nvPr/>
        </p:nvSpPr>
        <p:spPr>
          <a:xfrm>
            <a:off x="6129340" y="3257684"/>
            <a:ext cx="1107245" cy="621370"/>
          </a:xfrm>
          <a:custGeom>
            <a:avLst/>
            <a:gdLst/>
            <a:ahLst/>
            <a:cxnLst/>
            <a:rect l="0" t="0" r="0" b="0"/>
            <a:pathLst>
              <a:path w="1107245" h="621370">
                <a:moveTo>
                  <a:pt x="992978" y="64159"/>
                </a:moveTo>
                <a:lnTo>
                  <a:pt x="989185" y="64159"/>
                </a:lnTo>
                <a:lnTo>
                  <a:pt x="987275" y="63366"/>
                </a:lnTo>
                <a:lnTo>
                  <a:pt x="980793" y="59250"/>
                </a:lnTo>
                <a:lnTo>
                  <a:pt x="976185" y="58008"/>
                </a:lnTo>
                <a:lnTo>
                  <a:pt x="969129" y="57310"/>
                </a:lnTo>
                <a:lnTo>
                  <a:pt x="966760" y="56418"/>
                </a:lnTo>
                <a:lnTo>
                  <a:pt x="962011" y="53310"/>
                </a:lnTo>
                <a:lnTo>
                  <a:pt x="955138" y="51400"/>
                </a:lnTo>
                <a:lnTo>
                  <a:pt x="946792" y="49757"/>
                </a:lnTo>
                <a:lnTo>
                  <a:pt x="933168" y="45164"/>
                </a:lnTo>
                <a:lnTo>
                  <a:pt x="919871" y="42656"/>
                </a:lnTo>
                <a:lnTo>
                  <a:pt x="913390" y="39257"/>
                </a:lnTo>
                <a:lnTo>
                  <a:pt x="903631" y="37216"/>
                </a:lnTo>
                <a:lnTo>
                  <a:pt x="871844" y="35728"/>
                </a:lnTo>
                <a:lnTo>
                  <a:pt x="861354" y="34854"/>
                </a:lnTo>
                <a:lnTo>
                  <a:pt x="828272" y="29442"/>
                </a:lnTo>
                <a:lnTo>
                  <a:pt x="798554" y="22918"/>
                </a:lnTo>
                <a:lnTo>
                  <a:pt x="767425" y="17825"/>
                </a:lnTo>
                <a:lnTo>
                  <a:pt x="735611" y="14084"/>
                </a:lnTo>
                <a:lnTo>
                  <a:pt x="701693" y="8642"/>
                </a:lnTo>
                <a:lnTo>
                  <a:pt x="668035" y="7332"/>
                </a:lnTo>
                <a:lnTo>
                  <a:pt x="640229" y="3313"/>
                </a:lnTo>
                <a:lnTo>
                  <a:pt x="607299" y="546"/>
                </a:lnTo>
                <a:lnTo>
                  <a:pt x="573160" y="0"/>
                </a:lnTo>
                <a:lnTo>
                  <a:pt x="557154" y="719"/>
                </a:lnTo>
                <a:lnTo>
                  <a:pt x="530294" y="5586"/>
                </a:lnTo>
                <a:lnTo>
                  <a:pt x="502227" y="11262"/>
                </a:lnTo>
                <a:lnTo>
                  <a:pt x="473802" y="14090"/>
                </a:lnTo>
                <a:lnTo>
                  <a:pt x="445272" y="19602"/>
                </a:lnTo>
                <a:lnTo>
                  <a:pt x="416710" y="26263"/>
                </a:lnTo>
                <a:lnTo>
                  <a:pt x="369090" y="37992"/>
                </a:lnTo>
                <a:lnTo>
                  <a:pt x="308898" y="54636"/>
                </a:lnTo>
                <a:lnTo>
                  <a:pt x="281582" y="62573"/>
                </a:lnTo>
                <a:lnTo>
                  <a:pt x="248500" y="76957"/>
                </a:lnTo>
                <a:lnTo>
                  <a:pt x="231093" y="83341"/>
                </a:lnTo>
                <a:lnTo>
                  <a:pt x="200515" y="98258"/>
                </a:lnTo>
                <a:lnTo>
                  <a:pt x="178737" y="108658"/>
                </a:lnTo>
                <a:lnTo>
                  <a:pt x="150044" y="126395"/>
                </a:lnTo>
                <a:lnTo>
                  <a:pt x="119955" y="144273"/>
                </a:lnTo>
                <a:lnTo>
                  <a:pt x="96365" y="162093"/>
                </a:lnTo>
                <a:lnTo>
                  <a:pt x="81291" y="179960"/>
                </a:lnTo>
                <a:lnTo>
                  <a:pt x="61975" y="202421"/>
                </a:lnTo>
                <a:lnTo>
                  <a:pt x="48435" y="221278"/>
                </a:lnTo>
                <a:lnTo>
                  <a:pt x="34230" y="244391"/>
                </a:lnTo>
                <a:lnTo>
                  <a:pt x="26324" y="257769"/>
                </a:lnTo>
                <a:lnTo>
                  <a:pt x="20165" y="271652"/>
                </a:lnTo>
                <a:lnTo>
                  <a:pt x="14781" y="285759"/>
                </a:lnTo>
                <a:lnTo>
                  <a:pt x="7288" y="307089"/>
                </a:lnTo>
                <a:lnTo>
                  <a:pt x="2157" y="326374"/>
                </a:lnTo>
                <a:lnTo>
                  <a:pt x="637" y="344259"/>
                </a:lnTo>
                <a:lnTo>
                  <a:pt x="282" y="357717"/>
                </a:lnTo>
                <a:lnTo>
                  <a:pt x="0" y="428792"/>
                </a:lnTo>
                <a:lnTo>
                  <a:pt x="2115" y="440796"/>
                </a:lnTo>
                <a:lnTo>
                  <a:pt x="7769" y="458594"/>
                </a:lnTo>
                <a:lnTo>
                  <a:pt x="14471" y="476833"/>
                </a:lnTo>
                <a:lnTo>
                  <a:pt x="19924" y="487283"/>
                </a:lnTo>
                <a:lnTo>
                  <a:pt x="31918" y="502090"/>
                </a:lnTo>
                <a:lnTo>
                  <a:pt x="50194" y="521316"/>
                </a:lnTo>
                <a:lnTo>
                  <a:pt x="83352" y="554694"/>
                </a:lnTo>
                <a:lnTo>
                  <a:pt x="94987" y="562104"/>
                </a:lnTo>
                <a:lnTo>
                  <a:pt x="107302" y="568837"/>
                </a:lnTo>
                <a:lnTo>
                  <a:pt x="123955" y="580759"/>
                </a:lnTo>
                <a:lnTo>
                  <a:pt x="157490" y="598639"/>
                </a:lnTo>
                <a:lnTo>
                  <a:pt x="171594" y="603331"/>
                </a:lnTo>
                <a:lnTo>
                  <a:pt x="203844" y="610135"/>
                </a:lnTo>
                <a:lnTo>
                  <a:pt x="231405" y="616808"/>
                </a:lnTo>
                <a:lnTo>
                  <a:pt x="259680" y="620019"/>
                </a:lnTo>
                <a:lnTo>
                  <a:pt x="288165" y="620971"/>
                </a:lnTo>
                <a:lnTo>
                  <a:pt x="415429" y="621369"/>
                </a:lnTo>
                <a:lnTo>
                  <a:pt x="448702" y="617578"/>
                </a:lnTo>
                <a:lnTo>
                  <a:pt x="471943" y="615717"/>
                </a:lnTo>
                <a:lnTo>
                  <a:pt x="505223" y="612553"/>
                </a:lnTo>
                <a:lnTo>
                  <a:pt x="537308" y="606588"/>
                </a:lnTo>
                <a:lnTo>
                  <a:pt x="560271" y="602895"/>
                </a:lnTo>
                <a:lnTo>
                  <a:pt x="583706" y="601254"/>
                </a:lnTo>
                <a:lnTo>
                  <a:pt x="607350" y="598407"/>
                </a:lnTo>
                <a:lnTo>
                  <a:pt x="631088" y="594497"/>
                </a:lnTo>
                <a:lnTo>
                  <a:pt x="678665" y="585518"/>
                </a:lnTo>
                <a:lnTo>
                  <a:pt x="712259" y="578470"/>
                </a:lnTo>
                <a:lnTo>
                  <a:pt x="744438" y="571354"/>
                </a:lnTo>
                <a:lnTo>
                  <a:pt x="776991" y="564218"/>
                </a:lnTo>
                <a:lnTo>
                  <a:pt x="808861" y="557077"/>
                </a:lnTo>
                <a:lnTo>
                  <a:pt x="841323" y="547817"/>
                </a:lnTo>
                <a:lnTo>
                  <a:pt x="871049" y="537136"/>
                </a:lnTo>
                <a:lnTo>
                  <a:pt x="899966" y="528944"/>
                </a:lnTo>
                <a:lnTo>
                  <a:pt x="917508" y="523143"/>
                </a:lnTo>
                <a:lnTo>
                  <a:pt x="945938" y="508600"/>
                </a:lnTo>
                <a:lnTo>
                  <a:pt x="970310" y="498264"/>
                </a:lnTo>
                <a:lnTo>
                  <a:pt x="999878" y="480549"/>
                </a:lnTo>
                <a:lnTo>
                  <a:pt x="1030154" y="462677"/>
                </a:lnTo>
                <a:lnTo>
                  <a:pt x="1053768" y="444857"/>
                </a:lnTo>
                <a:lnTo>
                  <a:pt x="1061800" y="433383"/>
                </a:lnTo>
                <a:lnTo>
                  <a:pt x="1068809" y="421140"/>
                </a:lnTo>
                <a:lnTo>
                  <a:pt x="1080888" y="405322"/>
                </a:lnTo>
                <a:lnTo>
                  <a:pt x="1087083" y="395439"/>
                </a:lnTo>
                <a:lnTo>
                  <a:pt x="1090365" y="385755"/>
                </a:lnTo>
                <a:lnTo>
                  <a:pt x="1094329" y="369262"/>
                </a:lnTo>
                <a:lnTo>
                  <a:pt x="1098348" y="356129"/>
                </a:lnTo>
                <a:lnTo>
                  <a:pt x="1102780" y="342355"/>
                </a:lnTo>
                <a:lnTo>
                  <a:pt x="1105946" y="325005"/>
                </a:lnTo>
                <a:lnTo>
                  <a:pt x="1106884" y="306018"/>
                </a:lnTo>
                <a:lnTo>
                  <a:pt x="1107201" y="278269"/>
                </a:lnTo>
                <a:lnTo>
                  <a:pt x="1107244" y="264094"/>
                </a:lnTo>
                <a:lnTo>
                  <a:pt x="1105146" y="251973"/>
                </a:lnTo>
                <a:lnTo>
                  <a:pt x="1099504" y="234108"/>
                </a:lnTo>
                <a:lnTo>
                  <a:pt x="1095885" y="220655"/>
                </a:lnTo>
                <a:lnTo>
                  <a:pt x="1094277" y="206738"/>
                </a:lnTo>
                <a:lnTo>
                  <a:pt x="1089580" y="189307"/>
                </a:lnTo>
                <a:lnTo>
                  <a:pt x="1083161" y="170297"/>
                </a:lnTo>
                <a:lnTo>
                  <a:pt x="1076451" y="158692"/>
                </a:lnTo>
                <a:lnTo>
                  <a:pt x="1063001" y="142099"/>
                </a:lnTo>
                <a:lnTo>
                  <a:pt x="1046997" y="125474"/>
                </a:lnTo>
                <a:lnTo>
                  <a:pt x="1033237" y="112401"/>
                </a:lnTo>
                <a:lnTo>
                  <a:pt x="1023836" y="105973"/>
                </a:lnTo>
                <a:lnTo>
                  <a:pt x="1014366" y="102587"/>
                </a:lnTo>
                <a:lnTo>
                  <a:pt x="1004865" y="100288"/>
                </a:lnTo>
                <a:lnTo>
                  <a:pt x="989798" y="95325"/>
                </a:lnTo>
                <a:lnTo>
                  <a:pt x="955540" y="92962"/>
                </a:lnTo>
                <a:lnTo>
                  <a:pt x="945648" y="92835"/>
                </a:lnTo>
                <a:lnTo>
                  <a:pt x="941581" y="93595"/>
                </a:lnTo>
                <a:lnTo>
                  <a:pt x="930477" y="97664"/>
                </a:lnTo>
                <a:lnTo>
                  <a:pt x="907253" y="9987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2) x</a:t>
            </a:r>
            <a:r>
              <a:rPr lang="en-US" baseline="30000" dirty="0" smtClean="0"/>
              <a:t>2</a:t>
            </a:r>
            <a:r>
              <a:rPr lang="en-US" dirty="0" smtClean="0"/>
              <a:t>-2x-35=0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1190"/>
          <p:cNvSpPr/>
          <p:nvPr/>
        </p:nvSpPr>
        <p:spPr>
          <a:xfrm>
            <a:off x="571500" y="1721643"/>
            <a:ext cx="200026" cy="228601"/>
          </a:xfrm>
          <a:custGeom>
            <a:avLst/>
            <a:gdLst/>
            <a:ahLst/>
            <a:cxnLst/>
            <a:rect l="0" t="0" r="0" b="0"/>
            <a:pathLst>
              <a:path w="200026" h="228601">
                <a:moveTo>
                  <a:pt x="7143" y="0"/>
                </a:moveTo>
                <a:lnTo>
                  <a:pt x="2" y="0"/>
                </a:lnTo>
                <a:lnTo>
                  <a:pt x="0" y="6151"/>
                </a:lnTo>
                <a:lnTo>
                  <a:pt x="3792" y="10642"/>
                </a:lnTo>
                <a:lnTo>
                  <a:pt x="5703" y="11857"/>
                </a:lnTo>
                <a:lnTo>
                  <a:pt x="9943" y="13208"/>
                </a:lnTo>
                <a:lnTo>
                  <a:pt x="14473" y="15924"/>
                </a:lnTo>
                <a:lnTo>
                  <a:pt x="19132" y="19778"/>
                </a:lnTo>
                <a:lnTo>
                  <a:pt x="23849" y="24136"/>
                </a:lnTo>
                <a:lnTo>
                  <a:pt x="30967" y="31052"/>
                </a:lnTo>
                <a:lnTo>
                  <a:pt x="45244" y="45252"/>
                </a:lnTo>
                <a:lnTo>
                  <a:pt x="46831" y="48425"/>
                </a:lnTo>
                <a:lnTo>
                  <a:pt x="47890" y="52127"/>
                </a:lnTo>
                <a:lnTo>
                  <a:pt x="48595" y="56183"/>
                </a:lnTo>
                <a:lnTo>
                  <a:pt x="50653" y="59680"/>
                </a:lnTo>
                <a:lnTo>
                  <a:pt x="53612" y="62806"/>
                </a:lnTo>
                <a:lnTo>
                  <a:pt x="57172" y="65683"/>
                </a:lnTo>
                <a:lnTo>
                  <a:pt x="59546" y="68395"/>
                </a:lnTo>
                <a:lnTo>
                  <a:pt x="61128" y="70997"/>
                </a:lnTo>
                <a:lnTo>
                  <a:pt x="63680" y="76798"/>
                </a:lnTo>
                <a:lnTo>
                  <a:pt x="67460" y="84668"/>
                </a:lnTo>
                <a:lnTo>
                  <a:pt x="71786" y="91341"/>
                </a:lnTo>
                <a:lnTo>
                  <a:pt x="77148" y="97746"/>
                </a:lnTo>
                <a:lnTo>
                  <a:pt x="84823" y="105884"/>
                </a:lnTo>
                <a:lnTo>
                  <a:pt x="127504" y="148934"/>
                </a:lnTo>
                <a:lnTo>
                  <a:pt x="131040" y="153264"/>
                </a:lnTo>
                <a:lnTo>
                  <a:pt x="134191" y="157739"/>
                </a:lnTo>
                <a:lnTo>
                  <a:pt x="137086" y="162309"/>
                </a:lnTo>
                <a:lnTo>
                  <a:pt x="139809" y="166150"/>
                </a:lnTo>
                <a:lnTo>
                  <a:pt x="144952" y="172534"/>
                </a:lnTo>
                <a:lnTo>
                  <a:pt x="149883" y="178017"/>
                </a:lnTo>
                <a:lnTo>
                  <a:pt x="154721" y="183100"/>
                </a:lnTo>
                <a:lnTo>
                  <a:pt x="166679" y="195229"/>
                </a:lnTo>
                <a:lnTo>
                  <a:pt x="168269" y="197622"/>
                </a:lnTo>
                <a:lnTo>
                  <a:pt x="170036" y="202397"/>
                </a:lnTo>
                <a:lnTo>
                  <a:pt x="172938" y="207165"/>
                </a:lnTo>
                <a:lnTo>
                  <a:pt x="176874" y="211930"/>
                </a:lnTo>
                <a:lnTo>
                  <a:pt x="181269" y="216693"/>
                </a:lnTo>
                <a:lnTo>
                  <a:pt x="183552" y="218281"/>
                </a:lnTo>
                <a:lnTo>
                  <a:pt x="188205" y="220045"/>
                </a:lnTo>
                <a:lnTo>
                  <a:pt x="189764" y="221309"/>
                </a:lnTo>
                <a:lnTo>
                  <a:pt x="190803" y="222946"/>
                </a:lnTo>
                <a:lnTo>
                  <a:pt x="192759" y="228269"/>
                </a:lnTo>
                <a:lnTo>
                  <a:pt x="194943" y="228453"/>
                </a:lnTo>
                <a:lnTo>
                  <a:pt x="200025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191"/>
          <p:cNvSpPr/>
          <p:nvPr/>
        </p:nvSpPr>
        <p:spPr>
          <a:xfrm>
            <a:off x="507312" y="1757362"/>
            <a:ext cx="207064" cy="178584"/>
          </a:xfrm>
          <a:custGeom>
            <a:avLst/>
            <a:gdLst/>
            <a:ahLst/>
            <a:cxnLst/>
            <a:rect l="0" t="0" r="0" b="0"/>
            <a:pathLst>
              <a:path w="207064" h="178584">
                <a:moveTo>
                  <a:pt x="207063" y="0"/>
                </a:moveTo>
                <a:lnTo>
                  <a:pt x="203270" y="3792"/>
                </a:lnTo>
                <a:lnTo>
                  <a:pt x="202153" y="5703"/>
                </a:lnTo>
                <a:lnTo>
                  <a:pt x="200912" y="9943"/>
                </a:lnTo>
                <a:lnTo>
                  <a:pt x="198993" y="12185"/>
                </a:lnTo>
                <a:lnTo>
                  <a:pt x="192628" y="16793"/>
                </a:lnTo>
                <a:lnTo>
                  <a:pt x="186624" y="21486"/>
                </a:lnTo>
                <a:lnTo>
                  <a:pt x="180516" y="26218"/>
                </a:lnTo>
                <a:lnTo>
                  <a:pt x="176665" y="28591"/>
                </a:lnTo>
                <a:lnTo>
                  <a:pt x="172510" y="30967"/>
                </a:lnTo>
                <a:lnTo>
                  <a:pt x="167359" y="34138"/>
                </a:lnTo>
                <a:lnTo>
                  <a:pt x="155285" y="41896"/>
                </a:lnTo>
                <a:lnTo>
                  <a:pt x="149526" y="46187"/>
                </a:lnTo>
                <a:lnTo>
                  <a:pt x="144098" y="50635"/>
                </a:lnTo>
                <a:lnTo>
                  <a:pt x="138893" y="55188"/>
                </a:lnTo>
                <a:lnTo>
                  <a:pt x="133835" y="60604"/>
                </a:lnTo>
                <a:lnTo>
                  <a:pt x="128875" y="66597"/>
                </a:lnTo>
                <a:lnTo>
                  <a:pt x="123981" y="72973"/>
                </a:lnTo>
                <a:lnTo>
                  <a:pt x="119131" y="78811"/>
                </a:lnTo>
                <a:lnTo>
                  <a:pt x="114311" y="84291"/>
                </a:lnTo>
                <a:lnTo>
                  <a:pt x="109509" y="89531"/>
                </a:lnTo>
                <a:lnTo>
                  <a:pt x="104721" y="93819"/>
                </a:lnTo>
                <a:lnTo>
                  <a:pt x="99941" y="97471"/>
                </a:lnTo>
                <a:lnTo>
                  <a:pt x="95167" y="100699"/>
                </a:lnTo>
                <a:lnTo>
                  <a:pt x="90397" y="104439"/>
                </a:lnTo>
                <a:lnTo>
                  <a:pt x="85629" y="108520"/>
                </a:lnTo>
                <a:lnTo>
                  <a:pt x="76892" y="116494"/>
                </a:lnTo>
                <a:lnTo>
                  <a:pt x="70363" y="122683"/>
                </a:lnTo>
                <a:lnTo>
                  <a:pt x="48636" y="144163"/>
                </a:lnTo>
                <a:lnTo>
                  <a:pt x="45088" y="146909"/>
                </a:lnTo>
                <a:lnTo>
                  <a:pt x="41136" y="149533"/>
                </a:lnTo>
                <a:lnTo>
                  <a:pt x="36914" y="152076"/>
                </a:lnTo>
                <a:lnTo>
                  <a:pt x="33305" y="154565"/>
                </a:lnTo>
                <a:lnTo>
                  <a:pt x="27179" y="159448"/>
                </a:lnTo>
                <a:lnTo>
                  <a:pt x="23640" y="161861"/>
                </a:lnTo>
                <a:lnTo>
                  <a:pt x="19693" y="164264"/>
                </a:lnTo>
                <a:lnTo>
                  <a:pt x="15475" y="166659"/>
                </a:lnTo>
                <a:lnTo>
                  <a:pt x="12662" y="169050"/>
                </a:lnTo>
                <a:lnTo>
                  <a:pt x="10787" y="171437"/>
                </a:lnTo>
                <a:lnTo>
                  <a:pt x="9537" y="173823"/>
                </a:lnTo>
                <a:lnTo>
                  <a:pt x="7910" y="175413"/>
                </a:lnTo>
                <a:lnTo>
                  <a:pt x="6032" y="176473"/>
                </a:lnTo>
                <a:lnTo>
                  <a:pt x="0" y="178557"/>
                </a:lnTo>
                <a:lnTo>
                  <a:pt x="3718" y="178583"/>
                </a:lnTo>
                <a:lnTo>
                  <a:pt x="4824" y="177793"/>
                </a:lnTo>
                <a:lnTo>
                  <a:pt x="5562" y="176472"/>
                </a:lnTo>
                <a:lnTo>
                  <a:pt x="6054" y="174798"/>
                </a:lnTo>
                <a:lnTo>
                  <a:pt x="7175" y="173682"/>
                </a:lnTo>
                <a:lnTo>
                  <a:pt x="8717" y="172938"/>
                </a:lnTo>
                <a:lnTo>
                  <a:pt x="12546" y="172111"/>
                </a:lnTo>
                <a:lnTo>
                  <a:pt x="14679" y="171891"/>
                </a:lnTo>
                <a:lnTo>
                  <a:pt x="21325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1192"/>
          <p:cNvSpPr/>
          <p:nvPr/>
        </p:nvSpPr>
        <p:spPr>
          <a:xfrm>
            <a:off x="857250" y="1771657"/>
            <a:ext cx="257176" cy="21425"/>
          </a:xfrm>
          <a:custGeom>
            <a:avLst/>
            <a:gdLst/>
            <a:ahLst/>
            <a:cxnLst/>
            <a:rect l="0" t="0" r="0" b="0"/>
            <a:pathLst>
              <a:path w="257176" h="21425">
                <a:moveTo>
                  <a:pt x="0" y="21424"/>
                </a:moveTo>
                <a:lnTo>
                  <a:pt x="12301" y="21424"/>
                </a:lnTo>
                <a:lnTo>
                  <a:pt x="14551" y="20630"/>
                </a:lnTo>
                <a:lnTo>
                  <a:pt x="17638" y="19307"/>
                </a:lnTo>
                <a:lnTo>
                  <a:pt x="21283" y="17632"/>
                </a:lnTo>
                <a:lnTo>
                  <a:pt x="25301" y="16514"/>
                </a:lnTo>
                <a:lnTo>
                  <a:pt x="29567" y="15769"/>
                </a:lnTo>
                <a:lnTo>
                  <a:pt x="33999" y="15273"/>
                </a:lnTo>
                <a:lnTo>
                  <a:pt x="39335" y="14942"/>
                </a:lnTo>
                <a:lnTo>
                  <a:pt x="51613" y="14574"/>
                </a:lnTo>
                <a:lnTo>
                  <a:pt x="57427" y="13682"/>
                </a:lnTo>
                <a:lnTo>
                  <a:pt x="62891" y="12294"/>
                </a:lnTo>
                <a:lnTo>
                  <a:pt x="68121" y="10575"/>
                </a:lnTo>
                <a:lnTo>
                  <a:pt x="73989" y="9429"/>
                </a:lnTo>
                <a:lnTo>
                  <a:pt x="80282" y="8664"/>
                </a:lnTo>
                <a:lnTo>
                  <a:pt x="86859" y="8155"/>
                </a:lnTo>
                <a:lnTo>
                  <a:pt x="93624" y="7816"/>
                </a:lnTo>
                <a:lnTo>
                  <a:pt x="107492" y="7438"/>
                </a:lnTo>
                <a:lnTo>
                  <a:pt x="124894" y="7226"/>
                </a:lnTo>
                <a:lnTo>
                  <a:pt x="130888" y="6402"/>
                </a:lnTo>
                <a:lnTo>
                  <a:pt x="137265" y="5059"/>
                </a:lnTo>
                <a:lnTo>
                  <a:pt x="143897" y="3371"/>
                </a:lnTo>
                <a:lnTo>
                  <a:pt x="149906" y="2244"/>
                </a:lnTo>
                <a:lnTo>
                  <a:pt x="155500" y="1494"/>
                </a:lnTo>
                <a:lnTo>
                  <a:pt x="160816" y="993"/>
                </a:lnTo>
                <a:lnTo>
                  <a:pt x="165948" y="660"/>
                </a:lnTo>
                <a:lnTo>
                  <a:pt x="170957" y="437"/>
                </a:lnTo>
                <a:lnTo>
                  <a:pt x="181549" y="190"/>
                </a:lnTo>
                <a:lnTo>
                  <a:pt x="219765" y="0"/>
                </a:lnTo>
                <a:lnTo>
                  <a:pt x="223503" y="791"/>
                </a:lnTo>
                <a:lnTo>
                  <a:pt x="226790" y="2113"/>
                </a:lnTo>
                <a:lnTo>
                  <a:pt x="229774" y="3787"/>
                </a:lnTo>
                <a:lnTo>
                  <a:pt x="232558" y="4904"/>
                </a:lnTo>
                <a:lnTo>
                  <a:pt x="235207" y="5648"/>
                </a:lnTo>
                <a:lnTo>
                  <a:pt x="237767" y="6144"/>
                </a:lnTo>
                <a:lnTo>
                  <a:pt x="242728" y="6695"/>
                </a:lnTo>
                <a:lnTo>
                  <a:pt x="249984" y="7006"/>
                </a:lnTo>
                <a:lnTo>
                  <a:pt x="257175" y="71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1193"/>
          <p:cNvSpPr/>
          <p:nvPr/>
        </p:nvSpPr>
        <p:spPr>
          <a:xfrm>
            <a:off x="916962" y="1857375"/>
            <a:ext cx="218895" cy="7144"/>
          </a:xfrm>
          <a:custGeom>
            <a:avLst/>
            <a:gdLst/>
            <a:ahLst/>
            <a:cxnLst/>
            <a:rect l="0" t="0" r="0" b="0"/>
            <a:pathLst>
              <a:path w="218895" h="7144">
                <a:moveTo>
                  <a:pt x="4581" y="0"/>
                </a:moveTo>
                <a:lnTo>
                  <a:pt x="466" y="0"/>
                </a:lnTo>
                <a:lnTo>
                  <a:pt x="2223" y="0"/>
                </a:lnTo>
                <a:lnTo>
                  <a:pt x="0" y="0"/>
                </a:lnTo>
                <a:lnTo>
                  <a:pt x="2016" y="0"/>
                </a:lnTo>
                <a:lnTo>
                  <a:pt x="2871" y="793"/>
                </a:lnTo>
                <a:lnTo>
                  <a:pt x="3441" y="2116"/>
                </a:lnTo>
                <a:lnTo>
                  <a:pt x="4356" y="6150"/>
                </a:lnTo>
                <a:lnTo>
                  <a:pt x="5225" y="6481"/>
                </a:lnTo>
                <a:lnTo>
                  <a:pt x="6598" y="6702"/>
                </a:lnTo>
                <a:lnTo>
                  <a:pt x="8307" y="6849"/>
                </a:lnTo>
                <a:lnTo>
                  <a:pt x="14505" y="7056"/>
                </a:lnTo>
                <a:lnTo>
                  <a:pt x="116483" y="7143"/>
                </a:lnTo>
                <a:lnTo>
                  <a:pt x="121251" y="6350"/>
                </a:lnTo>
                <a:lnTo>
                  <a:pt x="126017" y="5027"/>
                </a:lnTo>
                <a:lnTo>
                  <a:pt x="130782" y="3351"/>
                </a:lnTo>
                <a:lnTo>
                  <a:pt x="135547" y="2234"/>
                </a:lnTo>
                <a:lnTo>
                  <a:pt x="140310" y="1489"/>
                </a:lnTo>
                <a:lnTo>
                  <a:pt x="145074" y="992"/>
                </a:lnTo>
                <a:lnTo>
                  <a:pt x="149043" y="662"/>
                </a:lnTo>
                <a:lnTo>
                  <a:pt x="152483" y="441"/>
                </a:lnTo>
                <a:lnTo>
                  <a:pt x="155570" y="294"/>
                </a:lnTo>
                <a:lnTo>
                  <a:pt x="159215" y="990"/>
                </a:lnTo>
                <a:lnTo>
                  <a:pt x="163233" y="2247"/>
                </a:lnTo>
                <a:lnTo>
                  <a:pt x="167499" y="3879"/>
                </a:lnTo>
                <a:lnTo>
                  <a:pt x="171931" y="4967"/>
                </a:lnTo>
                <a:lnTo>
                  <a:pt x="176473" y="5692"/>
                </a:lnTo>
                <a:lnTo>
                  <a:pt x="181088" y="6176"/>
                </a:lnTo>
                <a:lnTo>
                  <a:pt x="184959" y="6499"/>
                </a:lnTo>
                <a:lnTo>
                  <a:pt x="188333" y="6714"/>
                </a:lnTo>
                <a:lnTo>
                  <a:pt x="191376" y="6857"/>
                </a:lnTo>
                <a:lnTo>
                  <a:pt x="198991" y="7016"/>
                </a:lnTo>
                <a:lnTo>
                  <a:pt x="218894" y="71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1194"/>
          <p:cNvSpPr/>
          <p:nvPr/>
        </p:nvSpPr>
        <p:spPr>
          <a:xfrm>
            <a:off x="1346391" y="1624879"/>
            <a:ext cx="232378" cy="261072"/>
          </a:xfrm>
          <a:custGeom>
            <a:avLst/>
            <a:gdLst/>
            <a:ahLst/>
            <a:cxnLst/>
            <a:rect l="0" t="0" r="0" b="0"/>
            <a:pathLst>
              <a:path w="232378" h="261072">
                <a:moveTo>
                  <a:pt x="39496" y="53902"/>
                </a:moveTo>
                <a:lnTo>
                  <a:pt x="39496" y="43959"/>
                </a:lnTo>
                <a:lnTo>
                  <a:pt x="40290" y="42511"/>
                </a:lnTo>
                <a:lnTo>
                  <a:pt x="41613" y="41545"/>
                </a:lnTo>
                <a:lnTo>
                  <a:pt x="43288" y="40902"/>
                </a:lnTo>
                <a:lnTo>
                  <a:pt x="44405" y="39679"/>
                </a:lnTo>
                <a:lnTo>
                  <a:pt x="45150" y="38070"/>
                </a:lnTo>
                <a:lnTo>
                  <a:pt x="45647" y="36203"/>
                </a:lnTo>
                <a:lnTo>
                  <a:pt x="47565" y="34165"/>
                </a:lnTo>
                <a:lnTo>
                  <a:pt x="57056" y="27505"/>
                </a:lnTo>
                <a:lnTo>
                  <a:pt x="62647" y="22855"/>
                </a:lnTo>
                <a:lnTo>
                  <a:pt x="69893" y="18143"/>
                </a:lnTo>
                <a:lnTo>
                  <a:pt x="74049" y="15775"/>
                </a:lnTo>
                <a:lnTo>
                  <a:pt x="80782" y="13144"/>
                </a:lnTo>
                <a:lnTo>
                  <a:pt x="83689" y="12442"/>
                </a:lnTo>
                <a:lnTo>
                  <a:pt x="89035" y="9546"/>
                </a:lnTo>
                <a:lnTo>
                  <a:pt x="91572" y="7663"/>
                </a:lnTo>
                <a:lnTo>
                  <a:pt x="94851" y="6407"/>
                </a:lnTo>
                <a:lnTo>
                  <a:pt x="98624" y="5570"/>
                </a:lnTo>
                <a:lnTo>
                  <a:pt x="102727" y="5012"/>
                </a:lnTo>
                <a:lnTo>
                  <a:pt x="109403" y="2275"/>
                </a:lnTo>
                <a:lnTo>
                  <a:pt x="112294" y="434"/>
                </a:lnTo>
                <a:lnTo>
                  <a:pt x="115810" y="0"/>
                </a:lnTo>
                <a:lnTo>
                  <a:pt x="119740" y="505"/>
                </a:lnTo>
                <a:lnTo>
                  <a:pt x="123949" y="1635"/>
                </a:lnTo>
                <a:lnTo>
                  <a:pt x="128341" y="2389"/>
                </a:lnTo>
                <a:lnTo>
                  <a:pt x="132858" y="2891"/>
                </a:lnTo>
                <a:lnTo>
                  <a:pt x="137456" y="3226"/>
                </a:lnTo>
                <a:lnTo>
                  <a:pt x="144682" y="3598"/>
                </a:lnTo>
                <a:lnTo>
                  <a:pt x="147720" y="3697"/>
                </a:lnTo>
                <a:lnTo>
                  <a:pt x="150539" y="4557"/>
                </a:lnTo>
                <a:lnTo>
                  <a:pt x="155788" y="7629"/>
                </a:lnTo>
                <a:lnTo>
                  <a:pt x="160767" y="11640"/>
                </a:lnTo>
                <a:lnTo>
                  <a:pt x="165625" y="16069"/>
                </a:lnTo>
                <a:lnTo>
                  <a:pt x="172823" y="23025"/>
                </a:lnTo>
                <a:lnTo>
                  <a:pt x="179983" y="30906"/>
                </a:lnTo>
                <a:lnTo>
                  <a:pt x="184749" y="38655"/>
                </a:lnTo>
                <a:lnTo>
                  <a:pt x="189513" y="45273"/>
                </a:lnTo>
                <a:lnTo>
                  <a:pt x="191895" y="48149"/>
                </a:lnTo>
                <a:lnTo>
                  <a:pt x="193483" y="51654"/>
                </a:lnTo>
                <a:lnTo>
                  <a:pt x="195247" y="59782"/>
                </a:lnTo>
                <a:lnTo>
                  <a:pt x="195718" y="64172"/>
                </a:lnTo>
                <a:lnTo>
                  <a:pt x="196031" y="68686"/>
                </a:lnTo>
                <a:lnTo>
                  <a:pt x="196240" y="73283"/>
                </a:lnTo>
                <a:lnTo>
                  <a:pt x="196473" y="82624"/>
                </a:lnTo>
                <a:lnTo>
                  <a:pt x="196648" y="109672"/>
                </a:lnTo>
                <a:lnTo>
                  <a:pt x="195858" y="114101"/>
                </a:lnTo>
                <a:lnTo>
                  <a:pt x="194537" y="118641"/>
                </a:lnTo>
                <a:lnTo>
                  <a:pt x="192863" y="123255"/>
                </a:lnTo>
                <a:lnTo>
                  <a:pt x="191747" y="127918"/>
                </a:lnTo>
                <a:lnTo>
                  <a:pt x="191003" y="132615"/>
                </a:lnTo>
                <a:lnTo>
                  <a:pt x="190507" y="137333"/>
                </a:lnTo>
                <a:lnTo>
                  <a:pt x="187839" y="144693"/>
                </a:lnTo>
                <a:lnTo>
                  <a:pt x="184008" y="151403"/>
                </a:lnTo>
                <a:lnTo>
                  <a:pt x="179659" y="159677"/>
                </a:lnTo>
                <a:lnTo>
                  <a:pt x="175080" y="166530"/>
                </a:lnTo>
                <a:lnTo>
                  <a:pt x="172748" y="169468"/>
                </a:lnTo>
                <a:lnTo>
                  <a:pt x="165923" y="174850"/>
                </a:lnTo>
                <a:lnTo>
                  <a:pt x="161881" y="177397"/>
                </a:lnTo>
                <a:lnTo>
                  <a:pt x="155273" y="184459"/>
                </a:lnTo>
                <a:lnTo>
                  <a:pt x="152399" y="188565"/>
                </a:lnTo>
                <a:lnTo>
                  <a:pt x="148896" y="192096"/>
                </a:lnTo>
                <a:lnTo>
                  <a:pt x="144973" y="195244"/>
                </a:lnTo>
                <a:lnTo>
                  <a:pt x="140770" y="198136"/>
                </a:lnTo>
                <a:lnTo>
                  <a:pt x="136381" y="200858"/>
                </a:lnTo>
                <a:lnTo>
                  <a:pt x="131867" y="203466"/>
                </a:lnTo>
                <a:lnTo>
                  <a:pt x="122619" y="208481"/>
                </a:lnTo>
                <a:lnTo>
                  <a:pt x="103746" y="218168"/>
                </a:lnTo>
                <a:lnTo>
                  <a:pt x="92316" y="223933"/>
                </a:lnTo>
                <a:lnTo>
                  <a:pt x="86519" y="224721"/>
                </a:lnTo>
                <a:lnTo>
                  <a:pt x="82751" y="224931"/>
                </a:lnTo>
                <a:lnTo>
                  <a:pt x="79445" y="225865"/>
                </a:lnTo>
                <a:lnTo>
                  <a:pt x="73655" y="229020"/>
                </a:lnTo>
                <a:lnTo>
                  <a:pt x="70206" y="230178"/>
                </a:lnTo>
                <a:lnTo>
                  <a:pt x="66320" y="230951"/>
                </a:lnTo>
                <a:lnTo>
                  <a:pt x="62141" y="231466"/>
                </a:lnTo>
                <a:lnTo>
                  <a:pt x="57768" y="231809"/>
                </a:lnTo>
                <a:lnTo>
                  <a:pt x="53265" y="232038"/>
                </a:lnTo>
                <a:lnTo>
                  <a:pt x="48675" y="232190"/>
                </a:lnTo>
                <a:lnTo>
                  <a:pt x="44822" y="231498"/>
                </a:lnTo>
                <a:lnTo>
                  <a:pt x="35606" y="227526"/>
                </a:lnTo>
                <a:lnTo>
                  <a:pt x="30359" y="226318"/>
                </a:lnTo>
                <a:lnTo>
                  <a:pt x="23264" y="225781"/>
                </a:lnTo>
                <a:lnTo>
                  <a:pt x="19150" y="225638"/>
                </a:lnTo>
                <a:lnTo>
                  <a:pt x="15613" y="224749"/>
                </a:lnTo>
                <a:lnTo>
                  <a:pt x="9567" y="221644"/>
                </a:lnTo>
                <a:lnTo>
                  <a:pt x="5493" y="219226"/>
                </a:lnTo>
                <a:lnTo>
                  <a:pt x="493" y="214718"/>
                </a:lnTo>
                <a:lnTo>
                  <a:pt x="0" y="213500"/>
                </a:lnTo>
                <a:lnTo>
                  <a:pt x="466" y="212688"/>
                </a:lnTo>
                <a:lnTo>
                  <a:pt x="1569" y="212147"/>
                </a:lnTo>
                <a:lnTo>
                  <a:pt x="2305" y="210992"/>
                </a:lnTo>
                <a:lnTo>
                  <a:pt x="3583" y="205009"/>
                </a:lnTo>
                <a:lnTo>
                  <a:pt x="7512" y="200451"/>
                </a:lnTo>
                <a:lnTo>
                  <a:pt x="9442" y="199226"/>
                </a:lnTo>
                <a:lnTo>
                  <a:pt x="15951" y="196709"/>
                </a:lnTo>
                <a:lnTo>
                  <a:pt x="20565" y="193307"/>
                </a:lnTo>
                <a:lnTo>
                  <a:pt x="23700" y="192082"/>
                </a:lnTo>
                <a:lnTo>
                  <a:pt x="27378" y="191266"/>
                </a:lnTo>
                <a:lnTo>
                  <a:pt x="31417" y="190721"/>
                </a:lnTo>
                <a:lnTo>
                  <a:pt x="38022" y="190117"/>
                </a:lnTo>
                <a:lnTo>
                  <a:pt x="44397" y="189848"/>
                </a:lnTo>
                <a:lnTo>
                  <a:pt x="61425" y="189675"/>
                </a:lnTo>
                <a:lnTo>
                  <a:pt x="94294" y="189635"/>
                </a:lnTo>
                <a:lnTo>
                  <a:pt x="99047" y="190428"/>
                </a:lnTo>
                <a:lnTo>
                  <a:pt x="103803" y="191751"/>
                </a:lnTo>
                <a:lnTo>
                  <a:pt x="108561" y="193426"/>
                </a:lnTo>
                <a:lnTo>
                  <a:pt x="113320" y="195337"/>
                </a:lnTo>
                <a:lnTo>
                  <a:pt x="118081" y="197404"/>
                </a:lnTo>
                <a:lnTo>
                  <a:pt x="127604" y="201818"/>
                </a:lnTo>
                <a:lnTo>
                  <a:pt x="137128" y="206426"/>
                </a:lnTo>
                <a:lnTo>
                  <a:pt x="141096" y="208766"/>
                </a:lnTo>
                <a:lnTo>
                  <a:pt x="147623" y="213482"/>
                </a:lnTo>
                <a:lnTo>
                  <a:pt x="151268" y="216645"/>
                </a:lnTo>
                <a:lnTo>
                  <a:pt x="155286" y="220341"/>
                </a:lnTo>
                <a:lnTo>
                  <a:pt x="159552" y="224393"/>
                </a:lnTo>
                <a:lnTo>
                  <a:pt x="166408" y="228894"/>
                </a:lnTo>
                <a:lnTo>
                  <a:pt x="172895" y="231689"/>
                </a:lnTo>
                <a:lnTo>
                  <a:pt x="181070" y="235576"/>
                </a:lnTo>
                <a:lnTo>
                  <a:pt x="187878" y="239950"/>
                </a:lnTo>
                <a:lnTo>
                  <a:pt x="190805" y="242228"/>
                </a:lnTo>
                <a:lnTo>
                  <a:pt x="196174" y="244759"/>
                </a:lnTo>
                <a:lnTo>
                  <a:pt x="201999" y="246677"/>
                </a:lnTo>
                <a:lnTo>
                  <a:pt x="205775" y="248300"/>
                </a:lnTo>
                <a:lnTo>
                  <a:pt x="209880" y="250175"/>
                </a:lnTo>
                <a:lnTo>
                  <a:pt x="216558" y="252260"/>
                </a:lnTo>
                <a:lnTo>
                  <a:pt x="219450" y="252815"/>
                </a:lnTo>
                <a:lnTo>
                  <a:pt x="224780" y="255549"/>
                </a:lnTo>
                <a:lnTo>
                  <a:pt x="232377" y="26107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1195"/>
          <p:cNvSpPr/>
          <p:nvPr/>
        </p:nvSpPr>
        <p:spPr>
          <a:xfrm>
            <a:off x="1757362" y="1635918"/>
            <a:ext cx="92870" cy="207170"/>
          </a:xfrm>
          <a:custGeom>
            <a:avLst/>
            <a:gdLst/>
            <a:ahLst/>
            <a:cxnLst/>
            <a:rect l="0" t="0" r="0" b="0"/>
            <a:pathLst>
              <a:path w="92870" h="207170">
                <a:moveTo>
                  <a:pt x="0" y="0"/>
                </a:moveTo>
                <a:lnTo>
                  <a:pt x="0" y="6151"/>
                </a:lnTo>
                <a:lnTo>
                  <a:pt x="2117" y="8819"/>
                </a:lnTo>
                <a:lnTo>
                  <a:pt x="3792" y="10642"/>
                </a:lnTo>
                <a:lnTo>
                  <a:pt x="4910" y="13445"/>
                </a:lnTo>
                <a:lnTo>
                  <a:pt x="5654" y="16901"/>
                </a:lnTo>
                <a:lnTo>
                  <a:pt x="6151" y="20792"/>
                </a:lnTo>
                <a:lnTo>
                  <a:pt x="7276" y="24180"/>
                </a:lnTo>
                <a:lnTo>
                  <a:pt x="8819" y="27233"/>
                </a:lnTo>
                <a:lnTo>
                  <a:pt x="10642" y="30062"/>
                </a:lnTo>
                <a:lnTo>
                  <a:pt x="12651" y="32741"/>
                </a:lnTo>
                <a:lnTo>
                  <a:pt x="14784" y="35321"/>
                </a:lnTo>
                <a:lnTo>
                  <a:pt x="17000" y="37835"/>
                </a:lnTo>
                <a:lnTo>
                  <a:pt x="18477" y="41099"/>
                </a:lnTo>
                <a:lnTo>
                  <a:pt x="19462" y="44862"/>
                </a:lnTo>
                <a:lnTo>
                  <a:pt x="20118" y="48958"/>
                </a:lnTo>
                <a:lnTo>
                  <a:pt x="21350" y="53276"/>
                </a:lnTo>
                <a:lnTo>
                  <a:pt x="22964" y="57743"/>
                </a:lnTo>
                <a:lnTo>
                  <a:pt x="24835" y="62307"/>
                </a:lnTo>
                <a:lnTo>
                  <a:pt x="26081" y="66938"/>
                </a:lnTo>
                <a:lnTo>
                  <a:pt x="26913" y="71613"/>
                </a:lnTo>
                <a:lnTo>
                  <a:pt x="27467" y="76317"/>
                </a:lnTo>
                <a:lnTo>
                  <a:pt x="28630" y="81041"/>
                </a:lnTo>
                <a:lnTo>
                  <a:pt x="30199" y="85777"/>
                </a:lnTo>
                <a:lnTo>
                  <a:pt x="32039" y="90523"/>
                </a:lnTo>
                <a:lnTo>
                  <a:pt x="36200" y="102145"/>
                </a:lnTo>
                <a:lnTo>
                  <a:pt x="38421" y="108578"/>
                </a:lnTo>
                <a:lnTo>
                  <a:pt x="39901" y="114454"/>
                </a:lnTo>
                <a:lnTo>
                  <a:pt x="40888" y="119959"/>
                </a:lnTo>
                <a:lnTo>
                  <a:pt x="41546" y="125216"/>
                </a:lnTo>
                <a:lnTo>
                  <a:pt x="42779" y="130309"/>
                </a:lnTo>
                <a:lnTo>
                  <a:pt x="44394" y="135292"/>
                </a:lnTo>
                <a:lnTo>
                  <a:pt x="46265" y="140201"/>
                </a:lnTo>
                <a:lnTo>
                  <a:pt x="48306" y="144267"/>
                </a:lnTo>
                <a:lnTo>
                  <a:pt x="50460" y="147772"/>
                </a:lnTo>
                <a:lnTo>
                  <a:pt x="52690" y="150902"/>
                </a:lnTo>
                <a:lnTo>
                  <a:pt x="54970" y="154577"/>
                </a:lnTo>
                <a:lnTo>
                  <a:pt x="57284" y="158614"/>
                </a:lnTo>
                <a:lnTo>
                  <a:pt x="59621" y="162892"/>
                </a:lnTo>
                <a:lnTo>
                  <a:pt x="61178" y="166539"/>
                </a:lnTo>
                <a:lnTo>
                  <a:pt x="62909" y="172707"/>
                </a:lnTo>
                <a:lnTo>
                  <a:pt x="64958" y="175463"/>
                </a:lnTo>
                <a:lnTo>
                  <a:pt x="67912" y="178094"/>
                </a:lnTo>
                <a:lnTo>
                  <a:pt x="71468" y="180642"/>
                </a:lnTo>
                <a:lnTo>
                  <a:pt x="73839" y="183134"/>
                </a:lnTo>
                <a:lnTo>
                  <a:pt x="75420" y="185590"/>
                </a:lnTo>
                <a:lnTo>
                  <a:pt x="77970" y="190435"/>
                </a:lnTo>
                <a:lnTo>
                  <a:pt x="79761" y="192838"/>
                </a:lnTo>
                <a:lnTo>
                  <a:pt x="84547" y="198605"/>
                </a:lnTo>
                <a:lnTo>
                  <a:pt x="85202" y="201511"/>
                </a:lnTo>
                <a:lnTo>
                  <a:pt x="85694" y="206838"/>
                </a:lnTo>
                <a:lnTo>
                  <a:pt x="87828" y="207022"/>
                </a:lnTo>
                <a:lnTo>
                  <a:pt x="92869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1196"/>
          <p:cNvSpPr/>
          <p:nvPr/>
        </p:nvSpPr>
        <p:spPr>
          <a:xfrm>
            <a:off x="1699124" y="1678781"/>
            <a:ext cx="265408" cy="42863"/>
          </a:xfrm>
          <a:custGeom>
            <a:avLst/>
            <a:gdLst/>
            <a:ahLst/>
            <a:cxnLst/>
            <a:rect l="0" t="0" r="0" b="0"/>
            <a:pathLst>
              <a:path w="265408" h="42863">
                <a:moveTo>
                  <a:pt x="8232" y="42862"/>
                </a:moveTo>
                <a:lnTo>
                  <a:pt x="8232" y="39070"/>
                </a:lnTo>
                <a:lnTo>
                  <a:pt x="6644" y="37953"/>
                </a:lnTo>
                <a:lnTo>
                  <a:pt x="647" y="36711"/>
                </a:lnTo>
                <a:lnTo>
                  <a:pt x="0" y="36381"/>
                </a:lnTo>
                <a:lnTo>
                  <a:pt x="6834" y="35806"/>
                </a:lnTo>
                <a:lnTo>
                  <a:pt x="11610" y="35744"/>
                </a:lnTo>
                <a:lnTo>
                  <a:pt x="14453" y="34942"/>
                </a:lnTo>
                <a:lnTo>
                  <a:pt x="17935" y="33613"/>
                </a:lnTo>
                <a:lnTo>
                  <a:pt x="21844" y="31934"/>
                </a:lnTo>
                <a:lnTo>
                  <a:pt x="26038" y="30814"/>
                </a:lnTo>
                <a:lnTo>
                  <a:pt x="30421" y="30068"/>
                </a:lnTo>
                <a:lnTo>
                  <a:pt x="34931" y="29570"/>
                </a:lnTo>
                <a:lnTo>
                  <a:pt x="39525" y="28445"/>
                </a:lnTo>
                <a:lnTo>
                  <a:pt x="44175" y="26900"/>
                </a:lnTo>
                <a:lnTo>
                  <a:pt x="48863" y="25077"/>
                </a:lnTo>
                <a:lnTo>
                  <a:pt x="54369" y="23862"/>
                </a:lnTo>
                <a:lnTo>
                  <a:pt x="60421" y="23052"/>
                </a:lnTo>
                <a:lnTo>
                  <a:pt x="66837" y="22512"/>
                </a:lnTo>
                <a:lnTo>
                  <a:pt x="73496" y="22151"/>
                </a:lnTo>
                <a:lnTo>
                  <a:pt x="87244" y="21751"/>
                </a:lnTo>
                <a:lnTo>
                  <a:pt x="94244" y="20851"/>
                </a:lnTo>
                <a:lnTo>
                  <a:pt x="101292" y="19457"/>
                </a:lnTo>
                <a:lnTo>
                  <a:pt x="108372" y="17734"/>
                </a:lnTo>
                <a:lnTo>
                  <a:pt x="114680" y="16585"/>
                </a:lnTo>
                <a:lnTo>
                  <a:pt x="120472" y="15819"/>
                </a:lnTo>
                <a:lnTo>
                  <a:pt x="125921" y="15309"/>
                </a:lnTo>
                <a:lnTo>
                  <a:pt x="131935" y="14174"/>
                </a:lnTo>
                <a:lnTo>
                  <a:pt x="138326" y="12625"/>
                </a:lnTo>
                <a:lnTo>
                  <a:pt x="144967" y="10797"/>
                </a:lnTo>
                <a:lnTo>
                  <a:pt x="152570" y="9580"/>
                </a:lnTo>
                <a:lnTo>
                  <a:pt x="160814" y="8767"/>
                </a:lnTo>
                <a:lnTo>
                  <a:pt x="169484" y="8226"/>
                </a:lnTo>
                <a:lnTo>
                  <a:pt x="176852" y="7072"/>
                </a:lnTo>
                <a:lnTo>
                  <a:pt x="183351" y="5508"/>
                </a:lnTo>
                <a:lnTo>
                  <a:pt x="189272" y="3672"/>
                </a:lnTo>
                <a:lnTo>
                  <a:pt x="195600" y="2448"/>
                </a:lnTo>
                <a:lnTo>
                  <a:pt x="202201" y="1632"/>
                </a:lnTo>
                <a:lnTo>
                  <a:pt x="208982" y="1088"/>
                </a:lnTo>
                <a:lnTo>
                  <a:pt x="215090" y="725"/>
                </a:lnTo>
                <a:lnTo>
                  <a:pt x="226111" y="322"/>
                </a:lnTo>
                <a:lnTo>
                  <a:pt x="245327" y="63"/>
                </a:lnTo>
                <a:lnTo>
                  <a:pt x="26540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1197"/>
          <p:cNvSpPr/>
          <p:nvPr/>
        </p:nvSpPr>
        <p:spPr>
          <a:xfrm>
            <a:off x="1671637" y="1843087"/>
            <a:ext cx="264320" cy="21432"/>
          </a:xfrm>
          <a:custGeom>
            <a:avLst/>
            <a:gdLst/>
            <a:ahLst/>
            <a:cxnLst/>
            <a:rect l="0" t="0" r="0" b="0"/>
            <a:pathLst>
              <a:path w="264320" h="21432">
                <a:moveTo>
                  <a:pt x="0" y="21431"/>
                </a:moveTo>
                <a:lnTo>
                  <a:pt x="23849" y="21431"/>
                </a:lnTo>
                <a:lnTo>
                  <a:pt x="27012" y="20638"/>
                </a:lnTo>
                <a:lnTo>
                  <a:pt x="30708" y="19315"/>
                </a:lnTo>
                <a:lnTo>
                  <a:pt x="34760" y="17639"/>
                </a:lnTo>
                <a:lnTo>
                  <a:pt x="39842" y="16522"/>
                </a:lnTo>
                <a:lnTo>
                  <a:pt x="45611" y="15777"/>
                </a:lnTo>
                <a:lnTo>
                  <a:pt x="51839" y="15280"/>
                </a:lnTo>
                <a:lnTo>
                  <a:pt x="57578" y="14950"/>
                </a:lnTo>
                <a:lnTo>
                  <a:pt x="68188" y="14582"/>
                </a:lnTo>
                <a:lnTo>
                  <a:pt x="74034" y="13690"/>
                </a:lnTo>
                <a:lnTo>
                  <a:pt x="80312" y="12302"/>
                </a:lnTo>
                <a:lnTo>
                  <a:pt x="86879" y="10582"/>
                </a:lnTo>
                <a:lnTo>
                  <a:pt x="93638" y="9436"/>
                </a:lnTo>
                <a:lnTo>
                  <a:pt x="100525" y="8672"/>
                </a:lnTo>
                <a:lnTo>
                  <a:pt x="107498" y="8162"/>
                </a:lnTo>
                <a:lnTo>
                  <a:pt x="114528" y="7029"/>
                </a:lnTo>
                <a:lnTo>
                  <a:pt x="121596" y="5480"/>
                </a:lnTo>
                <a:lnTo>
                  <a:pt x="128689" y="3653"/>
                </a:lnTo>
                <a:lnTo>
                  <a:pt x="135005" y="2436"/>
                </a:lnTo>
                <a:lnTo>
                  <a:pt x="140803" y="1624"/>
                </a:lnTo>
                <a:lnTo>
                  <a:pt x="146256" y="1082"/>
                </a:lnTo>
                <a:lnTo>
                  <a:pt x="152273" y="722"/>
                </a:lnTo>
                <a:lnTo>
                  <a:pt x="165308" y="321"/>
                </a:lnTo>
                <a:lnTo>
                  <a:pt x="188170" y="63"/>
                </a:lnTo>
                <a:lnTo>
                  <a:pt x="26431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1198"/>
          <p:cNvSpPr/>
          <p:nvPr/>
        </p:nvSpPr>
        <p:spPr>
          <a:xfrm>
            <a:off x="2100262" y="1443037"/>
            <a:ext cx="2000251" cy="421482"/>
          </a:xfrm>
          <a:custGeom>
            <a:avLst/>
            <a:gdLst/>
            <a:ahLst/>
            <a:cxnLst/>
            <a:rect l="0" t="0" r="0" b="0"/>
            <a:pathLst>
              <a:path w="2000251" h="421482">
                <a:moveTo>
                  <a:pt x="0" y="314325"/>
                </a:moveTo>
                <a:lnTo>
                  <a:pt x="3792" y="314325"/>
                </a:lnTo>
                <a:lnTo>
                  <a:pt x="4910" y="315119"/>
                </a:lnTo>
                <a:lnTo>
                  <a:pt x="5654" y="316442"/>
                </a:lnTo>
                <a:lnTo>
                  <a:pt x="6151" y="318117"/>
                </a:lnTo>
                <a:lnTo>
                  <a:pt x="8819" y="322096"/>
                </a:lnTo>
                <a:lnTo>
                  <a:pt x="19271" y="333458"/>
                </a:lnTo>
                <a:lnTo>
                  <a:pt x="34778" y="349085"/>
                </a:lnTo>
                <a:lnTo>
                  <a:pt x="39269" y="355703"/>
                </a:lnTo>
                <a:lnTo>
                  <a:pt x="40467" y="358579"/>
                </a:lnTo>
                <a:lnTo>
                  <a:pt x="42853" y="361290"/>
                </a:lnTo>
                <a:lnTo>
                  <a:pt x="53002" y="369692"/>
                </a:lnTo>
                <a:lnTo>
                  <a:pt x="61389" y="381089"/>
                </a:lnTo>
                <a:lnTo>
                  <a:pt x="71334" y="392453"/>
                </a:lnTo>
                <a:lnTo>
                  <a:pt x="73750" y="394986"/>
                </a:lnTo>
                <a:lnTo>
                  <a:pt x="91370" y="407154"/>
                </a:lnTo>
                <a:lnTo>
                  <a:pt x="94251" y="409548"/>
                </a:lnTo>
                <a:lnTo>
                  <a:pt x="99568" y="412209"/>
                </a:lnTo>
                <a:lnTo>
                  <a:pt x="102098" y="412919"/>
                </a:lnTo>
                <a:lnTo>
                  <a:pt x="103784" y="414185"/>
                </a:lnTo>
                <a:lnTo>
                  <a:pt x="104908" y="415824"/>
                </a:lnTo>
                <a:lnTo>
                  <a:pt x="105658" y="417709"/>
                </a:lnTo>
                <a:lnTo>
                  <a:pt x="106951" y="418967"/>
                </a:lnTo>
                <a:lnTo>
                  <a:pt x="108607" y="419805"/>
                </a:lnTo>
                <a:lnTo>
                  <a:pt x="112563" y="420736"/>
                </a:lnTo>
                <a:lnTo>
                  <a:pt x="125226" y="421481"/>
                </a:lnTo>
                <a:lnTo>
                  <a:pt x="126347" y="420687"/>
                </a:lnTo>
                <a:lnTo>
                  <a:pt x="127093" y="419364"/>
                </a:lnTo>
                <a:lnTo>
                  <a:pt x="127923" y="415778"/>
                </a:lnTo>
                <a:lnTo>
                  <a:pt x="128500" y="404689"/>
                </a:lnTo>
                <a:lnTo>
                  <a:pt x="128585" y="370378"/>
                </a:lnTo>
                <a:lnTo>
                  <a:pt x="126470" y="362785"/>
                </a:lnTo>
                <a:lnTo>
                  <a:pt x="123678" y="354119"/>
                </a:lnTo>
                <a:lnTo>
                  <a:pt x="122437" y="344976"/>
                </a:lnTo>
                <a:lnTo>
                  <a:pt x="121885" y="333504"/>
                </a:lnTo>
                <a:lnTo>
                  <a:pt x="121575" y="315774"/>
                </a:lnTo>
                <a:lnTo>
                  <a:pt x="121470" y="295561"/>
                </a:lnTo>
                <a:lnTo>
                  <a:pt x="119339" y="285877"/>
                </a:lnTo>
                <a:lnTo>
                  <a:pt x="116539" y="275488"/>
                </a:lnTo>
                <a:lnTo>
                  <a:pt x="115295" y="262933"/>
                </a:lnTo>
                <a:lnTo>
                  <a:pt x="112626" y="251532"/>
                </a:lnTo>
                <a:lnTo>
                  <a:pt x="109587" y="241173"/>
                </a:lnTo>
                <a:lnTo>
                  <a:pt x="108237" y="231278"/>
                </a:lnTo>
                <a:lnTo>
                  <a:pt x="105520" y="221588"/>
                </a:lnTo>
                <a:lnTo>
                  <a:pt x="101666" y="211990"/>
                </a:lnTo>
                <a:lnTo>
                  <a:pt x="97308" y="202432"/>
                </a:lnTo>
                <a:lnTo>
                  <a:pt x="90392" y="188127"/>
                </a:lnTo>
                <a:lnTo>
                  <a:pt x="87799" y="180714"/>
                </a:lnTo>
                <a:lnTo>
                  <a:pt x="85853" y="173980"/>
                </a:lnTo>
                <a:lnTo>
                  <a:pt x="81089" y="162057"/>
                </a:lnTo>
                <a:lnTo>
                  <a:pt x="79324" y="153145"/>
                </a:lnTo>
                <a:lnTo>
                  <a:pt x="78911" y="147969"/>
                </a:lnTo>
                <a:lnTo>
                  <a:pt x="78008" y="145477"/>
                </a:lnTo>
                <a:lnTo>
                  <a:pt x="73737" y="138178"/>
                </a:lnTo>
                <a:lnTo>
                  <a:pt x="71325" y="130988"/>
                </a:lnTo>
                <a:lnTo>
                  <a:pt x="66730" y="123831"/>
                </a:lnTo>
                <a:lnTo>
                  <a:pt x="65377" y="119065"/>
                </a:lnTo>
                <a:lnTo>
                  <a:pt x="64436" y="107157"/>
                </a:lnTo>
                <a:lnTo>
                  <a:pt x="64322" y="101424"/>
                </a:lnTo>
                <a:lnTo>
                  <a:pt x="66423" y="98523"/>
                </a:lnTo>
                <a:lnTo>
                  <a:pt x="68094" y="96638"/>
                </a:lnTo>
                <a:lnTo>
                  <a:pt x="70003" y="95382"/>
                </a:lnTo>
                <a:lnTo>
                  <a:pt x="76480" y="92820"/>
                </a:lnTo>
                <a:lnTo>
                  <a:pt x="91936" y="83024"/>
                </a:lnTo>
                <a:lnTo>
                  <a:pt x="98539" y="80556"/>
                </a:lnTo>
                <a:lnTo>
                  <a:pt x="104914" y="79459"/>
                </a:lnTo>
                <a:lnTo>
                  <a:pt x="117428" y="78048"/>
                </a:lnTo>
                <a:lnTo>
                  <a:pt x="135879" y="72978"/>
                </a:lnTo>
                <a:lnTo>
                  <a:pt x="169973" y="69456"/>
                </a:lnTo>
                <a:lnTo>
                  <a:pt x="205550" y="59093"/>
                </a:lnTo>
                <a:lnTo>
                  <a:pt x="264666" y="49950"/>
                </a:lnTo>
                <a:lnTo>
                  <a:pt x="326656" y="41230"/>
                </a:lnTo>
                <a:lnTo>
                  <a:pt x="351580" y="37352"/>
                </a:lnTo>
                <a:lnTo>
                  <a:pt x="388447" y="32249"/>
                </a:lnTo>
                <a:lnTo>
                  <a:pt x="445320" y="22747"/>
                </a:lnTo>
                <a:lnTo>
                  <a:pt x="502446" y="15396"/>
                </a:lnTo>
                <a:lnTo>
                  <a:pt x="563386" y="10593"/>
                </a:lnTo>
                <a:lnTo>
                  <a:pt x="619576" y="7598"/>
                </a:lnTo>
                <a:lnTo>
                  <a:pt x="673787" y="6410"/>
                </a:lnTo>
                <a:lnTo>
                  <a:pt x="727365" y="1001"/>
                </a:lnTo>
                <a:lnTo>
                  <a:pt x="785955" y="132"/>
                </a:lnTo>
                <a:lnTo>
                  <a:pt x="1147763" y="0"/>
                </a:lnTo>
                <a:lnTo>
                  <a:pt x="1212948" y="5654"/>
                </a:lnTo>
                <a:lnTo>
                  <a:pt x="1273773" y="6948"/>
                </a:lnTo>
                <a:lnTo>
                  <a:pt x="1493374" y="7144"/>
                </a:lnTo>
                <a:lnTo>
                  <a:pt x="1558871" y="12798"/>
                </a:lnTo>
                <a:lnTo>
                  <a:pt x="1614791" y="13993"/>
                </a:lnTo>
                <a:lnTo>
                  <a:pt x="1800192" y="14287"/>
                </a:lnTo>
                <a:lnTo>
                  <a:pt x="1852030" y="19942"/>
                </a:lnTo>
                <a:lnTo>
                  <a:pt x="1908401" y="21300"/>
                </a:lnTo>
                <a:lnTo>
                  <a:pt x="1986570" y="21431"/>
                </a:lnTo>
                <a:lnTo>
                  <a:pt x="1989543" y="22225"/>
                </a:lnTo>
                <a:lnTo>
                  <a:pt x="2000250" y="285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1199"/>
          <p:cNvSpPr/>
          <p:nvPr/>
        </p:nvSpPr>
        <p:spPr>
          <a:xfrm>
            <a:off x="2329166" y="1557337"/>
            <a:ext cx="142572" cy="285751"/>
          </a:xfrm>
          <a:custGeom>
            <a:avLst/>
            <a:gdLst/>
            <a:ahLst/>
            <a:cxnLst/>
            <a:rect l="0" t="0" r="0" b="0"/>
            <a:pathLst>
              <a:path w="142572" h="285751">
                <a:moveTo>
                  <a:pt x="113996" y="0"/>
                </a:moveTo>
                <a:lnTo>
                  <a:pt x="110204" y="0"/>
                </a:lnTo>
                <a:lnTo>
                  <a:pt x="109086" y="794"/>
                </a:lnTo>
                <a:lnTo>
                  <a:pt x="108342" y="2117"/>
                </a:lnTo>
                <a:lnTo>
                  <a:pt x="107845" y="3793"/>
                </a:lnTo>
                <a:lnTo>
                  <a:pt x="106720" y="4910"/>
                </a:lnTo>
                <a:lnTo>
                  <a:pt x="105177" y="5654"/>
                </a:lnTo>
                <a:lnTo>
                  <a:pt x="100789" y="6850"/>
                </a:lnTo>
                <a:lnTo>
                  <a:pt x="98072" y="9130"/>
                </a:lnTo>
                <a:lnTo>
                  <a:pt x="96236" y="10849"/>
                </a:lnTo>
                <a:lnTo>
                  <a:pt x="94219" y="11995"/>
                </a:lnTo>
                <a:lnTo>
                  <a:pt x="89860" y="13269"/>
                </a:lnTo>
                <a:lnTo>
                  <a:pt x="88381" y="14402"/>
                </a:lnTo>
                <a:lnTo>
                  <a:pt x="87394" y="15951"/>
                </a:lnTo>
                <a:lnTo>
                  <a:pt x="86736" y="17778"/>
                </a:lnTo>
                <a:lnTo>
                  <a:pt x="85504" y="18996"/>
                </a:lnTo>
                <a:lnTo>
                  <a:pt x="83889" y="19808"/>
                </a:lnTo>
                <a:lnTo>
                  <a:pt x="79978" y="20710"/>
                </a:lnTo>
                <a:lnTo>
                  <a:pt x="75593" y="21111"/>
                </a:lnTo>
                <a:lnTo>
                  <a:pt x="73313" y="22011"/>
                </a:lnTo>
                <a:lnTo>
                  <a:pt x="70999" y="23405"/>
                </a:lnTo>
                <a:lnTo>
                  <a:pt x="68663" y="25129"/>
                </a:lnTo>
                <a:lnTo>
                  <a:pt x="66311" y="27071"/>
                </a:lnTo>
                <a:lnTo>
                  <a:pt x="63950" y="29160"/>
                </a:lnTo>
                <a:lnTo>
                  <a:pt x="58249" y="34423"/>
                </a:lnTo>
                <a:lnTo>
                  <a:pt x="53469" y="39127"/>
                </a:lnTo>
                <a:lnTo>
                  <a:pt x="51420" y="40372"/>
                </a:lnTo>
                <a:lnTo>
                  <a:pt x="47026" y="41756"/>
                </a:lnTo>
                <a:lnTo>
                  <a:pt x="44743" y="42918"/>
                </a:lnTo>
                <a:lnTo>
                  <a:pt x="42428" y="44487"/>
                </a:lnTo>
                <a:lnTo>
                  <a:pt x="36800" y="48916"/>
                </a:lnTo>
                <a:lnTo>
                  <a:pt x="33914" y="51639"/>
                </a:lnTo>
                <a:lnTo>
                  <a:pt x="32033" y="53476"/>
                </a:lnTo>
                <a:lnTo>
                  <a:pt x="30779" y="55494"/>
                </a:lnTo>
                <a:lnTo>
                  <a:pt x="28601" y="62978"/>
                </a:lnTo>
                <a:lnTo>
                  <a:pt x="28369" y="67696"/>
                </a:lnTo>
                <a:lnTo>
                  <a:pt x="27543" y="69737"/>
                </a:lnTo>
                <a:lnTo>
                  <a:pt x="24508" y="74121"/>
                </a:lnTo>
                <a:lnTo>
                  <a:pt x="23381" y="77196"/>
                </a:lnTo>
                <a:lnTo>
                  <a:pt x="22129" y="84845"/>
                </a:lnTo>
                <a:lnTo>
                  <a:pt x="21001" y="88313"/>
                </a:lnTo>
                <a:lnTo>
                  <a:pt x="17632" y="94284"/>
                </a:lnTo>
                <a:lnTo>
                  <a:pt x="13488" y="99583"/>
                </a:lnTo>
                <a:lnTo>
                  <a:pt x="11272" y="102107"/>
                </a:lnTo>
                <a:lnTo>
                  <a:pt x="9795" y="104584"/>
                </a:lnTo>
                <a:lnTo>
                  <a:pt x="8153" y="109453"/>
                </a:lnTo>
                <a:lnTo>
                  <a:pt x="7229" y="116656"/>
                </a:lnTo>
                <a:lnTo>
                  <a:pt x="6305" y="118252"/>
                </a:lnTo>
                <a:lnTo>
                  <a:pt x="4896" y="119316"/>
                </a:lnTo>
                <a:lnTo>
                  <a:pt x="3163" y="120025"/>
                </a:lnTo>
                <a:lnTo>
                  <a:pt x="2007" y="121292"/>
                </a:lnTo>
                <a:lnTo>
                  <a:pt x="1237" y="122930"/>
                </a:lnTo>
                <a:lnTo>
                  <a:pt x="381" y="126867"/>
                </a:lnTo>
                <a:lnTo>
                  <a:pt x="0" y="131262"/>
                </a:lnTo>
                <a:lnTo>
                  <a:pt x="693" y="133546"/>
                </a:lnTo>
                <a:lnTo>
                  <a:pt x="3579" y="138200"/>
                </a:lnTo>
                <a:lnTo>
                  <a:pt x="5390" y="145030"/>
                </a:lnTo>
                <a:lnTo>
                  <a:pt x="6196" y="152564"/>
                </a:lnTo>
                <a:lnTo>
                  <a:pt x="6649" y="161268"/>
                </a:lnTo>
                <a:lnTo>
                  <a:pt x="6783" y="168874"/>
                </a:lnTo>
                <a:lnTo>
                  <a:pt x="6839" y="195260"/>
                </a:lnTo>
                <a:lnTo>
                  <a:pt x="7633" y="197642"/>
                </a:lnTo>
                <a:lnTo>
                  <a:pt x="10632" y="202406"/>
                </a:lnTo>
                <a:lnTo>
                  <a:pt x="12494" y="209285"/>
                </a:lnTo>
                <a:lnTo>
                  <a:pt x="13689" y="219052"/>
                </a:lnTo>
                <a:lnTo>
                  <a:pt x="15375" y="220647"/>
                </a:lnTo>
                <a:lnTo>
                  <a:pt x="18086" y="222504"/>
                </a:lnTo>
                <a:lnTo>
                  <a:pt x="21481" y="224536"/>
                </a:lnTo>
                <a:lnTo>
                  <a:pt x="23744" y="226685"/>
                </a:lnTo>
                <a:lnTo>
                  <a:pt x="25253" y="228911"/>
                </a:lnTo>
                <a:lnTo>
                  <a:pt x="26259" y="231188"/>
                </a:lnTo>
                <a:lnTo>
                  <a:pt x="29494" y="235836"/>
                </a:lnTo>
                <a:lnTo>
                  <a:pt x="33577" y="240547"/>
                </a:lnTo>
                <a:lnTo>
                  <a:pt x="38037" y="245287"/>
                </a:lnTo>
                <a:lnTo>
                  <a:pt x="45011" y="252418"/>
                </a:lnTo>
                <a:lnTo>
                  <a:pt x="47369" y="254004"/>
                </a:lnTo>
                <a:lnTo>
                  <a:pt x="49734" y="255061"/>
                </a:lnTo>
                <a:lnTo>
                  <a:pt x="52105" y="255766"/>
                </a:lnTo>
                <a:lnTo>
                  <a:pt x="54479" y="257029"/>
                </a:lnTo>
                <a:lnTo>
                  <a:pt x="56855" y="258665"/>
                </a:lnTo>
                <a:lnTo>
                  <a:pt x="59234" y="260550"/>
                </a:lnTo>
                <a:lnTo>
                  <a:pt x="61613" y="262600"/>
                </a:lnTo>
                <a:lnTo>
                  <a:pt x="63993" y="264760"/>
                </a:lnTo>
                <a:lnTo>
                  <a:pt x="66373" y="266994"/>
                </a:lnTo>
                <a:lnTo>
                  <a:pt x="69547" y="268484"/>
                </a:lnTo>
                <a:lnTo>
                  <a:pt x="73251" y="269477"/>
                </a:lnTo>
                <a:lnTo>
                  <a:pt x="77308" y="270139"/>
                </a:lnTo>
                <a:lnTo>
                  <a:pt x="80806" y="271374"/>
                </a:lnTo>
                <a:lnTo>
                  <a:pt x="83932" y="272991"/>
                </a:lnTo>
                <a:lnTo>
                  <a:pt x="86809" y="274863"/>
                </a:lnTo>
                <a:lnTo>
                  <a:pt x="89522" y="276110"/>
                </a:lnTo>
                <a:lnTo>
                  <a:pt x="92123" y="276942"/>
                </a:lnTo>
                <a:lnTo>
                  <a:pt x="94652" y="277497"/>
                </a:lnTo>
                <a:lnTo>
                  <a:pt x="97131" y="277867"/>
                </a:lnTo>
                <a:lnTo>
                  <a:pt x="99578" y="278113"/>
                </a:lnTo>
                <a:lnTo>
                  <a:pt x="102003" y="278278"/>
                </a:lnTo>
                <a:lnTo>
                  <a:pt x="104413" y="278387"/>
                </a:lnTo>
                <a:lnTo>
                  <a:pt x="109208" y="278509"/>
                </a:lnTo>
                <a:lnTo>
                  <a:pt x="111598" y="279335"/>
                </a:lnTo>
                <a:lnTo>
                  <a:pt x="113984" y="280680"/>
                </a:lnTo>
                <a:lnTo>
                  <a:pt x="116370" y="282370"/>
                </a:lnTo>
                <a:lnTo>
                  <a:pt x="118753" y="283496"/>
                </a:lnTo>
                <a:lnTo>
                  <a:pt x="121136" y="284248"/>
                </a:lnTo>
                <a:lnTo>
                  <a:pt x="126872" y="285453"/>
                </a:lnTo>
                <a:lnTo>
                  <a:pt x="129773" y="285618"/>
                </a:lnTo>
                <a:lnTo>
                  <a:pt x="135096" y="285742"/>
                </a:lnTo>
                <a:lnTo>
                  <a:pt x="142571" y="2857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200"/>
          <p:cNvSpPr/>
          <p:nvPr/>
        </p:nvSpPr>
        <p:spPr>
          <a:xfrm>
            <a:off x="2443162" y="1700212"/>
            <a:ext cx="142876" cy="21432"/>
          </a:xfrm>
          <a:custGeom>
            <a:avLst/>
            <a:gdLst/>
            <a:ahLst/>
            <a:cxnLst/>
            <a:rect l="0" t="0" r="0" b="0"/>
            <a:pathLst>
              <a:path w="142876" h="21432">
                <a:moveTo>
                  <a:pt x="0" y="14288"/>
                </a:moveTo>
                <a:lnTo>
                  <a:pt x="3792" y="14288"/>
                </a:lnTo>
                <a:lnTo>
                  <a:pt x="4910" y="15081"/>
                </a:lnTo>
                <a:lnTo>
                  <a:pt x="5654" y="16404"/>
                </a:lnTo>
                <a:lnTo>
                  <a:pt x="6850" y="20438"/>
                </a:lnTo>
                <a:lnTo>
                  <a:pt x="7741" y="20769"/>
                </a:lnTo>
                <a:lnTo>
                  <a:pt x="11995" y="21235"/>
                </a:lnTo>
                <a:lnTo>
                  <a:pt x="15951" y="21392"/>
                </a:lnTo>
                <a:lnTo>
                  <a:pt x="47692" y="21431"/>
                </a:lnTo>
                <a:lnTo>
                  <a:pt x="49257" y="20638"/>
                </a:lnTo>
                <a:lnTo>
                  <a:pt x="51094" y="19315"/>
                </a:lnTo>
                <a:lnTo>
                  <a:pt x="53113" y="17639"/>
                </a:lnTo>
                <a:lnTo>
                  <a:pt x="55252" y="16522"/>
                </a:lnTo>
                <a:lnTo>
                  <a:pt x="57472" y="15777"/>
                </a:lnTo>
                <a:lnTo>
                  <a:pt x="59746" y="15280"/>
                </a:lnTo>
                <a:lnTo>
                  <a:pt x="62056" y="14950"/>
                </a:lnTo>
                <a:lnTo>
                  <a:pt x="64389" y="14729"/>
                </a:lnTo>
                <a:lnTo>
                  <a:pt x="66739" y="14582"/>
                </a:lnTo>
                <a:lnTo>
                  <a:pt x="71466" y="14418"/>
                </a:lnTo>
                <a:lnTo>
                  <a:pt x="78438" y="14305"/>
                </a:lnTo>
                <a:lnTo>
                  <a:pt x="91545" y="14288"/>
                </a:lnTo>
                <a:lnTo>
                  <a:pt x="92780" y="13494"/>
                </a:lnTo>
                <a:lnTo>
                  <a:pt x="94397" y="12171"/>
                </a:lnTo>
                <a:lnTo>
                  <a:pt x="96269" y="10495"/>
                </a:lnTo>
                <a:lnTo>
                  <a:pt x="98310" y="9378"/>
                </a:lnTo>
                <a:lnTo>
                  <a:pt x="100465" y="8633"/>
                </a:lnTo>
                <a:lnTo>
                  <a:pt x="105835" y="7438"/>
                </a:lnTo>
                <a:lnTo>
                  <a:pt x="107863" y="7340"/>
                </a:lnTo>
                <a:lnTo>
                  <a:pt x="119342" y="7170"/>
                </a:lnTo>
                <a:lnTo>
                  <a:pt x="120836" y="6367"/>
                </a:lnTo>
                <a:lnTo>
                  <a:pt x="122626" y="5039"/>
                </a:lnTo>
                <a:lnTo>
                  <a:pt x="124613" y="3359"/>
                </a:lnTo>
                <a:lnTo>
                  <a:pt x="126732" y="2239"/>
                </a:lnTo>
                <a:lnTo>
                  <a:pt x="128938" y="1493"/>
                </a:lnTo>
                <a:lnTo>
                  <a:pt x="134389" y="295"/>
                </a:lnTo>
                <a:lnTo>
                  <a:pt x="137252" y="131"/>
                </a:lnTo>
                <a:lnTo>
                  <a:pt x="142862" y="0"/>
                </a:lnTo>
                <a:lnTo>
                  <a:pt x="142873" y="0"/>
                </a:lnTo>
                <a:lnTo>
                  <a:pt x="1428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201"/>
          <p:cNvSpPr/>
          <p:nvPr/>
        </p:nvSpPr>
        <p:spPr>
          <a:xfrm>
            <a:off x="2650331" y="1588962"/>
            <a:ext cx="185738" cy="204082"/>
          </a:xfrm>
          <a:custGeom>
            <a:avLst/>
            <a:gdLst/>
            <a:ahLst/>
            <a:cxnLst/>
            <a:rect l="0" t="0" r="0" b="0"/>
            <a:pathLst>
              <a:path w="185738" h="204082">
                <a:moveTo>
                  <a:pt x="0" y="25525"/>
                </a:moveTo>
                <a:lnTo>
                  <a:pt x="3792" y="25525"/>
                </a:lnTo>
                <a:lnTo>
                  <a:pt x="4116" y="24731"/>
                </a:lnTo>
                <a:lnTo>
                  <a:pt x="3537" y="23408"/>
                </a:lnTo>
                <a:lnTo>
                  <a:pt x="2358" y="21733"/>
                </a:lnTo>
                <a:lnTo>
                  <a:pt x="2366" y="20615"/>
                </a:lnTo>
                <a:lnTo>
                  <a:pt x="3165" y="19871"/>
                </a:lnTo>
                <a:lnTo>
                  <a:pt x="4491" y="19374"/>
                </a:lnTo>
                <a:lnTo>
                  <a:pt x="10150" y="18675"/>
                </a:lnTo>
                <a:lnTo>
                  <a:pt x="12323" y="17784"/>
                </a:lnTo>
                <a:lnTo>
                  <a:pt x="16854" y="14676"/>
                </a:lnTo>
                <a:lnTo>
                  <a:pt x="21513" y="10649"/>
                </a:lnTo>
                <a:lnTo>
                  <a:pt x="23867" y="8464"/>
                </a:lnTo>
                <a:lnTo>
                  <a:pt x="27024" y="7007"/>
                </a:lnTo>
                <a:lnTo>
                  <a:pt x="30716" y="6036"/>
                </a:lnTo>
                <a:lnTo>
                  <a:pt x="34765" y="5389"/>
                </a:lnTo>
                <a:lnTo>
                  <a:pt x="39051" y="4957"/>
                </a:lnTo>
                <a:lnTo>
                  <a:pt x="43497" y="4669"/>
                </a:lnTo>
                <a:lnTo>
                  <a:pt x="51875" y="4349"/>
                </a:lnTo>
                <a:lnTo>
                  <a:pt x="58245" y="4208"/>
                </a:lnTo>
                <a:lnTo>
                  <a:pt x="61849" y="3376"/>
                </a:lnTo>
                <a:lnTo>
                  <a:pt x="65839" y="2028"/>
                </a:lnTo>
                <a:lnTo>
                  <a:pt x="70086" y="335"/>
                </a:lnTo>
                <a:lnTo>
                  <a:pt x="74505" y="0"/>
                </a:lnTo>
                <a:lnTo>
                  <a:pt x="79039" y="571"/>
                </a:lnTo>
                <a:lnTo>
                  <a:pt x="83649" y="1745"/>
                </a:lnTo>
                <a:lnTo>
                  <a:pt x="87516" y="3322"/>
                </a:lnTo>
                <a:lnTo>
                  <a:pt x="90888" y="5167"/>
                </a:lnTo>
                <a:lnTo>
                  <a:pt x="93929" y="7190"/>
                </a:lnTo>
                <a:lnTo>
                  <a:pt x="99425" y="9439"/>
                </a:lnTo>
                <a:lnTo>
                  <a:pt x="102002" y="10038"/>
                </a:lnTo>
                <a:lnTo>
                  <a:pt x="105308" y="12026"/>
                </a:lnTo>
                <a:lnTo>
                  <a:pt x="109099" y="14938"/>
                </a:lnTo>
                <a:lnTo>
                  <a:pt x="113214" y="18467"/>
                </a:lnTo>
                <a:lnTo>
                  <a:pt x="116751" y="21613"/>
                </a:lnTo>
                <a:lnTo>
                  <a:pt x="122797" y="27226"/>
                </a:lnTo>
                <a:lnTo>
                  <a:pt x="124727" y="30628"/>
                </a:lnTo>
                <a:lnTo>
                  <a:pt x="126014" y="34483"/>
                </a:lnTo>
                <a:lnTo>
                  <a:pt x="126872" y="38641"/>
                </a:lnTo>
                <a:lnTo>
                  <a:pt x="128237" y="43000"/>
                </a:lnTo>
                <a:lnTo>
                  <a:pt x="129941" y="47494"/>
                </a:lnTo>
                <a:lnTo>
                  <a:pt x="131871" y="52077"/>
                </a:lnTo>
                <a:lnTo>
                  <a:pt x="133158" y="57514"/>
                </a:lnTo>
                <a:lnTo>
                  <a:pt x="134016" y="63520"/>
                </a:lnTo>
                <a:lnTo>
                  <a:pt x="134587" y="69905"/>
                </a:lnTo>
                <a:lnTo>
                  <a:pt x="134969" y="75749"/>
                </a:lnTo>
                <a:lnTo>
                  <a:pt x="135392" y="86476"/>
                </a:lnTo>
                <a:lnTo>
                  <a:pt x="135631" y="101440"/>
                </a:lnTo>
                <a:lnTo>
                  <a:pt x="134870" y="107092"/>
                </a:lnTo>
                <a:lnTo>
                  <a:pt x="133570" y="113240"/>
                </a:lnTo>
                <a:lnTo>
                  <a:pt x="131909" y="119720"/>
                </a:lnTo>
                <a:lnTo>
                  <a:pt x="130008" y="125628"/>
                </a:lnTo>
                <a:lnTo>
                  <a:pt x="127947" y="131154"/>
                </a:lnTo>
                <a:lnTo>
                  <a:pt x="125779" y="136426"/>
                </a:lnTo>
                <a:lnTo>
                  <a:pt x="123540" y="141528"/>
                </a:lnTo>
                <a:lnTo>
                  <a:pt x="118936" y="151430"/>
                </a:lnTo>
                <a:lnTo>
                  <a:pt x="116597" y="155499"/>
                </a:lnTo>
                <a:lnTo>
                  <a:pt x="114244" y="159006"/>
                </a:lnTo>
                <a:lnTo>
                  <a:pt x="111881" y="162137"/>
                </a:lnTo>
                <a:lnTo>
                  <a:pt x="109512" y="165812"/>
                </a:lnTo>
                <a:lnTo>
                  <a:pt x="107139" y="169850"/>
                </a:lnTo>
                <a:lnTo>
                  <a:pt x="104764" y="174129"/>
                </a:lnTo>
                <a:lnTo>
                  <a:pt x="101592" y="177776"/>
                </a:lnTo>
                <a:lnTo>
                  <a:pt x="97891" y="181001"/>
                </a:lnTo>
                <a:lnTo>
                  <a:pt x="93835" y="183944"/>
                </a:lnTo>
                <a:lnTo>
                  <a:pt x="90338" y="186700"/>
                </a:lnTo>
                <a:lnTo>
                  <a:pt x="87213" y="189331"/>
                </a:lnTo>
                <a:lnTo>
                  <a:pt x="81623" y="194372"/>
                </a:lnTo>
                <a:lnTo>
                  <a:pt x="76494" y="199258"/>
                </a:lnTo>
                <a:lnTo>
                  <a:pt x="74015" y="200878"/>
                </a:lnTo>
                <a:lnTo>
                  <a:pt x="69143" y="202678"/>
                </a:lnTo>
                <a:lnTo>
                  <a:pt x="64332" y="203479"/>
                </a:lnTo>
                <a:lnTo>
                  <a:pt x="58754" y="203834"/>
                </a:lnTo>
                <a:lnTo>
                  <a:pt x="47483" y="204034"/>
                </a:lnTo>
                <a:lnTo>
                  <a:pt x="41476" y="204081"/>
                </a:lnTo>
                <a:lnTo>
                  <a:pt x="38763" y="203300"/>
                </a:lnTo>
                <a:lnTo>
                  <a:pt x="33632" y="200315"/>
                </a:lnTo>
                <a:lnTo>
                  <a:pt x="28706" y="198460"/>
                </a:lnTo>
                <a:lnTo>
                  <a:pt x="26281" y="197965"/>
                </a:lnTo>
                <a:lnTo>
                  <a:pt x="21470" y="195298"/>
                </a:lnTo>
                <a:lnTo>
                  <a:pt x="19076" y="193476"/>
                </a:lnTo>
                <a:lnTo>
                  <a:pt x="17479" y="191467"/>
                </a:lnTo>
                <a:lnTo>
                  <a:pt x="16415" y="189334"/>
                </a:lnTo>
                <a:lnTo>
                  <a:pt x="15706" y="187119"/>
                </a:lnTo>
                <a:lnTo>
                  <a:pt x="12801" y="182540"/>
                </a:lnTo>
                <a:lnTo>
                  <a:pt x="10915" y="180208"/>
                </a:lnTo>
                <a:lnTo>
                  <a:pt x="10452" y="177860"/>
                </a:lnTo>
                <a:lnTo>
                  <a:pt x="10936" y="175500"/>
                </a:lnTo>
                <a:lnTo>
                  <a:pt x="12798" y="170762"/>
                </a:lnTo>
                <a:lnTo>
                  <a:pt x="13625" y="166010"/>
                </a:lnTo>
                <a:lnTo>
                  <a:pt x="14640" y="163632"/>
                </a:lnTo>
                <a:lnTo>
                  <a:pt x="17884" y="158872"/>
                </a:lnTo>
                <a:lnTo>
                  <a:pt x="21971" y="154111"/>
                </a:lnTo>
                <a:lnTo>
                  <a:pt x="24172" y="151730"/>
                </a:lnTo>
                <a:lnTo>
                  <a:pt x="26433" y="150143"/>
                </a:lnTo>
                <a:lnTo>
                  <a:pt x="31063" y="148380"/>
                </a:lnTo>
                <a:lnTo>
                  <a:pt x="35766" y="147596"/>
                </a:lnTo>
                <a:lnTo>
                  <a:pt x="41296" y="147247"/>
                </a:lnTo>
                <a:lnTo>
                  <a:pt x="52541" y="147051"/>
                </a:lnTo>
                <a:lnTo>
                  <a:pt x="70174" y="146980"/>
                </a:lnTo>
                <a:lnTo>
                  <a:pt x="74564" y="147770"/>
                </a:lnTo>
                <a:lnTo>
                  <a:pt x="79078" y="149090"/>
                </a:lnTo>
                <a:lnTo>
                  <a:pt x="83675" y="150764"/>
                </a:lnTo>
                <a:lnTo>
                  <a:pt x="87533" y="151880"/>
                </a:lnTo>
                <a:lnTo>
                  <a:pt x="90899" y="152625"/>
                </a:lnTo>
                <a:lnTo>
                  <a:pt x="93937" y="153121"/>
                </a:lnTo>
                <a:lnTo>
                  <a:pt x="99429" y="155788"/>
                </a:lnTo>
                <a:lnTo>
                  <a:pt x="102004" y="157611"/>
                </a:lnTo>
                <a:lnTo>
                  <a:pt x="106103" y="159620"/>
                </a:lnTo>
                <a:lnTo>
                  <a:pt x="111216" y="161753"/>
                </a:lnTo>
                <a:lnTo>
                  <a:pt x="117007" y="163968"/>
                </a:lnTo>
                <a:lnTo>
                  <a:pt x="121661" y="165446"/>
                </a:lnTo>
                <a:lnTo>
                  <a:pt x="125557" y="166431"/>
                </a:lnTo>
                <a:lnTo>
                  <a:pt x="128948" y="167087"/>
                </a:lnTo>
                <a:lnTo>
                  <a:pt x="132003" y="168318"/>
                </a:lnTo>
                <a:lnTo>
                  <a:pt x="137514" y="171803"/>
                </a:lnTo>
                <a:lnTo>
                  <a:pt x="140888" y="173050"/>
                </a:lnTo>
                <a:lnTo>
                  <a:pt x="144725" y="173881"/>
                </a:lnTo>
                <a:lnTo>
                  <a:pt x="148871" y="174435"/>
                </a:lnTo>
                <a:lnTo>
                  <a:pt x="152429" y="174805"/>
                </a:lnTo>
                <a:lnTo>
                  <a:pt x="155594" y="175051"/>
                </a:lnTo>
                <a:lnTo>
                  <a:pt x="161228" y="175325"/>
                </a:lnTo>
                <a:lnTo>
                  <a:pt x="166378" y="175446"/>
                </a:lnTo>
                <a:lnTo>
                  <a:pt x="185737" y="1755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202"/>
          <p:cNvSpPr/>
          <p:nvPr/>
        </p:nvSpPr>
        <p:spPr>
          <a:xfrm>
            <a:off x="2828950" y="1550193"/>
            <a:ext cx="170998" cy="270346"/>
          </a:xfrm>
          <a:custGeom>
            <a:avLst/>
            <a:gdLst/>
            <a:ahLst/>
            <a:cxnLst/>
            <a:rect l="0" t="0" r="0" b="0"/>
            <a:pathLst>
              <a:path w="170998" h="270346">
                <a:moveTo>
                  <a:pt x="7118" y="0"/>
                </a:moveTo>
                <a:lnTo>
                  <a:pt x="0" y="0"/>
                </a:lnTo>
                <a:lnTo>
                  <a:pt x="9920" y="0"/>
                </a:lnTo>
                <a:lnTo>
                  <a:pt x="12161" y="794"/>
                </a:lnTo>
                <a:lnTo>
                  <a:pt x="16768" y="3793"/>
                </a:lnTo>
                <a:lnTo>
                  <a:pt x="19901" y="4910"/>
                </a:lnTo>
                <a:lnTo>
                  <a:pt x="23578" y="5655"/>
                </a:lnTo>
                <a:lnTo>
                  <a:pt x="27616" y="6151"/>
                </a:lnTo>
                <a:lnTo>
                  <a:pt x="31896" y="7276"/>
                </a:lnTo>
                <a:lnTo>
                  <a:pt x="36337" y="8819"/>
                </a:lnTo>
                <a:lnTo>
                  <a:pt x="40885" y="10642"/>
                </a:lnTo>
                <a:lnTo>
                  <a:pt x="45504" y="12651"/>
                </a:lnTo>
                <a:lnTo>
                  <a:pt x="54871" y="17000"/>
                </a:lnTo>
                <a:lnTo>
                  <a:pt x="69068" y="23911"/>
                </a:lnTo>
                <a:lnTo>
                  <a:pt x="74612" y="27053"/>
                </a:lnTo>
                <a:lnTo>
                  <a:pt x="80689" y="30735"/>
                </a:lnTo>
                <a:lnTo>
                  <a:pt x="87122" y="34778"/>
                </a:lnTo>
                <a:lnTo>
                  <a:pt x="92204" y="38267"/>
                </a:lnTo>
                <a:lnTo>
                  <a:pt x="96386" y="41386"/>
                </a:lnTo>
                <a:lnTo>
                  <a:pt x="99968" y="44260"/>
                </a:lnTo>
                <a:lnTo>
                  <a:pt x="104737" y="47763"/>
                </a:lnTo>
                <a:lnTo>
                  <a:pt x="116385" y="55888"/>
                </a:lnTo>
                <a:lnTo>
                  <a:pt x="121238" y="60278"/>
                </a:lnTo>
                <a:lnTo>
                  <a:pt x="125267" y="64791"/>
                </a:lnTo>
                <a:lnTo>
                  <a:pt x="128746" y="69388"/>
                </a:lnTo>
                <a:lnTo>
                  <a:pt x="132654" y="74040"/>
                </a:lnTo>
                <a:lnTo>
                  <a:pt x="136846" y="78729"/>
                </a:lnTo>
                <a:lnTo>
                  <a:pt x="141229" y="83442"/>
                </a:lnTo>
                <a:lnTo>
                  <a:pt x="144944" y="88172"/>
                </a:lnTo>
                <a:lnTo>
                  <a:pt x="148214" y="92913"/>
                </a:lnTo>
                <a:lnTo>
                  <a:pt x="151189" y="97661"/>
                </a:lnTo>
                <a:lnTo>
                  <a:pt x="153965" y="103207"/>
                </a:lnTo>
                <a:lnTo>
                  <a:pt x="156610" y="109286"/>
                </a:lnTo>
                <a:lnTo>
                  <a:pt x="159167" y="115720"/>
                </a:lnTo>
                <a:lnTo>
                  <a:pt x="161665" y="121597"/>
                </a:lnTo>
                <a:lnTo>
                  <a:pt x="166558" y="132360"/>
                </a:lnTo>
                <a:lnTo>
                  <a:pt x="168180" y="137453"/>
                </a:lnTo>
                <a:lnTo>
                  <a:pt x="169262" y="142435"/>
                </a:lnTo>
                <a:lnTo>
                  <a:pt x="169983" y="147344"/>
                </a:lnTo>
                <a:lnTo>
                  <a:pt x="170463" y="152998"/>
                </a:lnTo>
                <a:lnTo>
                  <a:pt x="170784" y="159149"/>
                </a:lnTo>
                <a:lnTo>
                  <a:pt x="170997" y="165631"/>
                </a:lnTo>
                <a:lnTo>
                  <a:pt x="170346" y="171539"/>
                </a:lnTo>
                <a:lnTo>
                  <a:pt x="169118" y="177066"/>
                </a:lnTo>
                <a:lnTo>
                  <a:pt x="167506" y="182338"/>
                </a:lnTo>
                <a:lnTo>
                  <a:pt x="166431" y="187440"/>
                </a:lnTo>
                <a:lnTo>
                  <a:pt x="165714" y="192429"/>
                </a:lnTo>
                <a:lnTo>
                  <a:pt x="165236" y="197342"/>
                </a:lnTo>
                <a:lnTo>
                  <a:pt x="163330" y="202205"/>
                </a:lnTo>
                <a:lnTo>
                  <a:pt x="160472" y="207035"/>
                </a:lnTo>
                <a:lnTo>
                  <a:pt x="156979" y="211842"/>
                </a:lnTo>
                <a:lnTo>
                  <a:pt x="153857" y="216634"/>
                </a:lnTo>
                <a:lnTo>
                  <a:pt x="150982" y="221417"/>
                </a:lnTo>
                <a:lnTo>
                  <a:pt x="148271" y="226193"/>
                </a:lnTo>
                <a:lnTo>
                  <a:pt x="145259" y="233616"/>
                </a:lnTo>
                <a:lnTo>
                  <a:pt x="144456" y="236706"/>
                </a:lnTo>
                <a:lnTo>
                  <a:pt x="141447" y="242257"/>
                </a:lnTo>
                <a:lnTo>
                  <a:pt x="139533" y="244848"/>
                </a:lnTo>
                <a:lnTo>
                  <a:pt x="137407" y="249845"/>
                </a:lnTo>
                <a:lnTo>
                  <a:pt x="136840" y="252288"/>
                </a:lnTo>
                <a:lnTo>
                  <a:pt x="134093" y="257120"/>
                </a:lnTo>
                <a:lnTo>
                  <a:pt x="129655" y="262897"/>
                </a:lnTo>
                <a:lnTo>
                  <a:pt x="125093" y="267690"/>
                </a:lnTo>
                <a:lnTo>
                  <a:pt x="122507" y="270345"/>
                </a:lnTo>
                <a:lnTo>
                  <a:pt x="122144" y="269924"/>
                </a:lnTo>
                <a:lnTo>
                  <a:pt x="121741" y="267339"/>
                </a:lnTo>
                <a:lnTo>
                  <a:pt x="120840" y="266332"/>
                </a:lnTo>
                <a:lnTo>
                  <a:pt x="119445" y="265661"/>
                </a:lnTo>
                <a:lnTo>
                  <a:pt x="114275" y="2643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203"/>
          <p:cNvSpPr/>
          <p:nvPr/>
        </p:nvSpPr>
        <p:spPr>
          <a:xfrm>
            <a:off x="2993231" y="1507334"/>
            <a:ext cx="171451" cy="114298"/>
          </a:xfrm>
          <a:custGeom>
            <a:avLst/>
            <a:gdLst/>
            <a:ahLst/>
            <a:cxnLst/>
            <a:rect l="0" t="0" r="0" b="0"/>
            <a:pathLst>
              <a:path w="171451" h="114298">
                <a:moveTo>
                  <a:pt x="0" y="28572"/>
                </a:moveTo>
                <a:lnTo>
                  <a:pt x="0" y="10794"/>
                </a:lnTo>
                <a:lnTo>
                  <a:pt x="794" y="8782"/>
                </a:lnTo>
                <a:lnTo>
                  <a:pt x="2116" y="6648"/>
                </a:lnTo>
                <a:lnTo>
                  <a:pt x="3792" y="4431"/>
                </a:lnTo>
                <a:lnTo>
                  <a:pt x="5703" y="2953"/>
                </a:lnTo>
                <a:lnTo>
                  <a:pt x="7771" y="1967"/>
                </a:lnTo>
                <a:lnTo>
                  <a:pt x="12185" y="873"/>
                </a:lnTo>
                <a:lnTo>
                  <a:pt x="16792" y="386"/>
                </a:lnTo>
                <a:lnTo>
                  <a:pt x="19926" y="256"/>
                </a:lnTo>
                <a:lnTo>
                  <a:pt x="31128" y="74"/>
                </a:lnTo>
                <a:lnTo>
                  <a:pt x="56093" y="0"/>
                </a:lnTo>
                <a:lnTo>
                  <a:pt x="60414" y="792"/>
                </a:lnTo>
                <a:lnTo>
                  <a:pt x="64882" y="2115"/>
                </a:lnTo>
                <a:lnTo>
                  <a:pt x="69449" y="3790"/>
                </a:lnTo>
                <a:lnTo>
                  <a:pt x="73286" y="4907"/>
                </a:lnTo>
                <a:lnTo>
                  <a:pt x="76639" y="5651"/>
                </a:lnTo>
                <a:lnTo>
                  <a:pt x="79668" y="6148"/>
                </a:lnTo>
                <a:lnTo>
                  <a:pt x="82480" y="7272"/>
                </a:lnTo>
                <a:lnTo>
                  <a:pt x="87722" y="10639"/>
                </a:lnTo>
                <a:lnTo>
                  <a:pt x="90232" y="12648"/>
                </a:lnTo>
                <a:lnTo>
                  <a:pt x="92698" y="14781"/>
                </a:lnTo>
                <a:lnTo>
                  <a:pt x="95136" y="16996"/>
                </a:lnTo>
                <a:lnTo>
                  <a:pt x="96761" y="19267"/>
                </a:lnTo>
                <a:lnTo>
                  <a:pt x="97845" y="21575"/>
                </a:lnTo>
                <a:lnTo>
                  <a:pt x="98568" y="23907"/>
                </a:lnTo>
                <a:lnTo>
                  <a:pt x="99843" y="26256"/>
                </a:lnTo>
                <a:lnTo>
                  <a:pt x="101487" y="28615"/>
                </a:lnTo>
                <a:lnTo>
                  <a:pt x="103377" y="30982"/>
                </a:lnTo>
                <a:lnTo>
                  <a:pt x="104636" y="33354"/>
                </a:lnTo>
                <a:lnTo>
                  <a:pt x="105476" y="35728"/>
                </a:lnTo>
                <a:lnTo>
                  <a:pt x="106036" y="38105"/>
                </a:lnTo>
                <a:lnTo>
                  <a:pt x="106410" y="40484"/>
                </a:lnTo>
                <a:lnTo>
                  <a:pt x="106658" y="42863"/>
                </a:lnTo>
                <a:lnTo>
                  <a:pt x="106824" y="45243"/>
                </a:lnTo>
                <a:lnTo>
                  <a:pt x="106141" y="47623"/>
                </a:lnTo>
                <a:lnTo>
                  <a:pt x="104892" y="50004"/>
                </a:lnTo>
                <a:lnTo>
                  <a:pt x="103265" y="52385"/>
                </a:lnTo>
                <a:lnTo>
                  <a:pt x="101387" y="54766"/>
                </a:lnTo>
                <a:lnTo>
                  <a:pt x="99341" y="57147"/>
                </a:lnTo>
                <a:lnTo>
                  <a:pt x="97184" y="59528"/>
                </a:lnTo>
                <a:lnTo>
                  <a:pt x="92670" y="64291"/>
                </a:lnTo>
                <a:lnTo>
                  <a:pt x="83304" y="73816"/>
                </a:lnTo>
                <a:lnTo>
                  <a:pt x="81730" y="76197"/>
                </a:lnTo>
                <a:lnTo>
                  <a:pt x="80680" y="78578"/>
                </a:lnTo>
                <a:lnTo>
                  <a:pt x="79981" y="80959"/>
                </a:lnTo>
                <a:lnTo>
                  <a:pt x="78720" y="83340"/>
                </a:lnTo>
                <a:lnTo>
                  <a:pt x="77086" y="85722"/>
                </a:lnTo>
                <a:lnTo>
                  <a:pt x="75203" y="88103"/>
                </a:lnTo>
                <a:lnTo>
                  <a:pt x="73154" y="90484"/>
                </a:lnTo>
                <a:lnTo>
                  <a:pt x="70994" y="92866"/>
                </a:lnTo>
                <a:lnTo>
                  <a:pt x="65617" y="98598"/>
                </a:lnTo>
                <a:lnTo>
                  <a:pt x="65176" y="99862"/>
                </a:lnTo>
                <a:lnTo>
                  <a:pt x="64686" y="103383"/>
                </a:lnTo>
                <a:lnTo>
                  <a:pt x="64410" y="106036"/>
                </a:lnTo>
                <a:lnTo>
                  <a:pt x="65165" y="106408"/>
                </a:lnTo>
                <a:lnTo>
                  <a:pt x="70454" y="107055"/>
                </a:lnTo>
                <a:lnTo>
                  <a:pt x="73117" y="109226"/>
                </a:lnTo>
                <a:lnTo>
                  <a:pt x="77502" y="113295"/>
                </a:lnTo>
                <a:lnTo>
                  <a:pt x="80218" y="113852"/>
                </a:lnTo>
                <a:lnTo>
                  <a:pt x="84071" y="114099"/>
                </a:lnTo>
                <a:lnTo>
                  <a:pt x="88429" y="114209"/>
                </a:lnTo>
                <a:lnTo>
                  <a:pt x="171450" y="11429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204"/>
          <p:cNvSpPr/>
          <p:nvPr/>
        </p:nvSpPr>
        <p:spPr>
          <a:xfrm>
            <a:off x="3236118" y="1693068"/>
            <a:ext cx="164308" cy="7145"/>
          </a:xfrm>
          <a:custGeom>
            <a:avLst/>
            <a:gdLst/>
            <a:ahLst/>
            <a:cxnLst/>
            <a:rect l="0" t="0" r="0" b="0"/>
            <a:pathLst>
              <a:path w="164308" h="7145">
                <a:moveTo>
                  <a:pt x="0" y="7144"/>
                </a:moveTo>
                <a:lnTo>
                  <a:pt x="6151" y="993"/>
                </a:lnTo>
                <a:lnTo>
                  <a:pt x="7276" y="662"/>
                </a:lnTo>
                <a:lnTo>
                  <a:pt x="8819" y="442"/>
                </a:lnTo>
                <a:lnTo>
                  <a:pt x="10642" y="294"/>
                </a:lnTo>
                <a:lnTo>
                  <a:pt x="14784" y="131"/>
                </a:lnTo>
                <a:lnTo>
                  <a:pt x="21579" y="39"/>
                </a:lnTo>
                <a:lnTo>
                  <a:pt x="16430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205"/>
          <p:cNvSpPr/>
          <p:nvPr/>
        </p:nvSpPr>
        <p:spPr>
          <a:xfrm>
            <a:off x="3536156" y="1557337"/>
            <a:ext cx="171451" cy="121445"/>
          </a:xfrm>
          <a:custGeom>
            <a:avLst/>
            <a:gdLst/>
            <a:ahLst/>
            <a:cxnLst/>
            <a:rect l="0" t="0" r="0" b="0"/>
            <a:pathLst>
              <a:path w="171451" h="121445">
                <a:moveTo>
                  <a:pt x="21431" y="0"/>
                </a:moveTo>
                <a:lnTo>
                  <a:pt x="27582" y="0"/>
                </a:lnTo>
                <a:lnTo>
                  <a:pt x="27913" y="794"/>
                </a:lnTo>
                <a:lnTo>
                  <a:pt x="28281" y="3793"/>
                </a:lnTo>
                <a:lnTo>
                  <a:pt x="29172" y="4910"/>
                </a:lnTo>
                <a:lnTo>
                  <a:pt x="30561" y="5654"/>
                </a:lnTo>
                <a:lnTo>
                  <a:pt x="32280" y="6151"/>
                </a:lnTo>
                <a:lnTo>
                  <a:pt x="33426" y="7276"/>
                </a:lnTo>
                <a:lnTo>
                  <a:pt x="34190" y="8819"/>
                </a:lnTo>
                <a:lnTo>
                  <a:pt x="35417" y="13207"/>
                </a:lnTo>
                <a:lnTo>
                  <a:pt x="35584" y="15924"/>
                </a:lnTo>
                <a:lnTo>
                  <a:pt x="35659" y="19777"/>
                </a:lnTo>
                <a:lnTo>
                  <a:pt x="35718" y="49045"/>
                </a:lnTo>
                <a:lnTo>
                  <a:pt x="34924" y="52540"/>
                </a:lnTo>
                <a:lnTo>
                  <a:pt x="33602" y="55664"/>
                </a:lnTo>
                <a:lnTo>
                  <a:pt x="31926" y="58541"/>
                </a:lnTo>
                <a:lnTo>
                  <a:pt x="30015" y="61252"/>
                </a:lnTo>
                <a:lnTo>
                  <a:pt x="27948" y="63854"/>
                </a:lnTo>
                <a:lnTo>
                  <a:pt x="25776" y="66381"/>
                </a:lnTo>
                <a:lnTo>
                  <a:pt x="23534" y="69654"/>
                </a:lnTo>
                <a:lnTo>
                  <a:pt x="21245" y="73424"/>
                </a:lnTo>
                <a:lnTo>
                  <a:pt x="18926" y="77524"/>
                </a:lnTo>
                <a:lnTo>
                  <a:pt x="17380" y="81051"/>
                </a:lnTo>
                <a:lnTo>
                  <a:pt x="16349" y="84197"/>
                </a:lnTo>
                <a:lnTo>
                  <a:pt x="15662" y="87088"/>
                </a:lnTo>
                <a:lnTo>
                  <a:pt x="14410" y="89808"/>
                </a:lnTo>
                <a:lnTo>
                  <a:pt x="12782" y="92416"/>
                </a:lnTo>
                <a:lnTo>
                  <a:pt x="10902" y="94948"/>
                </a:lnTo>
                <a:lnTo>
                  <a:pt x="8855" y="96636"/>
                </a:lnTo>
                <a:lnTo>
                  <a:pt x="6697" y="97762"/>
                </a:lnTo>
                <a:lnTo>
                  <a:pt x="4465" y="98512"/>
                </a:lnTo>
                <a:lnTo>
                  <a:pt x="2976" y="99806"/>
                </a:lnTo>
                <a:lnTo>
                  <a:pt x="1984" y="101462"/>
                </a:lnTo>
                <a:lnTo>
                  <a:pt x="116" y="106823"/>
                </a:lnTo>
                <a:lnTo>
                  <a:pt x="51" y="109125"/>
                </a:lnTo>
                <a:lnTo>
                  <a:pt x="0" y="114273"/>
                </a:lnTo>
                <a:lnTo>
                  <a:pt x="3792" y="118084"/>
                </a:lnTo>
                <a:lnTo>
                  <a:pt x="5703" y="119204"/>
                </a:lnTo>
                <a:lnTo>
                  <a:pt x="9943" y="120448"/>
                </a:lnTo>
                <a:lnTo>
                  <a:pt x="14223" y="121247"/>
                </a:lnTo>
                <a:lnTo>
                  <a:pt x="17698" y="121356"/>
                </a:lnTo>
                <a:lnTo>
                  <a:pt x="162987" y="121444"/>
                </a:lnTo>
                <a:lnTo>
                  <a:pt x="165837" y="119327"/>
                </a:lnTo>
                <a:lnTo>
                  <a:pt x="171450" y="1143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206"/>
          <p:cNvSpPr/>
          <p:nvPr/>
        </p:nvSpPr>
        <p:spPr>
          <a:xfrm>
            <a:off x="3657600" y="1550193"/>
            <a:ext cx="14288" cy="257176"/>
          </a:xfrm>
          <a:custGeom>
            <a:avLst/>
            <a:gdLst/>
            <a:ahLst/>
            <a:cxnLst/>
            <a:rect l="0" t="0" r="0" b="0"/>
            <a:pathLst>
              <a:path w="14288" h="257176">
                <a:moveTo>
                  <a:pt x="0" y="0"/>
                </a:moveTo>
                <a:lnTo>
                  <a:pt x="0" y="17061"/>
                </a:lnTo>
                <a:lnTo>
                  <a:pt x="794" y="20106"/>
                </a:lnTo>
                <a:lnTo>
                  <a:pt x="2116" y="23723"/>
                </a:lnTo>
                <a:lnTo>
                  <a:pt x="3792" y="27722"/>
                </a:lnTo>
                <a:lnTo>
                  <a:pt x="4909" y="31975"/>
                </a:lnTo>
                <a:lnTo>
                  <a:pt x="5654" y="36398"/>
                </a:lnTo>
                <a:lnTo>
                  <a:pt x="6150" y="40934"/>
                </a:lnTo>
                <a:lnTo>
                  <a:pt x="6481" y="45546"/>
                </a:lnTo>
                <a:lnTo>
                  <a:pt x="6702" y="50208"/>
                </a:lnTo>
                <a:lnTo>
                  <a:pt x="6947" y="60415"/>
                </a:lnTo>
                <a:lnTo>
                  <a:pt x="7118" y="93299"/>
                </a:lnTo>
                <a:lnTo>
                  <a:pt x="6332" y="99506"/>
                </a:lnTo>
                <a:lnTo>
                  <a:pt x="5015" y="105231"/>
                </a:lnTo>
                <a:lnTo>
                  <a:pt x="3343" y="110635"/>
                </a:lnTo>
                <a:lnTo>
                  <a:pt x="2229" y="116619"/>
                </a:lnTo>
                <a:lnTo>
                  <a:pt x="1485" y="122990"/>
                </a:lnTo>
                <a:lnTo>
                  <a:pt x="990" y="129619"/>
                </a:lnTo>
                <a:lnTo>
                  <a:pt x="660" y="135625"/>
                </a:lnTo>
                <a:lnTo>
                  <a:pt x="293" y="146532"/>
                </a:lnTo>
                <a:lnTo>
                  <a:pt x="58" y="166469"/>
                </a:lnTo>
                <a:lnTo>
                  <a:pt x="0" y="222720"/>
                </a:lnTo>
                <a:lnTo>
                  <a:pt x="794" y="225474"/>
                </a:lnTo>
                <a:lnTo>
                  <a:pt x="2116" y="228104"/>
                </a:lnTo>
                <a:lnTo>
                  <a:pt x="3792" y="230651"/>
                </a:lnTo>
                <a:lnTo>
                  <a:pt x="4909" y="233142"/>
                </a:lnTo>
                <a:lnTo>
                  <a:pt x="5654" y="235597"/>
                </a:lnTo>
                <a:lnTo>
                  <a:pt x="6150" y="238027"/>
                </a:lnTo>
                <a:lnTo>
                  <a:pt x="6481" y="240441"/>
                </a:lnTo>
                <a:lnTo>
                  <a:pt x="6849" y="245240"/>
                </a:lnTo>
                <a:lnTo>
                  <a:pt x="7741" y="246837"/>
                </a:lnTo>
                <a:lnTo>
                  <a:pt x="9129" y="247902"/>
                </a:lnTo>
                <a:lnTo>
                  <a:pt x="10848" y="248612"/>
                </a:lnTo>
                <a:lnTo>
                  <a:pt x="11995" y="249879"/>
                </a:lnTo>
                <a:lnTo>
                  <a:pt x="12759" y="251517"/>
                </a:lnTo>
                <a:lnTo>
                  <a:pt x="14287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207"/>
          <p:cNvSpPr/>
          <p:nvPr/>
        </p:nvSpPr>
        <p:spPr>
          <a:xfrm>
            <a:off x="3708027" y="1528762"/>
            <a:ext cx="106736" cy="292895"/>
          </a:xfrm>
          <a:custGeom>
            <a:avLst/>
            <a:gdLst/>
            <a:ahLst/>
            <a:cxnLst/>
            <a:rect l="0" t="0" r="0" b="0"/>
            <a:pathLst>
              <a:path w="106736" h="292895">
                <a:moveTo>
                  <a:pt x="92448" y="0"/>
                </a:moveTo>
                <a:lnTo>
                  <a:pt x="92448" y="6151"/>
                </a:lnTo>
                <a:lnTo>
                  <a:pt x="90331" y="8819"/>
                </a:lnTo>
                <a:lnTo>
                  <a:pt x="88655" y="10642"/>
                </a:lnTo>
                <a:lnTo>
                  <a:pt x="86744" y="13445"/>
                </a:lnTo>
                <a:lnTo>
                  <a:pt x="84677" y="16901"/>
                </a:lnTo>
                <a:lnTo>
                  <a:pt x="82505" y="20792"/>
                </a:lnTo>
                <a:lnTo>
                  <a:pt x="80091" y="27232"/>
                </a:lnTo>
                <a:lnTo>
                  <a:pt x="78224" y="33535"/>
                </a:lnTo>
                <a:lnTo>
                  <a:pt x="76616" y="37438"/>
                </a:lnTo>
                <a:lnTo>
                  <a:pt x="74749" y="41627"/>
                </a:lnTo>
                <a:lnTo>
                  <a:pt x="70559" y="50516"/>
                </a:lnTo>
                <a:lnTo>
                  <a:pt x="68330" y="55108"/>
                </a:lnTo>
                <a:lnTo>
                  <a:pt x="65257" y="60551"/>
                </a:lnTo>
                <a:lnTo>
                  <a:pt x="61620" y="66561"/>
                </a:lnTo>
                <a:lnTo>
                  <a:pt x="57609" y="72949"/>
                </a:lnTo>
                <a:lnTo>
                  <a:pt x="54140" y="78795"/>
                </a:lnTo>
                <a:lnTo>
                  <a:pt x="51035" y="84280"/>
                </a:lnTo>
                <a:lnTo>
                  <a:pt x="48170" y="89524"/>
                </a:lnTo>
                <a:lnTo>
                  <a:pt x="44673" y="94608"/>
                </a:lnTo>
                <a:lnTo>
                  <a:pt x="40754" y="99584"/>
                </a:lnTo>
                <a:lnTo>
                  <a:pt x="36554" y="104490"/>
                </a:lnTo>
                <a:lnTo>
                  <a:pt x="32960" y="110141"/>
                </a:lnTo>
                <a:lnTo>
                  <a:pt x="29771" y="116290"/>
                </a:lnTo>
                <a:lnTo>
                  <a:pt x="24110" y="128678"/>
                </a:lnTo>
                <a:lnTo>
                  <a:pt x="14008" y="149566"/>
                </a:lnTo>
                <a:lnTo>
                  <a:pt x="4369" y="168979"/>
                </a:lnTo>
                <a:lnTo>
                  <a:pt x="2773" y="173772"/>
                </a:lnTo>
                <a:lnTo>
                  <a:pt x="1708" y="178554"/>
                </a:lnTo>
                <a:lnTo>
                  <a:pt x="998" y="183330"/>
                </a:lnTo>
                <a:lnTo>
                  <a:pt x="525" y="188101"/>
                </a:lnTo>
                <a:lnTo>
                  <a:pt x="210" y="192869"/>
                </a:lnTo>
                <a:lnTo>
                  <a:pt x="0" y="197636"/>
                </a:lnTo>
                <a:lnTo>
                  <a:pt x="653" y="201607"/>
                </a:lnTo>
                <a:lnTo>
                  <a:pt x="3496" y="208137"/>
                </a:lnTo>
                <a:lnTo>
                  <a:pt x="5288" y="213684"/>
                </a:lnTo>
                <a:lnTo>
                  <a:pt x="6085" y="219590"/>
                </a:lnTo>
                <a:lnTo>
                  <a:pt x="6440" y="227506"/>
                </a:lnTo>
                <a:lnTo>
                  <a:pt x="8121" y="231045"/>
                </a:lnTo>
                <a:lnTo>
                  <a:pt x="10830" y="234199"/>
                </a:lnTo>
                <a:lnTo>
                  <a:pt x="14223" y="237095"/>
                </a:lnTo>
                <a:lnTo>
                  <a:pt x="17279" y="239820"/>
                </a:lnTo>
                <a:lnTo>
                  <a:pt x="22792" y="244964"/>
                </a:lnTo>
                <a:lnTo>
                  <a:pt x="32798" y="254733"/>
                </a:lnTo>
                <a:lnTo>
                  <a:pt x="44807" y="266692"/>
                </a:lnTo>
                <a:lnTo>
                  <a:pt x="47193" y="268282"/>
                </a:lnTo>
                <a:lnTo>
                  <a:pt x="49578" y="269342"/>
                </a:lnTo>
                <a:lnTo>
                  <a:pt x="51962" y="270049"/>
                </a:lnTo>
                <a:lnTo>
                  <a:pt x="54344" y="271314"/>
                </a:lnTo>
                <a:lnTo>
                  <a:pt x="56726" y="272951"/>
                </a:lnTo>
                <a:lnTo>
                  <a:pt x="59108" y="274836"/>
                </a:lnTo>
                <a:lnTo>
                  <a:pt x="61490" y="276887"/>
                </a:lnTo>
                <a:lnTo>
                  <a:pt x="63872" y="279047"/>
                </a:lnTo>
                <a:lnTo>
                  <a:pt x="66254" y="281281"/>
                </a:lnTo>
                <a:lnTo>
                  <a:pt x="68635" y="282771"/>
                </a:lnTo>
                <a:lnTo>
                  <a:pt x="71016" y="283764"/>
                </a:lnTo>
                <a:lnTo>
                  <a:pt x="73398" y="284426"/>
                </a:lnTo>
                <a:lnTo>
                  <a:pt x="75779" y="285661"/>
                </a:lnTo>
                <a:lnTo>
                  <a:pt x="78160" y="287278"/>
                </a:lnTo>
                <a:lnTo>
                  <a:pt x="80541" y="289150"/>
                </a:lnTo>
                <a:lnTo>
                  <a:pt x="82923" y="290398"/>
                </a:lnTo>
                <a:lnTo>
                  <a:pt x="85304" y="291230"/>
                </a:lnTo>
                <a:lnTo>
                  <a:pt x="87685" y="291785"/>
                </a:lnTo>
                <a:lnTo>
                  <a:pt x="90066" y="292154"/>
                </a:lnTo>
                <a:lnTo>
                  <a:pt x="92448" y="292401"/>
                </a:lnTo>
                <a:lnTo>
                  <a:pt x="94829" y="292565"/>
                </a:lnTo>
                <a:lnTo>
                  <a:pt x="97210" y="292675"/>
                </a:lnTo>
                <a:lnTo>
                  <a:pt x="106735" y="2928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1208"/>
          <p:cNvSpPr/>
          <p:nvPr/>
        </p:nvSpPr>
        <p:spPr>
          <a:xfrm>
            <a:off x="3857625" y="1614487"/>
            <a:ext cx="35719" cy="182686"/>
          </a:xfrm>
          <a:custGeom>
            <a:avLst/>
            <a:gdLst/>
            <a:ahLst/>
            <a:cxnLst/>
            <a:rect l="0" t="0" r="0" b="0"/>
            <a:pathLst>
              <a:path w="35719" h="182686">
                <a:moveTo>
                  <a:pt x="0" y="0"/>
                </a:moveTo>
                <a:lnTo>
                  <a:pt x="0" y="17778"/>
                </a:lnTo>
                <a:lnTo>
                  <a:pt x="794" y="19789"/>
                </a:lnTo>
                <a:lnTo>
                  <a:pt x="2116" y="21924"/>
                </a:lnTo>
                <a:lnTo>
                  <a:pt x="3792" y="24141"/>
                </a:lnTo>
                <a:lnTo>
                  <a:pt x="4909" y="26413"/>
                </a:lnTo>
                <a:lnTo>
                  <a:pt x="5654" y="28721"/>
                </a:lnTo>
                <a:lnTo>
                  <a:pt x="6150" y="31054"/>
                </a:lnTo>
                <a:lnTo>
                  <a:pt x="7275" y="34196"/>
                </a:lnTo>
                <a:lnTo>
                  <a:pt x="8819" y="37879"/>
                </a:lnTo>
                <a:lnTo>
                  <a:pt x="10641" y="41921"/>
                </a:lnTo>
                <a:lnTo>
                  <a:pt x="11857" y="45410"/>
                </a:lnTo>
                <a:lnTo>
                  <a:pt x="12667" y="48530"/>
                </a:lnTo>
                <a:lnTo>
                  <a:pt x="13207" y="51403"/>
                </a:lnTo>
                <a:lnTo>
                  <a:pt x="14361" y="54906"/>
                </a:lnTo>
                <a:lnTo>
                  <a:pt x="15924" y="58829"/>
                </a:lnTo>
                <a:lnTo>
                  <a:pt x="17760" y="63032"/>
                </a:lnTo>
                <a:lnTo>
                  <a:pt x="18983" y="67421"/>
                </a:lnTo>
                <a:lnTo>
                  <a:pt x="19799" y="71935"/>
                </a:lnTo>
                <a:lnTo>
                  <a:pt x="20343" y="76532"/>
                </a:lnTo>
                <a:lnTo>
                  <a:pt x="20706" y="81184"/>
                </a:lnTo>
                <a:lnTo>
                  <a:pt x="20947" y="85872"/>
                </a:lnTo>
                <a:lnTo>
                  <a:pt x="21288" y="97940"/>
                </a:lnTo>
                <a:lnTo>
                  <a:pt x="21418" y="121889"/>
                </a:lnTo>
                <a:lnTo>
                  <a:pt x="21428" y="136789"/>
                </a:lnTo>
                <a:lnTo>
                  <a:pt x="22223" y="140405"/>
                </a:lnTo>
                <a:lnTo>
                  <a:pt x="23546" y="144404"/>
                </a:lnTo>
                <a:lnTo>
                  <a:pt x="25222" y="148657"/>
                </a:lnTo>
                <a:lnTo>
                  <a:pt x="26340" y="152286"/>
                </a:lnTo>
                <a:lnTo>
                  <a:pt x="27085" y="155499"/>
                </a:lnTo>
                <a:lnTo>
                  <a:pt x="27912" y="161186"/>
                </a:lnTo>
                <a:lnTo>
                  <a:pt x="28280" y="166359"/>
                </a:lnTo>
                <a:lnTo>
                  <a:pt x="28444" y="171304"/>
                </a:lnTo>
                <a:lnTo>
                  <a:pt x="28487" y="173734"/>
                </a:lnTo>
                <a:lnTo>
                  <a:pt x="29310" y="175354"/>
                </a:lnTo>
                <a:lnTo>
                  <a:pt x="30653" y="176434"/>
                </a:lnTo>
                <a:lnTo>
                  <a:pt x="35422" y="178468"/>
                </a:lnTo>
                <a:lnTo>
                  <a:pt x="35660" y="182685"/>
                </a:lnTo>
                <a:lnTo>
                  <a:pt x="35718" y="1785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1209"/>
          <p:cNvSpPr/>
          <p:nvPr/>
        </p:nvSpPr>
        <p:spPr>
          <a:xfrm>
            <a:off x="3929062" y="1557337"/>
            <a:ext cx="114290" cy="264320"/>
          </a:xfrm>
          <a:custGeom>
            <a:avLst/>
            <a:gdLst/>
            <a:ahLst/>
            <a:cxnLst/>
            <a:rect l="0" t="0" r="0" b="0"/>
            <a:pathLst>
              <a:path w="114290" h="264320">
                <a:moveTo>
                  <a:pt x="0" y="0"/>
                </a:moveTo>
                <a:lnTo>
                  <a:pt x="17000" y="0"/>
                </a:lnTo>
                <a:lnTo>
                  <a:pt x="20064" y="794"/>
                </a:lnTo>
                <a:lnTo>
                  <a:pt x="23695" y="2117"/>
                </a:lnTo>
                <a:lnTo>
                  <a:pt x="27703" y="3793"/>
                </a:lnTo>
                <a:lnTo>
                  <a:pt x="31169" y="5703"/>
                </a:lnTo>
                <a:lnTo>
                  <a:pt x="34273" y="7771"/>
                </a:lnTo>
                <a:lnTo>
                  <a:pt x="37136" y="9943"/>
                </a:lnTo>
                <a:lnTo>
                  <a:pt x="39839" y="12185"/>
                </a:lnTo>
                <a:lnTo>
                  <a:pt x="42434" y="14473"/>
                </a:lnTo>
                <a:lnTo>
                  <a:pt x="44958" y="16793"/>
                </a:lnTo>
                <a:lnTo>
                  <a:pt x="48228" y="19133"/>
                </a:lnTo>
                <a:lnTo>
                  <a:pt x="51996" y="21486"/>
                </a:lnTo>
                <a:lnTo>
                  <a:pt x="56095" y="23849"/>
                </a:lnTo>
                <a:lnTo>
                  <a:pt x="59622" y="27012"/>
                </a:lnTo>
                <a:lnTo>
                  <a:pt x="62767" y="30708"/>
                </a:lnTo>
                <a:lnTo>
                  <a:pt x="65657" y="34760"/>
                </a:lnTo>
                <a:lnTo>
                  <a:pt x="68378" y="39048"/>
                </a:lnTo>
                <a:lnTo>
                  <a:pt x="70985" y="43495"/>
                </a:lnTo>
                <a:lnTo>
                  <a:pt x="73517" y="48046"/>
                </a:lnTo>
                <a:lnTo>
                  <a:pt x="78448" y="57337"/>
                </a:lnTo>
                <a:lnTo>
                  <a:pt x="109537" y="119063"/>
                </a:lnTo>
                <a:lnTo>
                  <a:pt x="111125" y="123826"/>
                </a:lnTo>
                <a:lnTo>
                  <a:pt x="112183" y="128588"/>
                </a:lnTo>
                <a:lnTo>
                  <a:pt x="112888" y="133350"/>
                </a:lnTo>
                <a:lnTo>
                  <a:pt x="113359" y="138113"/>
                </a:lnTo>
                <a:lnTo>
                  <a:pt x="113673" y="142875"/>
                </a:lnTo>
                <a:lnTo>
                  <a:pt x="113882" y="147638"/>
                </a:lnTo>
                <a:lnTo>
                  <a:pt x="114114" y="157163"/>
                </a:lnTo>
                <a:lnTo>
                  <a:pt x="114289" y="186708"/>
                </a:lnTo>
                <a:lnTo>
                  <a:pt x="112179" y="194371"/>
                </a:lnTo>
                <a:lnTo>
                  <a:pt x="109388" y="202274"/>
                </a:lnTo>
                <a:lnTo>
                  <a:pt x="108148" y="208433"/>
                </a:lnTo>
                <a:lnTo>
                  <a:pt x="105481" y="215933"/>
                </a:lnTo>
                <a:lnTo>
                  <a:pt x="103658" y="220155"/>
                </a:lnTo>
                <a:lnTo>
                  <a:pt x="100855" y="223764"/>
                </a:lnTo>
                <a:lnTo>
                  <a:pt x="97399" y="226963"/>
                </a:lnTo>
                <a:lnTo>
                  <a:pt x="93508" y="229890"/>
                </a:lnTo>
                <a:lnTo>
                  <a:pt x="90120" y="232635"/>
                </a:lnTo>
                <a:lnTo>
                  <a:pt x="87068" y="235259"/>
                </a:lnTo>
                <a:lnTo>
                  <a:pt x="84239" y="237802"/>
                </a:lnTo>
                <a:lnTo>
                  <a:pt x="78979" y="242744"/>
                </a:lnTo>
                <a:lnTo>
                  <a:pt x="76465" y="245173"/>
                </a:lnTo>
                <a:lnTo>
                  <a:pt x="74789" y="247586"/>
                </a:lnTo>
                <a:lnTo>
                  <a:pt x="71637" y="254775"/>
                </a:lnTo>
                <a:lnTo>
                  <a:pt x="68087" y="259548"/>
                </a:lnTo>
                <a:lnTo>
                  <a:pt x="66029" y="261138"/>
                </a:lnTo>
                <a:lnTo>
                  <a:pt x="63863" y="262198"/>
                </a:lnTo>
                <a:lnTo>
                  <a:pt x="57150" y="2643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1210"/>
          <p:cNvSpPr/>
          <p:nvPr/>
        </p:nvSpPr>
        <p:spPr>
          <a:xfrm>
            <a:off x="4079491" y="1557337"/>
            <a:ext cx="106747" cy="292895"/>
          </a:xfrm>
          <a:custGeom>
            <a:avLst/>
            <a:gdLst/>
            <a:ahLst/>
            <a:cxnLst/>
            <a:rect l="0" t="0" r="0" b="0"/>
            <a:pathLst>
              <a:path w="106747" h="292895">
                <a:moveTo>
                  <a:pt x="56740" y="0"/>
                </a:moveTo>
                <a:lnTo>
                  <a:pt x="50589" y="6151"/>
                </a:lnTo>
                <a:lnTo>
                  <a:pt x="50037" y="8819"/>
                </a:lnTo>
                <a:lnTo>
                  <a:pt x="49890" y="10642"/>
                </a:lnTo>
                <a:lnTo>
                  <a:pt x="47610" y="16901"/>
                </a:lnTo>
                <a:lnTo>
                  <a:pt x="45891" y="20792"/>
                </a:lnTo>
                <a:lnTo>
                  <a:pt x="43980" y="29349"/>
                </a:lnTo>
                <a:lnTo>
                  <a:pt x="42338" y="38444"/>
                </a:lnTo>
                <a:lnTo>
                  <a:pt x="40788" y="43092"/>
                </a:lnTo>
                <a:lnTo>
                  <a:pt x="38962" y="47778"/>
                </a:lnTo>
                <a:lnTo>
                  <a:pt x="37744" y="52489"/>
                </a:lnTo>
                <a:lnTo>
                  <a:pt x="36932" y="57218"/>
                </a:lnTo>
                <a:lnTo>
                  <a:pt x="36391" y="61958"/>
                </a:lnTo>
                <a:lnTo>
                  <a:pt x="35236" y="66705"/>
                </a:lnTo>
                <a:lnTo>
                  <a:pt x="33673" y="71458"/>
                </a:lnTo>
                <a:lnTo>
                  <a:pt x="31837" y="76213"/>
                </a:lnTo>
                <a:lnTo>
                  <a:pt x="27680" y="87848"/>
                </a:lnTo>
                <a:lnTo>
                  <a:pt x="25461" y="94284"/>
                </a:lnTo>
                <a:lnTo>
                  <a:pt x="23981" y="100956"/>
                </a:lnTo>
                <a:lnTo>
                  <a:pt x="22994" y="107785"/>
                </a:lnTo>
                <a:lnTo>
                  <a:pt x="22336" y="114719"/>
                </a:lnTo>
                <a:lnTo>
                  <a:pt x="21104" y="120930"/>
                </a:lnTo>
                <a:lnTo>
                  <a:pt x="19489" y="126657"/>
                </a:lnTo>
                <a:lnTo>
                  <a:pt x="11194" y="151049"/>
                </a:lnTo>
                <a:lnTo>
                  <a:pt x="8913" y="157055"/>
                </a:lnTo>
                <a:lnTo>
                  <a:pt x="6599" y="162647"/>
                </a:lnTo>
                <a:lnTo>
                  <a:pt x="4263" y="167963"/>
                </a:lnTo>
                <a:lnTo>
                  <a:pt x="2705" y="173888"/>
                </a:lnTo>
                <a:lnTo>
                  <a:pt x="1666" y="180219"/>
                </a:lnTo>
                <a:lnTo>
                  <a:pt x="975" y="186821"/>
                </a:lnTo>
                <a:lnTo>
                  <a:pt x="513" y="192810"/>
                </a:lnTo>
                <a:lnTo>
                  <a:pt x="205" y="198390"/>
                </a:lnTo>
                <a:lnTo>
                  <a:pt x="0" y="203697"/>
                </a:lnTo>
                <a:lnTo>
                  <a:pt x="657" y="208823"/>
                </a:lnTo>
                <a:lnTo>
                  <a:pt x="1889" y="213828"/>
                </a:lnTo>
                <a:lnTo>
                  <a:pt x="3504" y="218752"/>
                </a:lnTo>
                <a:lnTo>
                  <a:pt x="5374" y="222828"/>
                </a:lnTo>
                <a:lnTo>
                  <a:pt x="7414" y="226340"/>
                </a:lnTo>
                <a:lnTo>
                  <a:pt x="9569" y="229474"/>
                </a:lnTo>
                <a:lnTo>
                  <a:pt x="11963" y="235074"/>
                </a:lnTo>
                <a:lnTo>
                  <a:pt x="12601" y="237679"/>
                </a:lnTo>
                <a:lnTo>
                  <a:pt x="15427" y="242689"/>
                </a:lnTo>
                <a:lnTo>
                  <a:pt x="17292" y="245137"/>
                </a:lnTo>
                <a:lnTo>
                  <a:pt x="19328" y="247562"/>
                </a:lnTo>
                <a:lnTo>
                  <a:pt x="21480" y="249972"/>
                </a:lnTo>
                <a:lnTo>
                  <a:pt x="25988" y="254768"/>
                </a:lnTo>
                <a:lnTo>
                  <a:pt x="30637" y="259545"/>
                </a:lnTo>
                <a:lnTo>
                  <a:pt x="32988" y="261136"/>
                </a:lnTo>
                <a:lnTo>
                  <a:pt x="35349" y="262197"/>
                </a:lnTo>
                <a:lnTo>
                  <a:pt x="37716" y="262904"/>
                </a:lnTo>
                <a:lnTo>
                  <a:pt x="40089" y="264169"/>
                </a:lnTo>
                <a:lnTo>
                  <a:pt x="42465" y="265807"/>
                </a:lnTo>
                <a:lnTo>
                  <a:pt x="44842" y="267692"/>
                </a:lnTo>
                <a:lnTo>
                  <a:pt x="48014" y="269743"/>
                </a:lnTo>
                <a:lnTo>
                  <a:pt x="51716" y="271904"/>
                </a:lnTo>
                <a:lnTo>
                  <a:pt x="55772" y="274138"/>
                </a:lnTo>
                <a:lnTo>
                  <a:pt x="59269" y="275627"/>
                </a:lnTo>
                <a:lnTo>
                  <a:pt x="62395" y="276620"/>
                </a:lnTo>
                <a:lnTo>
                  <a:pt x="65273" y="277282"/>
                </a:lnTo>
                <a:lnTo>
                  <a:pt x="67985" y="278517"/>
                </a:lnTo>
                <a:lnTo>
                  <a:pt x="70587" y="280134"/>
                </a:lnTo>
                <a:lnTo>
                  <a:pt x="73114" y="282006"/>
                </a:lnTo>
                <a:lnTo>
                  <a:pt x="76388" y="283254"/>
                </a:lnTo>
                <a:lnTo>
                  <a:pt x="80157" y="284086"/>
                </a:lnTo>
                <a:lnTo>
                  <a:pt x="84257" y="284641"/>
                </a:lnTo>
                <a:lnTo>
                  <a:pt x="87785" y="285011"/>
                </a:lnTo>
                <a:lnTo>
                  <a:pt x="90930" y="285257"/>
                </a:lnTo>
                <a:lnTo>
                  <a:pt x="93821" y="285422"/>
                </a:lnTo>
                <a:lnTo>
                  <a:pt x="95748" y="286325"/>
                </a:lnTo>
                <a:lnTo>
                  <a:pt x="97033" y="287721"/>
                </a:lnTo>
                <a:lnTo>
                  <a:pt x="97889" y="289445"/>
                </a:lnTo>
                <a:lnTo>
                  <a:pt x="99254" y="290595"/>
                </a:lnTo>
                <a:lnTo>
                  <a:pt x="100957" y="291361"/>
                </a:lnTo>
                <a:lnTo>
                  <a:pt x="106746" y="2928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1211"/>
          <p:cNvSpPr/>
          <p:nvPr/>
        </p:nvSpPr>
        <p:spPr>
          <a:xfrm>
            <a:off x="4143375" y="1707356"/>
            <a:ext cx="100013" cy="21424"/>
          </a:xfrm>
          <a:custGeom>
            <a:avLst/>
            <a:gdLst/>
            <a:ahLst/>
            <a:cxnLst/>
            <a:rect l="0" t="0" r="0" b="0"/>
            <a:pathLst>
              <a:path w="100013" h="21424">
                <a:moveTo>
                  <a:pt x="0" y="14287"/>
                </a:moveTo>
                <a:lnTo>
                  <a:pt x="3792" y="14287"/>
                </a:lnTo>
                <a:lnTo>
                  <a:pt x="4909" y="15081"/>
                </a:lnTo>
                <a:lnTo>
                  <a:pt x="5654" y="16404"/>
                </a:lnTo>
                <a:lnTo>
                  <a:pt x="6150" y="18080"/>
                </a:lnTo>
                <a:lnTo>
                  <a:pt x="7275" y="19197"/>
                </a:lnTo>
                <a:lnTo>
                  <a:pt x="8819" y="19942"/>
                </a:lnTo>
                <a:lnTo>
                  <a:pt x="10641" y="20438"/>
                </a:lnTo>
                <a:lnTo>
                  <a:pt x="12651" y="20769"/>
                </a:lnTo>
                <a:lnTo>
                  <a:pt x="14783" y="20990"/>
                </a:lnTo>
                <a:lnTo>
                  <a:pt x="17000" y="21137"/>
                </a:lnTo>
                <a:lnTo>
                  <a:pt x="19270" y="21235"/>
                </a:lnTo>
                <a:lnTo>
                  <a:pt x="23910" y="21344"/>
                </a:lnTo>
                <a:lnTo>
                  <a:pt x="38108" y="21423"/>
                </a:lnTo>
                <a:lnTo>
                  <a:pt x="40487" y="20632"/>
                </a:lnTo>
                <a:lnTo>
                  <a:pt x="42866" y="19311"/>
                </a:lnTo>
                <a:lnTo>
                  <a:pt x="45246" y="17636"/>
                </a:lnTo>
                <a:lnTo>
                  <a:pt x="48420" y="16520"/>
                </a:lnTo>
                <a:lnTo>
                  <a:pt x="52123" y="15776"/>
                </a:lnTo>
                <a:lnTo>
                  <a:pt x="56180" y="15280"/>
                </a:lnTo>
                <a:lnTo>
                  <a:pt x="59678" y="14949"/>
                </a:lnTo>
                <a:lnTo>
                  <a:pt x="62804" y="14728"/>
                </a:lnTo>
                <a:lnTo>
                  <a:pt x="65682" y="14581"/>
                </a:lnTo>
                <a:lnTo>
                  <a:pt x="70996" y="14418"/>
                </a:lnTo>
                <a:lnTo>
                  <a:pt x="73524" y="14374"/>
                </a:lnTo>
                <a:lnTo>
                  <a:pt x="76003" y="13551"/>
                </a:lnTo>
                <a:lnTo>
                  <a:pt x="78450" y="12209"/>
                </a:lnTo>
                <a:lnTo>
                  <a:pt x="80875" y="10521"/>
                </a:lnTo>
                <a:lnTo>
                  <a:pt x="83286" y="9395"/>
                </a:lnTo>
                <a:lnTo>
                  <a:pt x="85686" y="8645"/>
                </a:lnTo>
                <a:lnTo>
                  <a:pt x="88080" y="8144"/>
                </a:lnTo>
                <a:lnTo>
                  <a:pt x="90470" y="7811"/>
                </a:lnTo>
                <a:lnTo>
                  <a:pt x="92857" y="7588"/>
                </a:lnTo>
                <a:lnTo>
                  <a:pt x="95242" y="7440"/>
                </a:lnTo>
                <a:lnTo>
                  <a:pt x="96832" y="6547"/>
                </a:lnTo>
                <a:lnTo>
                  <a:pt x="97892" y="5159"/>
                </a:lnTo>
                <a:lnTo>
                  <a:pt x="10001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1212"/>
          <p:cNvSpPr/>
          <p:nvPr/>
        </p:nvSpPr>
        <p:spPr>
          <a:xfrm>
            <a:off x="4257675" y="1593177"/>
            <a:ext cx="171290" cy="199905"/>
          </a:xfrm>
          <a:custGeom>
            <a:avLst/>
            <a:gdLst/>
            <a:ahLst/>
            <a:cxnLst/>
            <a:rect l="0" t="0" r="0" b="0"/>
            <a:pathLst>
              <a:path w="171290" h="199905">
                <a:moveTo>
                  <a:pt x="0" y="42741"/>
                </a:moveTo>
                <a:lnTo>
                  <a:pt x="0" y="38949"/>
                </a:lnTo>
                <a:lnTo>
                  <a:pt x="794" y="37038"/>
                </a:lnTo>
                <a:lnTo>
                  <a:pt x="4909" y="31350"/>
                </a:lnTo>
                <a:lnTo>
                  <a:pt x="6150" y="29741"/>
                </a:lnTo>
                <a:lnTo>
                  <a:pt x="10935" y="26909"/>
                </a:lnTo>
                <a:lnTo>
                  <a:pt x="14434" y="25043"/>
                </a:lnTo>
                <a:lnTo>
                  <a:pt x="17560" y="23799"/>
                </a:lnTo>
                <a:lnTo>
                  <a:pt x="20437" y="22969"/>
                </a:lnTo>
                <a:lnTo>
                  <a:pt x="23150" y="22416"/>
                </a:lnTo>
                <a:lnTo>
                  <a:pt x="26546" y="21254"/>
                </a:lnTo>
                <a:lnTo>
                  <a:pt x="30397" y="19685"/>
                </a:lnTo>
                <a:lnTo>
                  <a:pt x="34552" y="17845"/>
                </a:lnTo>
                <a:lnTo>
                  <a:pt x="39703" y="15825"/>
                </a:lnTo>
                <a:lnTo>
                  <a:pt x="51777" y="11464"/>
                </a:lnTo>
                <a:lnTo>
                  <a:pt x="57537" y="9190"/>
                </a:lnTo>
                <a:lnTo>
                  <a:pt x="62964" y="6880"/>
                </a:lnTo>
                <a:lnTo>
                  <a:pt x="68169" y="4546"/>
                </a:lnTo>
                <a:lnTo>
                  <a:pt x="73227" y="2990"/>
                </a:lnTo>
                <a:lnTo>
                  <a:pt x="78187" y="1953"/>
                </a:lnTo>
                <a:lnTo>
                  <a:pt x="83081" y="1262"/>
                </a:lnTo>
                <a:lnTo>
                  <a:pt x="87931" y="801"/>
                </a:lnTo>
                <a:lnTo>
                  <a:pt x="92752" y="494"/>
                </a:lnTo>
                <a:lnTo>
                  <a:pt x="102341" y="152"/>
                </a:lnTo>
                <a:lnTo>
                  <a:pt x="111895" y="0"/>
                </a:lnTo>
                <a:lnTo>
                  <a:pt x="115872" y="753"/>
                </a:lnTo>
                <a:lnTo>
                  <a:pt x="119316" y="2049"/>
                </a:lnTo>
                <a:lnTo>
                  <a:pt x="122406" y="3707"/>
                </a:lnTo>
                <a:lnTo>
                  <a:pt x="125260" y="5606"/>
                </a:lnTo>
                <a:lnTo>
                  <a:pt x="130548" y="9833"/>
                </a:lnTo>
                <a:lnTo>
                  <a:pt x="133069" y="11277"/>
                </a:lnTo>
                <a:lnTo>
                  <a:pt x="137988" y="12882"/>
                </a:lnTo>
                <a:lnTo>
                  <a:pt x="139617" y="14104"/>
                </a:lnTo>
                <a:lnTo>
                  <a:pt x="140703" y="15712"/>
                </a:lnTo>
                <a:lnTo>
                  <a:pt x="141427" y="17578"/>
                </a:lnTo>
                <a:lnTo>
                  <a:pt x="141116" y="19616"/>
                </a:lnTo>
                <a:lnTo>
                  <a:pt x="138653" y="23997"/>
                </a:lnTo>
                <a:lnTo>
                  <a:pt x="137679" y="27070"/>
                </a:lnTo>
                <a:lnTo>
                  <a:pt x="137030" y="30706"/>
                </a:lnTo>
                <a:lnTo>
                  <a:pt x="136597" y="34718"/>
                </a:lnTo>
                <a:lnTo>
                  <a:pt x="134720" y="38980"/>
                </a:lnTo>
                <a:lnTo>
                  <a:pt x="131883" y="43409"/>
                </a:lnTo>
                <a:lnTo>
                  <a:pt x="128403" y="47949"/>
                </a:lnTo>
                <a:lnTo>
                  <a:pt x="123701" y="52563"/>
                </a:lnTo>
                <a:lnTo>
                  <a:pt x="118186" y="57226"/>
                </a:lnTo>
                <a:lnTo>
                  <a:pt x="112129" y="61923"/>
                </a:lnTo>
                <a:lnTo>
                  <a:pt x="107296" y="65848"/>
                </a:lnTo>
                <a:lnTo>
                  <a:pt x="103280" y="69258"/>
                </a:lnTo>
                <a:lnTo>
                  <a:pt x="99810" y="72325"/>
                </a:lnTo>
                <a:lnTo>
                  <a:pt x="95909" y="75164"/>
                </a:lnTo>
                <a:lnTo>
                  <a:pt x="91720" y="77850"/>
                </a:lnTo>
                <a:lnTo>
                  <a:pt x="87340" y="80435"/>
                </a:lnTo>
                <a:lnTo>
                  <a:pt x="83627" y="82951"/>
                </a:lnTo>
                <a:lnTo>
                  <a:pt x="80357" y="85423"/>
                </a:lnTo>
                <a:lnTo>
                  <a:pt x="77384" y="87864"/>
                </a:lnTo>
                <a:lnTo>
                  <a:pt x="75401" y="90286"/>
                </a:lnTo>
                <a:lnTo>
                  <a:pt x="74080" y="92694"/>
                </a:lnTo>
                <a:lnTo>
                  <a:pt x="73199" y="95093"/>
                </a:lnTo>
                <a:lnTo>
                  <a:pt x="71818" y="96692"/>
                </a:lnTo>
                <a:lnTo>
                  <a:pt x="70104" y="97759"/>
                </a:lnTo>
                <a:lnTo>
                  <a:pt x="68167" y="98470"/>
                </a:lnTo>
                <a:lnTo>
                  <a:pt x="67669" y="99737"/>
                </a:lnTo>
                <a:lnTo>
                  <a:pt x="68131" y="101376"/>
                </a:lnTo>
                <a:lnTo>
                  <a:pt x="70784" y="105917"/>
                </a:lnTo>
                <a:lnTo>
                  <a:pt x="71796" y="106290"/>
                </a:lnTo>
                <a:lnTo>
                  <a:pt x="77011" y="106814"/>
                </a:lnTo>
                <a:lnTo>
                  <a:pt x="81323" y="106937"/>
                </a:lnTo>
                <a:lnTo>
                  <a:pt x="140592" y="107035"/>
                </a:lnTo>
                <a:lnTo>
                  <a:pt x="145322" y="107829"/>
                </a:lnTo>
                <a:lnTo>
                  <a:pt x="150062" y="109152"/>
                </a:lnTo>
                <a:lnTo>
                  <a:pt x="154810" y="110827"/>
                </a:lnTo>
                <a:lnTo>
                  <a:pt x="158769" y="112738"/>
                </a:lnTo>
                <a:lnTo>
                  <a:pt x="162202" y="114806"/>
                </a:lnTo>
                <a:lnTo>
                  <a:pt x="165285" y="116978"/>
                </a:lnTo>
                <a:lnTo>
                  <a:pt x="167340" y="119220"/>
                </a:lnTo>
                <a:lnTo>
                  <a:pt x="168709" y="121508"/>
                </a:lnTo>
                <a:lnTo>
                  <a:pt x="170232" y="126168"/>
                </a:lnTo>
                <a:lnTo>
                  <a:pt x="170908" y="130884"/>
                </a:lnTo>
                <a:lnTo>
                  <a:pt x="171089" y="134047"/>
                </a:lnTo>
                <a:lnTo>
                  <a:pt x="171289" y="141795"/>
                </a:lnTo>
                <a:lnTo>
                  <a:pt x="170549" y="145289"/>
                </a:lnTo>
                <a:lnTo>
                  <a:pt x="167610" y="151289"/>
                </a:lnTo>
                <a:lnTo>
                  <a:pt x="164921" y="154000"/>
                </a:lnTo>
                <a:lnTo>
                  <a:pt x="161541" y="156601"/>
                </a:lnTo>
                <a:lnTo>
                  <a:pt x="157700" y="159129"/>
                </a:lnTo>
                <a:lnTo>
                  <a:pt x="154346" y="161608"/>
                </a:lnTo>
                <a:lnTo>
                  <a:pt x="151316" y="164055"/>
                </a:lnTo>
                <a:lnTo>
                  <a:pt x="148502" y="166479"/>
                </a:lnTo>
                <a:lnTo>
                  <a:pt x="143259" y="171290"/>
                </a:lnTo>
                <a:lnTo>
                  <a:pt x="135845" y="178461"/>
                </a:lnTo>
                <a:lnTo>
                  <a:pt x="133425" y="180846"/>
                </a:lnTo>
                <a:lnTo>
                  <a:pt x="130225" y="183230"/>
                </a:lnTo>
                <a:lnTo>
                  <a:pt x="126504" y="185613"/>
                </a:lnTo>
                <a:lnTo>
                  <a:pt x="122436" y="187995"/>
                </a:lnTo>
                <a:lnTo>
                  <a:pt x="118930" y="190377"/>
                </a:lnTo>
                <a:lnTo>
                  <a:pt x="115799" y="192759"/>
                </a:lnTo>
                <a:lnTo>
                  <a:pt x="112918" y="195141"/>
                </a:lnTo>
                <a:lnTo>
                  <a:pt x="107600" y="197787"/>
                </a:lnTo>
                <a:lnTo>
                  <a:pt x="102591" y="198963"/>
                </a:lnTo>
                <a:lnTo>
                  <a:pt x="97718" y="199486"/>
                </a:lnTo>
                <a:lnTo>
                  <a:pt x="92907" y="199718"/>
                </a:lnTo>
                <a:lnTo>
                  <a:pt x="85725" y="19990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1213"/>
          <p:cNvSpPr/>
          <p:nvPr/>
        </p:nvSpPr>
        <p:spPr>
          <a:xfrm>
            <a:off x="4464843" y="1593056"/>
            <a:ext cx="170039" cy="221428"/>
          </a:xfrm>
          <a:custGeom>
            <a:avLst/>
            <a:gdLst/>
            <a:ahLst/>
            <a:cxnLst/>
            <a:rect l="0" t="0" r="0" b="0"/>
            <a:pathLst>
              <a:path w="170039" h="221428">
                <a:moveTo>
                  <a:pt x="121444" y="0"/>
                </a:moveTo>
                <a:lnTo>
                  <a:pt x="89931" y="0"/>
                </a:lnTo>
                <a:lnTo>
                  <a:pt x="85354" y="794"/>
                </a:lnTo>
                <a:lnTo>
                  <a:pt x="81509" y="2116"/>
                </a:lnTo>
                <a:lnTo>
                  <a:pt x="78152" y="3792"/>
                </a:lnTo>
                <a:lnTo>
                  <a:pt x="73532" y="4909"/>
                </a:lnTo>
                <a:lnTo>
                  <a:pt x="68072" y="5654"/>
                </a:lnTo>
                <a:lnTo>
                  <a:pt x="57242" y="6482"/>
                </a:lnTo>
                <a:lnTo>
                  <a:pt x="49782" y="6849"/>
                </a:lnTo>
                <a:lnTo>
                  <a:pt x="41705" y="7013"/>
                </a:lnTo>
                <a:lnTo>
                  <a:pt x="27376" y="7118"/>
                </a:lnTo>
                <a:lnTo>
                  <a:pt x="24601" y="6333"/>
                </a:lnTo>
                <a:lnTo>
                  <a:pt x="19401" y="3344"/>
                </a:lnTo>
                <a:lnTo>
                  <a:pt x="15802" y="991"/>
                </a:lnTo>
                <a:lnTo>
                  <a:pt x="12844" y="440"/>
                </a:lnTo>
                <a:lnTo>
                  <a:pt x="7478" y="26"/>
                </a:lnTo>
                <a:lnTo>
                  <a:pt x="7243" y="3800"/>
                </a:lnTo>
                <a:lnTo>
                  <a:pt x="8004" y="4914"/>
                </a:lnTo>
                <a:lnTo>
                  <a:pt x="9305" y="5657"/>
                </a:lnTo>
                <a:lnTo>
                  <a:pt x="10966" y="6153"/>
                </a:lnTo>
                <a:lnTo>
                  <a:pt x="12073" y="7277"/>
                </a:lnTo>
                <a:lnTo>
                  <a:pt x="12811" y="8820"/>
                </a:lnTo>
                <a:lnTo>
                  <a:pt x="13632" y="12651"/>
                </a:lnTo>
                <a:lnTo>
                  <a:pt x="13996" y="17000"/>
                </a:lnTo>
                <a:lnTo>
                  <a:pt x="14887" y="19270"/>
                </a:lnTo>
                <a:lnTo>
                  <a:pt x="17994" y="23910"/>
                </a:lnTo>
                <a:lnTo>
                  <a:pt x="19904" y="30735"/>
                </a:lnTo>
                <a:lnTo>
                  <a:pt x="20413" y="34777"/>
                </a:lnTo>
                <a:lnTo>
                  <a:pt x="19959" y="39060"/>
                </a:lnTo>
                <a:lnTo>
                  <a:pt x="18862" y="43502"/>
                </a:lnTo>
                <a:lnTo>
                  <a:pt x="17337" y="48051"/>
                </a:lnTo>
                <a:lnTo>
                  <a:pt x="15527" y="51878"/>
                </a:lnTo>
                <a:lnTo>
                  <a:pt x="11399" y="58246"/>
                </a:lnTo>
                <a:lnTo>
                  <a:pt x="9981" y="61850"/>
                </a:lnTo>
                <a:lnTo>
                  <a:pt x="9035" y="65839"/>
                </a:lnTo>
                <a:lnTo>
                  <a:pt x="8404" y="70087"/>
                </a:lnTo>
                <a:lnTo>
                  <a:pt x="7191" y="74505"/>
                </a:lnTo>
                <a:lnTo>
                  <a:pt x="5588" y="79039"/>
                </a:lnTo>
                <a:lnTo>
                  <a:pt x="3725" y="83649"/>
                </a:lnTo>
                <a:lnTo>
                  <a:pt x="2483" y="87516"/>
                </a:lnTo>
                <a:lnTo>
                  <a:pt x="1104" y="93929"/>
                </a:lnTo>
                <a:lnTo>
                  <a:pt x="736" y="97544"/>
                </a:lnTo>
                <a:lnTo>
                  <a:pt x="491" y="101542"/>
                </a:lnTo>
                <a:lnTo>
                  <a:pt x="218" y="109423"/>
                </a:lnTo>
                <a:lnTo>
                  <a:pt x="29" y="119704"/>
                </a:lnTo>
                <a:lnTo>
                  <a:pt x="1" y="128487"/>
                </a:lnTo>
                <a:lnTo>
                  <a:pt x="0" y="124765"/>
                </a:lnTo>
                <a:lnTo>
                  <a:pt x="794" y="122864"/>
                </a:lnTo>
                <a:lnTo>
                  <a:pt x="3793" y="118635"/>
                </a:lnTo>
                <a:lnTo>
                  <a:pt x="6498" y="116396"/>
                </a:lnTo>
                <a:lnTo>
                  <a:pt x="9888" y="114110"/>
                </a:lnTo>
                <a:lnTo>
                  <a:pt x="13736" y="111792"/>
                </a:lnTo>
                <a:lnTo>
                  <a:pt x="17888" y="109453"/>
                </a:lnTo>
                <a:lnTo>
                  <a:pt x="26736" y="104737"/>
                </a:lnTo>
                <a:lnTo>
                  <a:pt x="40642" y="97620"/>
                </a:lnTo>
                <a:lnTo>
                  <a:pt x="46145" y="95242"/>
                </a:lnTo>
                <a:lnTo>
                  <a:pt x="52194" y="92863"/>
                </a:lnTo>
                <a:lnTo>
                  <a:pt x="58609" y="90484"/>
                </a:lnTo>
                <a:lnTo>
                  <a:pt x="63679" y="88898"/>
                </a:lnTo>
                <a:lnTo>
                  <a:pt x="67853" y="87840"/>
                </a:lnTo>
                <a:lnTo>
                  <a:pt x="71429" y="87135"/>
                </a:lnTo>
                <a:lnTo>
                  <a:pt x="75401" y="85871"/>
                </a:lnTo>
                <a:lnTo>
                  <a:pt x="79636" y="84235"/>
                </a:lnTo>
                <a:lnTo>
                  <a:pt x="84047" y="82350"/>
                </a:lnTo>
                <a:lnTo>
                  <a:pt x="88575" y="81094"/>
                </a:lnTo>
                <a:lnTo>
                  <a:pt x="93182" y="80256"/>
                </a:lnTo>
                <a:lnTo>
                  <a:pt x="97840" y="79698"/>
                </a:lnTo>
                <a:lnTo>
                  <a:pt x="101739" y="79326"/>
                </a:lnTo>
                <a:lnTo>
                  <a:pt x="105133" y="79077"/>
                </a:lnTo>
                <a:lnTo>
                  <a:pt x="108189" y="78912"/>
                </a:lnTo>
                <a:lnTo>
                  <a:pt x="115817" y="78728"/>
                </a:lnTo>
                <a:lnTo>
                  <a:pt x="120074" y="78679"/>
                </a:lnTo>
                <a:lnTo>
                  <a:pt x="123705" y="79440"/>
                </a:lnTo>
                <a:lnTo>
                  <a:pt x="126920" y="80741"/>
                </a:lnTo>
                <a:lnTo>
                  <a:pt x="129857" y="82402"/>
                </a:lnTo>
                <a:lnTo>
                  <a:pt x="132609" y="84304"/>
                </a:lnTo>
                <a:lnTo>
                  <a:pt x="137783" y="88533"/>
                </a:lnTo>
                <a:lnTo>
                  <a:pt x="142729" y="93058"/>
                </a:lnTo>
                <a:lnTo>
                  <a:pt x="149976" y="100068"/>
                </a:lnTo>
                <a:lnTo>
                  <a:pt x="159535" y="109548"/>
                </a:lnTo>
                <a:lnTo>
                  <a:pt x="164303" y="116421"/>
                </a:lnTo>
                <a:lnTo>
                  <a:pt x="166685" y="120477"/>
                </a:lnTo>
                <a:lnTo>
                  <a:pt x="169333" y="127099"/>
                </a:lnTo>
                <a:lnTo>
                  <a:pt x="170038" y="129976"/>
                </a:lnTo>
                <a:lnTo>
                  <a:pt x="169715" y="133482"/>
                </a:lnTo>
                <a:lnTo>
                  <a:pt x="168706" y="137407"/>
                </a:lnTo>
                <a:lnTo>
                  <a:pt x="167240" y="141611"/>
                </a:lnTo>
                <a:lnTo>
                  <a:pt x="165610" y="148398"/>
                </a:lnTo>
                <a:lnTo>
                  <a:pt x="165176" y="151320"/>
                </a:lnTo>
                <a:lnTo>
                  <a:pt x="164093" y="154061"/>
                </a:lnTo>
                <a:lnTo>
                  <a:pt x="160772" y="159224"/>
                </a:lnTo>
                <a:lnTo>
                  <a:pt x="158775" y="162505"/>
                </a:lnTo>
                <a:lnTo>
                  <a:pt x="156650" y="166280"/>
                </a:lnTo>
                <a:lnTo>
                  <a:pt x="154440" y="170385"/>
                </a:lnTo>
                <a:lnTo>
                  <a:pt x="151379" y="173915"/>
                </a:lnTo>
                <a:lnTo>
                  <a:pt x="147751" y="177062"/>
                </a:lnTo>
                <a:lnTo>
                  <a:pt x="143744" y="179954"/>
                </a:lnTo>
                <a:lnTo>
                  <a:pt x="139486" y="182675"/>
                </a:lnTo>
                <a:lnTo>
                  <a:pt x="135059" y="185283"/>
                </a:lnTo>
                <a:lnTo>
                  <a:pt x="130521" y="187816"/>
                </a:lnTo>
                <a:lnTo>
                  <a:pt x="121245" y="192747"/>
                </a:lnTo>
                <a:lnTo>
                  <a:pt x="88095" y="209542"/>
                </a:lnTo>
                <a:lnTo>
                  <a:pt x="84130" y="211132"/>
                </a:lnTo>
                <a:lnTo>
                  <a:pt x="80693" y="212192"/>
                </a:lnTo>
                <a:lnTo>
                  <a:pt x="77608" y="212899"/>
                </a:lnTo>
                <a:lnTo>
                  <a:pt x="73964" y="214164"/>
                </a:lnTo>
                <a:lnTo>
                  <a:pt x="69947" y="215801"/>
                </a:lnTo>
                <a:lnTo>
                  <a:pt x="65682" y="217686"/>
                </a:lnTo>
                <a:lnTo>
                  <a:pt x="62044" y="218943"/>
                </a:lnTo>
                <a:lnTo>
                  <a:pt x="58825" y="219780"/>
                </a:lnTo>
                <a:lnTo>
                  <a:pt x="55886" y="220339"/>
                </a:lnTo>
                <a:lnTo>
                  <a:pt x="53132" y="220711"/>
                </a:lnTo>
                <a:lnTo>
                  <a:pt x="47956" y="221125"/>
                </a:lnTo>
                <a:lnTo>
                  <a:pt x="43010" y="221309"/>
                </a:lnTo>
                <a:lnTo>
                  <a:pt x="37159" y="221427"/>
                </a:lnTo>
                <a:lnTo>
                  <a:pt x="34243" y="219326"/>
                </a:lnTo>
                <a:lnTo>
                  <a:pt x="29695" y="215303"/>
                </a:lnTo>
                <a:lnTo>
                  <a:pt x="29322" y="214179"/>
                </a:lnTo>
                <a:lnTo>
                  <a:pt x="29073" y="212636"/>
                </a:lnTo>
                <a:lnTo>
                  <a:pt x="28575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1214"/>
          <p:cNvSpPr/>
          <p:nvPr/>
        </p:nvSpPr>
        <p:spPr>
          <a:xfrm>
            <a:off x="4693443" y="1550193"/>
            <a:ext cx="142750" cy="250033"/>
          </a:xfrm>
          <a:custGeom>
            <a:avLst/>
            <a:gdLst/>
            <a:ahLst/>
            <a:cxnLst/>
            <a:rect l="0" t="0" r="0" b="0"/>
            <a:pathLst>
              <a:path w="142750" h="250033">
                <a:moveTo>
                  <a:pt x="7144" y="0"/>
                </a:moveTo>
                <a:lnTo>
                  <a:pt x="7144" y="6850"/>
                </a:lnTo>
                <a:lnTo>
                  <a:pt x="10936" y="7057"/>
                </a:lnTo>
                <a:lnTo>
                  <a:pt x="12847" y="7880"/>
                </a:lnTo>
                <a:lnTo>
                  <a:pt x="17087" y="10911"/>
                </a:lnTo>
                <a:lnTo>
                  <a:pt x="19329" y="12036"/>
                </a:lnTo>
                <a:lnTo>
                  <a:pt x="21617" y="12787"/>
                </a:lnTo>
                <a:lnTo>
                  <a:pt x="23936" y="13287"/>
                </a:lnTo>
                <a:lnTo>
                  <a:pt x="27070" y="14414"/>
                </a:lnTo>
                <a:lnTo>
                  <a:pt x="30747" y="15960"/>
                </a:lnTo>
                <a:lnTo>
                  <a:pt x="34785" y="17784"/>
                </a:lnTo>
                <a:lnTo>
                  <a:pt x="43506" y="21927"/>
                </a:lnTo>
                <a:lnTo>
                  <a:pt x="48054" y="24143"/>
                </a:lnTo>
                <a:lnTo>
                  <a:pt x="52674" y="27208"/>
                </a:lnTo>
                <a:lnTo>
                  <a:pt x="57341" y="30839"/>
                </a:lnTo>
                <a:lnTo>
                  <a:pt x="62040" y="34847"/>
                </a:lnTo>
                <a:lnTo>
                  <a:pt x="66760" y="38312"/>
                </a:lnTo>
                <a:lnTo>
                  <a:pt x="71494" y="41417"/>
                </a:lnTo>
                <a:lnTo>
                  <a:pt x="76238" y="44280"/>
                </a:lnTo>
                <a:lnTo>
                  <a:pt x="80988" y="47776"/>
                </a:lnTo>
                <a:lnTo>
                  <a:pt x="85742" y="51695"/>
                </a:lnTo>
                <a:lnTo>
                  <a:pt x="94464" y="59488"/>
                </a:lnTo>
                <a:lnTo>
                  <a:pt x="100986" y="65598"/>
                </a:lnTo>
                <a:lnTo>
                  <a:pt x="112913" y="77292"/>
                </a:lnTo>
                <a:lnTo>
                  <a:pt x="116551" y="81691"/>
                </a:lnTo>
                <a:lnTo>
                  <a:pt x="119769" y="86210"/>
                </a:lnTo>
                <a:lnTo>
                  <a:pt x="122709" y="90811"/>
                </a:lnTo>
                <a:lnTo>
                  <a:pt x="125462" y="94672"/>
                </a:lnTo>
                <a:lnTo>
                  <a:pt x="128092" y="98040"/>
                </a:lnTo>
                <a:lnTo>
                  <a:pt x="130638" y="101079"/>
                </a:lnTo>
                <a:lnTo>
                  <a:pt x="133130" y="104692"/>
                </a:lnTo>
                <a:lnTo>
                  <a:pt x="135585" y="108689"/>
                </a:lnTo>
                <a:lnTo>
                  <a:pt x="138015" y="112940"/>
                </a:lnTo>
                <a:lnTo>
                  <a:pt x="139635" y="117362"/>
                </a:lnTo>
                <a:lnTo>
                  <a:pt x="140715" y="121898"/>
                </a:lnTo>
                <a:lnTo>
                  <a:pt x="141435" y="126509"/>
                </a:lnTo>
                <a:lnTo>
                  <a:pt x="141915" y="131171"/>
                </a:lnTo>
                <a:lnTo>
                  <a:pt x="142235" y="135866"/>
                </a:lnTo>
                <a:lnTo>
                  <a:pt x="142591" y="144522"/>
                </a:lnTo>
                <a:lnTo>
                  <a:pt x="142749" y="151016"/>
                </a:lnTo>
                <a:lnTo>
                  <a:pt x="140703" y="158664"/>
                </a:lnTo>
                <a:lnTo>
                  <a:pt x="139046" y="162926"/>
                </a:lnTo>
                <a:lnTo>
                  <a:pt x="137147" y="167355"/>
                </a:lnTo>
                <a:lnTo>
                  <a:pt x="132921" y="176509"/>
                </a:lnTo>
                <a:lnTo>
                  <a:pt x="129889" y="181173"/>
                </a:lnTo>
                <a:lnTo>
                  <a:pt x="126280" y="185870"/>
                </a:lnTo>
                <a:lnTo>
                  <a:pt x="122287" y="190588"/>
                </a:lnTo>
                <a:lnTo>
                  <a:pt x="118831" y="194528"/>
                </a:lnTo>
                <a:lnTo>
                  <a:pt x="112874" y="201022"/>
                </a:lnTo>
                <a:lnTo>
                  <a:pt x="101266" y="212932"/>
                </a:lnTo>
                <a:lnTo>
                  <a:pt x="96880" y="216567"/>
                </a:lnTo>
                <a:lnTo>
                  <a:pt x="92367" y="219785"/>
                </a:lnTo>
                <a:lnTo>
                  <a:pt x="87772" y="222723"/>
                </a:lnTo>
                <a:lnTo>
                  <a:pt x="83122" y="225476"/>
                </a:lnTo>
                <a:lnTo>
                  <a:pt x="78433" y="228105"/>
                </a:lnTo>
                <a:lnTo>
                  <a:pt x="68990" y="233143"/>
                </a:lnTo>
                <a:lnTo>
                  <a:pt x="59502" y="238027"/>
                </a:lnTo>
                <a:lnTo>
                  <a:pt x="54750" y="239647"/>
                </a:lnTo>
                <a:lnTo>
                  <a:pt x="49993" y="240728"/>
                </a:lnTo>
                <a:lnTo>
                  <a:pt x="45235" y="241448"/>
                </a:lnTo>
                <a:lnTo>
                  <a:pt x="40476" y="242721"/>
                </a:lnTo>
                <a:lnTo>
                  <a:pt x="35715" y="244364"/>
                </a:lnTo>
                <a:lnTo>
                  <a:pt x="30954" y="246253"/>
                </a:lnTo>
                <a:lnTo>
                  <a:pt x="26986" y="247513"/>
                </a:lnTo>
                <a:lnTo>
                  <a:pt x="23547" y="248352"/>
                </a:lnTo>
                <a:lnTo>
                  <a:pt x="20461" y="248912"/>
                </a:lnTo>
                <a:lnTo>
                  <a:pt x="16816" y="249285"/>
                </a:lnTo>
                <a:lnTo>
                  <a:pt x="12798" y="249534"/>
                </a:lnTo>
                <a:lnTo>
                  <a:pt x="0" y="2500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1215"/>
          <p:cNvSpPr/>
          <p:nvPr/>
        </p:nvSpPr>
        <p:spPr>
          <a:xfrm>
            <a:off x="4036218" y="1457325"/>
            <a:ext cx="885826" cy="14288"/>
          </a:xfrm>
          <a:custGeom>
            <a:avLst/>
            <a:gdLst/>
            <a:ahLst/>
            <a:cxnLst/>
            <a:rect l="0" t="0" r="0" b="0"/>
            <a:pathLst>
              <a:path w="885826" h="14288">
                <a:moveTo>
                  <a:pt x="0" y="14287"/>
                </a:moveTo>
                <a:lnTo>
                  <a:pt x="0" y="10495"/>
                </a:lnTo>
                <a:lnTo>
                  <a:pt x="794" y="9378"/>
                </a:lnTo>
                <a:lnTo>
                  <a:pt x="2117" y="8633"/>
                </a:lnTo>
                <a:lnTo>
                  <a:pt x="6151" y="7437"/>
                </a:lnTo>
                <a:lnTo>
                  <a:pt x="31456" y="7160"/>
                </a:lnTo>
                <a:lnTo>
                  <a:pt x="207178" y="7143"/>
                </a:lnTo>
                <a:lnTo>
                  <a:pt x="215112" y="6350"/>
                </a:lnTo>
                <a:lnTo>
                  <a:pt x="223577" y="5027"/>
                </a:lnTo>
                <a:lnTo>
                  <a:pt x="232395" y="3351"/>
                </a:lnTo>
                <a:lnTo>
                  <a:pt x="241449" y="2234"/>
                </a:lnTo>
                <a:lnTo>
                  <a:pt x="250660" y="1489"/>
                </a:lnTo>
                <a:lnTo>
                  <a:pt x="259975" y="992"/>
                </a:lnTo>
                <a:lnTo>
                  <a:pt x="276676" y="441"/>
                </a:lnTo>
                <a:lnTo>
                  <a:pt x="310593" y="87"/>
                </a:lnTo>
                <a:lnTo>
                  <a:pt x="655229" y="0"/>
                </a:lnTo>
                <a:lnTo>
                  <a:pt x="666213" y="793"/>
                </a:lnTo>
                <a:lnTo>
                  <a:pt x="676711" y="2116"/>
                </a:lnTo>
                <a:lnTo>
                  <a:pt x="686885" y="3792"/>
                </a:lnTo>
                <a:lnTo>
                  <a:pt x="696842" y="4909"/>
                </a:lnTo>
                <a:lnTo>
                  <a:pt x="706655" y="5654"/>
                </a:lnTo>
                <a:lnTo>
                  <a:pt x="716372" y="6150"/>
                </a:lnTo>
                <a:lnTo>
                  <a:pt x="735636" y="6702"/>
                </a:lnTo>
                <a:lnTo>
                  <a:pt x="799021" y="7126"/>
                </a:lnTo>
                <a:lnTo>
                  <a:pt x="857187" y="7143"/>
                </a:lnTo>
                <a:lnTo>
                  <a:pt x="861177" y="7937"/>
                </a:lnTo>
                <a:lnTo>
                  <a:pt x="865424" y="9260"/>
                </a:lnTo>
                <a:lnTo>
                  <a:pt x="876063" y="13294"/>
                </a:lnTo>
                <a:lnTo>
                  <a:pt x="877730" y="13625"/>
                </a:lnTo>
                <a:lnTo>
                  <a:pt x="881698" y="13993"/>
                </a:lnTo>
                <a:lnTo>
                  <a:pt x="885825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1216"/>
          <p:cNvSpPr/>
          <p:nvPr/>
        </p:nvSpPr>
        <p:spPr>
          <a:xfrm>
            <a:off x="1285875" y="1952801"/>
            <a:ext cx="3564732" cy="83168"/>
          </a:xfrm>
          <a:custGeom>
            <a:avLst/>
            <a:gdLst/>
            <a:ahLst/>
            <a:cxnLst/>
            <a:rect l="0" t="0" r="0" b="0"/>
            <a:pathLst>
              <a:path w="3564732" h="83168">
                <a:moveTo>
                  <a:pt x="0" y="83167"/>
                </a:moveTo>
                <a:lnTo>
                  <a:pt x="190552" y="83167"/>
                </a:lnTo>
                <a:lnTo>
                  <a:pt x="206133" y="81051"/>
                </a:lnTo>
                <a:lnTo>
                  <a:pt x="213622" y="79375"/>
                </a:lnTo>
                <a:lnTo>
                  <a:pt x="235539" y="77016"/>
                </a:lnTo>
                <a:lnTo>
                  <a:pt x="269981" y="75426"/>
                </a:lnTo>
                <a:lnTo>
                  <a:pt x="279206" y="74038"/>
                </a:lnTo>
                <a:lnTo>
                  <a:pt x="288531" y="72318"/>
                </a:lnTo>
                <a:lnTo>
                  <a:pt x="327104" y="68765"/>
                </a:lnTo>
                <a:lnTo>
                  <a:pt x="337925" y="67216"/>
                </a:lnTo>
                <a:lnTo>
                  <a:pt x="349108" y="65389"/>
                </a:lnTo>
                <a:lnTo>
                  <a:pt x="380017" y="62818"/>
                </a:lnTo>
                <a:lnTo>
                  <a:pt x="419699" y="61156"/>
                </a:lnTo>
                <a:lnTo>
                  <a:pt x="430612" y="59762"/>
                </a:lnTo>
                <a:lnTo>
                  <a:pt x="441856" y="58039"/>
                </a:lnTo>
                <a:lnTo>
                  <a:pt x="472850" y="55614"/>
                </a:lnTo>
                <a:lnTo>
                  <a:pt x="546187" y="53858"/>
                </a:lnTo>
                <a:lnTo>
                  <a:pt x="557800" y="52515"/>
                </a:lnTo>
                <a:lnTo>
                  <a:pt x="569510" y="50827"/>
                </a:lnTo>
                <a:lnTo>
                  <a:pt x="604953" y="48449"/>
                </a:lnTo>
                <a:lnTo>
                  <a:pt x="652485" y="46852"/>
                </a:lnTo>
                <a:lnTo>
                  <a:pt x="664384" y="45464"/>
                </a:lnTo>
                <a:lnTo>
                  <a:pt x="676285" y="43744"/>
                </a:lnTo>
                <a:lnTo>
                  <a:pt x="715789" y="41324"/>
                </a:lnTo>
                <a:lnTo>
                  <a:pt x="807194" y="39571"/>
                </a:lnTo>
                <a:lnTo>
                  <a:pt x="819911" y="38228"/>
                </a:lnTo>
                <a:lnTo>
                  <a:pt x="832357" y="36539"/>
                </a:lnTo>
                <a:lnTo>
                  <a:pt x="872628" y="34162"/>
                </a:lnTo>
                <a:lnTo>
                  <a:pt x="979177" y="33200"/>
                </a:lnTo>
                <a:lnTo>
                  <a:pt x="1253887" y="33161"/>
                </a:lnTo>
                <a:lnTo>
                  <a:pt x="1284358" y="31044"/>
                </a:lnTo>
                <a:lnTo>
                  <a:pt x="1299151" y="29369"/>
                </a:lnTo>
                <a:lnTo>
                  <a:pt x="1346517" y="27010"/>
                </a:lnTo>
                <a:lnTo>
                  <a:pt x="1411507" y="25420"/>
                </a:lnTo>
                <a:lnTo>
                  <a:pt x="1426779" y="24031"/>
                </a:lnTo>
                <a:lnTo>
                  <a:pt x="1441724" y="22312"/>
                </a:lnTo>
                <a:lnTo>
                  <a:pt x="1493095" y="19892"/>
                </a:lnTo>
                <a:lnTo>
                  <a:pt x="1595233" y="18963"/>
                </a:lnTo>
                <a:lnTo>
                  <a:pt x="1628684" y="16797"/>
                </a:lnTo>
                <a:lnTo>
                  <a:pt x="1645383" y="15108"/>
                </a:lnTo>
                <a:lnTo>
                  <a:pt x="1699224" y="12731"/>
                </a:lnTo>
                <a:lnTo>
                  <a:pt x="1806102" y="11818"/>
                </a:lnTo>
                <a:lnTo>
                  <a:pt x="1919385" y="11738"/>
                </a:lnTo>
                <a:lnTo>
                  <a:pt x="1957431" y="9617"/>
                </a:lnTo>
                <a:lnTo>
                  <a:pt x="1976466" y="7940"/>
                </a:lnTo>
                <a:lnTo>
                  <a:pt x="2033596" y="5580"/>
                </a:lnTo>
                <a:lnTo>
                  <a:pt x="2128838" y="4717"/>
                </a:lnTo>
                <a:lnTo>
                  <a:pt x="2383544" y="4587"/>
                </a:lnTo>
                <a:lnTo>
                  <a:pt x="2421692" y="2469"/>
                </a:lnTo>
                <a:lnTo>
                  <a:pt x="2440755" y="794"/>
                </a:lnTo>
                <a:lnTo>
                  <a:pt x="2536027" y="0"/>
                </a:lnTo>
                <a:lnTo>
                  <a:pt x="2574129" y="2548"/>
                </a:lnTo>
                <a:lnTo>
                  <a:pt x="2669380" y="4318"/>
                </a:lnTo>
                <a:lnTo>
                  <a:pt x="2779888" y="4562"/>
                </a:lnTo>
                <a:lnTo>
                  <a:pt x="2814010" y="6692"/>
                </a:lnTo>
                <a:lnTo>
                  <a:pt x="2830888" y="8371"/>
                </a:lnTo>
                <a:lnTo>
                  <a:pt x="2884980" y="10735"/>
                </a:lnTo>
                <a:lnTo>
                  <a:pt x="2988163" y="11642"/>
                </a:lnTo>
                <a:lnTo>
                  <a:pt x="3021670" y="13808"/>
                </a:lnTo>
                <a:lnTo>
                  <a:pt x="3038384" y="15496"/>
                </a:lnTo>
                <a:lnTo>
                  <a:pt x="3088454" y="17873"/>
                </a:lnTo>
                <a:lnTo>
                  <a:pt x="3199457" y="18815"/>
                </a:lnTo>
                <a:lnTo>
                  <a:pt x="3257363" y="20979"/>
                </a:lnTo>
                <a:lnTo>
                  <a:pt x="3271713" y="22658"/>
                </a:lnTo>
                <a:lnTo>
                  <a:pt x="3314663" y="25022"/>
                </a:lnTo>
                <a:lnTo>
                  <a:pt x="3395249" y="26753"/>
                </a:lnTo>
                <a:lnTo>
                  <a:pt x="3405706" y="28095"/>
                </a:lnTo>
                <a:lnTo>
                  <a:pt x="3415851" y="29784"/>
                </a:lnTo>
                <a:lnTo>
                  <a:pt x="3445300" y="32160"/>
                </a:lnTo>
                <a:lnTo>
                  <a:pt x="3555391" y="33160"/>
                </a:lnTo>
                <a:lnTo>
                  <a:pt x="3564731" y="3316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1217"/>
          <p:cNvSpPr/>
          <p:nvPr/>
        </p:nvSpPr>
        <p:spPr>
          <a:xfrm>
            <a:off x="2550405" y="2043530"/>
            <a:ext cx="249946" cy="221039"/>
          </a:xfrm>
          <a:custGeom>
            <a:avLst/>
            <a:gdLst/>
            <a:ahLst/>
            <a:cxnLst/>
            <a:rect l="0" t="0" r="0" b="0"/>
            <a:pathLst>
              <a:path w="249946" h="221039">
                <a:moveTo>
                  <a:pt x="7057" y="56732"/>
                </a:moveTo>
                <a:lnTo>
                  <a:pt x="906" y="56732"/>
                </a:lnTo>
                <a:lnTo>
                  <a:pt x="575" y="55938"/>
                </a:lnTo>
                <a:lnTo>
                  <a:pt x="0" y="50581"/>
                </a:lnTo>
                <a:lnTo>
                  <a:pt x="765" y="50250"/>
                </a:lnTo>
                <a:lnTo>
                  <a:pt x="6072" y="49675"/>
                </a:lnTo>
                <a:lnTo>
                  <a:pt x="12566" y="43902"/>
                </a:lnTo>
                <a:lnTo>
                  <a:pt x="19978" y="37408"/>
                </a:lnTo>
                <a:lnTo>
                  <a:pt x="27616" y="32798"/>
                </a:lnTo>
                <a:lnTo>
                  <a:pt x="32669" y="30457"/>
                </a:lnTo>
                <a:lnTo>
                  <a:pt x="38419" y="28103"/>
                </a:lnTo>
                <a:lnTo>
                  <a:pt x="44634" y="25740"/>
                </a:lnTo>
                <a:lnTo>
                  <a:pt x="57889" y="20997"/>
                </a:lnTo>
                <a:lnTo>
                  <a:pt x="85802" y="11485"/>
                </a:lnTo>
                <a:lnTo>
                  <a:pt x="93685" y="9105"/>
                </a:lnTo>
                <a:lnTo>
                  <a:pt x="110910" y="4344"/>
                </a:lnTo>
                <a:lnTo>
                  <a:pt x="118361" y="2756"/>
                </a:lnTo>
                <a:lnTo>
                  <a:pt x="124916" y="1698"/>
                </a:lnTo>
                <a:lnTo>
                  <a:pt x="130873" y="993"/>
                </a:lnTo>
                <a:lnTo>
                  <a:pt x="137226" y="523"/>
                </a:lnTo>
                <a:lnTo>
                  <a:pt x="143843" y="209"/>
                </a:lnTo>
                <a:lnTo>
                  <a:pt x="150635" y="0"/>
                </a:lnTo>
                <a:lnTo>
                  <a:pt x="157545" y="654"/>
                </a:lnTo>
                <a:lnTo>
                  <a:pt x="164532" y="1884"/>
                </a:lnTo>
                <a:lnTo>
                  <a:pt x="171572" y="3498"/>
                </a:lnTo>
                <a:lnTo>
                  <a:pt x="177059" y="5368"/>
                </a:lnTo>
                <a:lnTo>
                  <a:pt x="181510" y="7408"/>
                </a:lnTo>
                <a:lnTo>
                  <a:pt x="185272" y="9562"/>
                </a:lnTo>
                <a:lnTo>
                  <a:pt x="193684" y="14072"/>
                </a:lnTo>
                <a:lnTo>
                  <a:pt x="212020" y="23434"/>
                </a:lnTo>
                <a:lnTo>
                  <a:pt x="219331" y="30292"/>
                </a:lnTo>
                <a:lnTo>
                  <a:pt x="222392" y="34342"/>
                </a:lnTo>
                <a:lnTo>
                  <a:pt x="225226" y="38631"/>
                </a:lnTo>
                <a:lnTo>
                  <a:pt x="227909" y="43077"/>
                </a:lnTo>
                <a:lnTo>
                  <a:pt x="230492" y="47628"/>
                </a:lnTo>
                <a:lnTo>
                  <a:pt x="232214" y="51457"/>
                </a:lnTo>
                <a:lnTo>
                  <a:pt x="234126" y="57827"/>
                </a:lnTo>
                <a:lnTo>
                  <a:pt x="234637" y="62224"/>
                </a:lnTo>
                <a:lnTo>
                  <a:pt x="234977" y="67538"/>
                </a:lnTo>
                <a:lnTo>
                  <a:pt x="235204" y="73461"/>
                </a:lnTo>
                <a:lnTo>
                  <a:pt x="234561" y="78997"/>
                </a:lnTo>
                <a:lnTo>
                  <a:pt x="233339" y="84275"/>
                </a:lnTo>
                <a:lnTo>
                  <a:pt x="231730" y="89382"/>
                </a:lnTo>
                <a:lnTo>
                  <a:pt x="229864" y="94373"/>
                </a:lnTo>
                <a:lnTo>
                  <a:pt x="227826" y="99289"/>
                </a:lnTo>
                <a:lnTo>
                  <a:pt x="225674" y="104153"/>
                </a:lnTo>
                <a:lnTo>
                  <a:pt x="221166" y="113792"/>
                </a:lnTo>
                <a:lnTo>
                  <a:pt x="218853" y="118584"/>
                </a:lnTo>
                <a:lnTo>
                  <a:pt x="215723" y="123367"/>
                </a:lnTo>
                <a:lnTo>
                  <a:pt x="212049" y="128143"/>
                </a:lnTo>
                <a:lnTo>
                  <a:pt x="208012" y="132914"/>
                </a:lnTo>
                <a:lnTo>
                  <a:pt x="204527" y="137682"/>
                </a:lnTo>
                <a:lnTo>
                  <a:pt x="201410" y="142449"/>
                </a:lnTo>
                <a:lnTo>
                  <a:pt x="198538" y="147214"/>
                </a:lnTo>
                <a:lnTo>
                  <a:pt x="195036" y="151979"/>
                </a:lnTo>
                <a:lnTo>
                  <a:pt x="191114" y="156742"/>
                </a:lnTo>
                <a:lnTo>
                  <a:pt x="186912" y="161505"/>
                </a:lnTo>
                <a:lnTo>
                  <a:pt x="178009" y="171031"/>
                </a:lnTo>
                <a:lnTo>
                  <a:pt x="173413" y="175794"/>
                </a:lnTo>
                <a:lnTo>
                  <a:pt x="168761" y="179763"/>
                </a:lnTo>
                <a:lnTo>
                  <a:pt x="164072" y="183203"/>
                </a:lnTo>
                <a:lnTo>
                  <a:pt x="159359" y="186290"/>
                </a:lnTo>
                <a:lnTo>
                  <a:pt x="154629" y="189935"/>
                </a:lnTo>
                <a:lnTo>
                  <a:pt x="149888" y="193953"/>
                </a:lnTo>
                <a:lnTo>
                  <a:pt x="141181" y="201856"/>
                </a:lnTo>
                <a:lnTo>
                  <a:pt x="134666" y="208015"/>
                </a:lnTo>
                <a:lnTo>
                  <a:pt x="127007" y="213398"/>
                </a:lnTo>
                <a:lnTo>
                  <a:pt x="122743" y="215945"/>
                </a:lnTo>
                <a:lnTo>
                  <a:pt x="115888" y="218775"/>
                </a:lnTo>
                <a:lnTo>
                  <a:pt x="109401" y="220032"/>
                </a:lnTo>
                <a:lnTo>
                  <a:pt x="105449" y="220368"/>
                </a:lnTo>
                <a:lnTo>
                  <a:pt x="97618" y="220740"/>
                </a:lnTo>
                <a:lnTo>
                  <a:pt x="87373" y="220999"/>
                </a:lnTo>
                <a:lnTo>
                  <a:pt x="82360" y="221027"/>
                </a:lnTo>
                <a:lnTo>
                  <a:pt x="80278" y="220237"/>
                </a:lnTo>
                <a:lnTo>
                  <a:pt x="72683" y="214887"/>
                </a:lnTo>
                <a:lnTo>
                  <a:pt x="73033" y="213762"/>
                </a:lnTo>
                <a:lnTo>
                  <a:pt x="76523" y="208387"/>
                </a:lnTo>
                <a:lnTo>
                  <a:pt x="78704" y="201768"/>
                </a:lnTo>
                <a:lnTo>
                  <a:pt x="82027" y="197128"/>
                </a:lnTo>
                <a:lnTo>
                  <a:pt x="86150" y="192420"/>
                </a:lnTo>
                <a:lnTo>
                  <a:pt x="88361" y="190053"/>
                </a:lnTo>
                <a:lnTo>
                  <a:pt x="95050" y="185307"/>
                </a:lnTo>
                <a:lnTo>
                  <a:pt x="99057" y="182930"/>
                </a:lnTo>
                <a:lnTo>
                  <a:pt x="103315" y="180551"/>
                </a:lnTo>
                <a:lnTo>
                  <a:pt x="112280" y="175792"/>
                </a:lnTo>
                <a:lnTo>
                  <a:pt x="140446" y="161507"/>
                </a:lnTo>
                <a:lnTo>
                  <a:pt x="145196" y="159919"/>
                </a:lnTo>
                <a:lnTo>
                  <a:pt x="149950" y="158861"/>
                </a:lnTo>
                <a:lnTo>
                  <a:pt x="154706" y="158155"/>
                </a:lnTo>
                <a:lnTo>
                  <a:pt x="162108" y="157372"/>
                </a:lnTo>
                <a:lnTo>
                  <a:pt x="168837" y="157023"/>
                </a:lnTo>
                <a:lnTo>
                  <a:pt x="177120" y="156868"/>
                </a:lnTo>
                <a:lnTo>
                  <a:pt x="181551" y="157621"/>
                </a:lnTo>
                <a:lnTo>
                  <a:pt x="186093" y="158916"/>
                </a:lnTo>
                <a:lnTo>
                  <a:pt x="190708" y="160574"/>
                </a:lnTo>
                <a:lnTo>
                  <a:pt x="197953" y="164532"/>
                </a:lnTo>
                <a:lnTo>
                  <a:pt x="203818" y="168143"/>
                </a:lnTo>
                <a:lnTo>
                  <a:pt x="211583" y="170970"/>
                </a:lnTo>
                <a:lnTo>
                  <a:pt x="216491" y="174444"/>
                </a:lnTo>
                <a:lnTo>
                  <a:pt x="221318" y="180750"/>
                </a:lnTo>
                <a:lnTo>
                  <a:pt x="223716" y="184655"/>
                </a:lnTo>
                <a:lnTo>
                  <a:pt x="228498" y="191110"/>
                </a:lnTo>
                <a:lnTo>
                  <a:pt x="230884" y="193942"/>
                </a:lnTo>
                <a:lnTo>
                  <a:pt x="233269" y="195830"/>
                </a:lnTo>
                <a:lnTo>
                  <a:pt x="240418" y="199282"/>
                </a:lnTo>
                <a:lnTo>
                  <a:pt x="245181" y="202902"/>
                </a:lnTo>
                <a:lnTo>
                  <a:pt x="246769" y="204979"/>
                </a:lnTo>
                <a:lnTo>
                  <a:pt x="247827" y="207157"/>
                </a:lnTo>
                <a:lnTo>
                  <a:pt x="249526" y="212564"/>
                </a:lnTo>
                <a:lnTo>
                  <a:pt x="249759" y="215420"/>
                </a:lnTo>
                <a:lnTo>
                  <a:pt x="249945" y="2210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1218"/>
          <p:cNvSpPr/>
          <p:nvPr/>
        </p:nvSpPr>
        <p:spPr>
          <a:xfrm>
            <a:off x="2872109" y="2071687"/>
            <a:ext cx="128267" cy="142865"/>
          </a:xfrm>
          <a:custGeom>
            <a:avLst/>
            <a:gdLst/>
            <a:ahLst/>
            <a:cxnLst/>
            <a:rect l="0" t="0" r="0" b="0"/>
            <a:pathLst>
              <a:path w="128267" h="142865">
                <a:moveTo>
                  <a:pt x="28253" y="0"/>
                </a:moveTo>
                <a:lnTo>
                  <a:pt x="28253" y="6850"/>
                </a:lnTo>
                <a:lnTo>
                  <a:pt x="24461" y="7057"/>
                </a:lnTo>
                <a:lnTo>
                  <a:pt x="23343" y="7879"/>
                </a:lnTo>
                <a:lnTo>
                  <a:pt x="22599" y="9222"/>
                </a:lnTo>
                <a:lnTo>
                  <a:pt x="21771" y="12830"/>
                </a:lnTo>
                <a:lnTo>
                  <a:pt x="21403" y="17079"/>
                </a:lnTo>
                <a:lnTo>
                  <a:pt x="20512" y="19324"/>
                </a:lnTo>
                <a:lnTo>
                  <a:pt x="19123" y="21614"/>
                </a:lnTo>
                <a:lnTo>
                  <a:pt x="17404" y="23934"/>
                </a:lnTo>
                <a:lnTo>
                  <a:pt x="16258" y="27069"/>
                </a:lnTo>
                <a:lnTo>
                  <a:pt x="15494" y="30746"/>
                </a:lnTo>
                <a:lnTo>
                  <a:pt x="14984" y="34785"/>
                </a:lnTo>
                <a:lnTo>
                  <a:pt x="13851" y="39065"/>
                </a:lnTo>
                <a:lnTo>
                  <a:pt x="12302" y="43506"/>
                </a:lnTo>
                <a:lnTo>
                  <a:pt x="10475" y="48054"/>
                </a:lnTo>
                <a:lnTo>
                  <a:pt x="9257" y="51880"/>
                </a:lnTo>
                <a:lnTo>
                  <a:pt x="8445" y="55224"/>
                </a:lnTo>
                <a:lnTo>
                  <a:pt x="7904" y="58247"/>
                </a:lnTo>
                <a:lnTo>
                  <a:pt x="6750" y="61850"/>
                </a:lnTo>
                <a:lnTo>
                  <a:pt x="5186" y="65840"/>
                </a:lnTo>
                <a:lnTo>
                  <a:pt x="3350" y="70087"/>
                </a:lnTo>
                <a:lnTo>
                  <a:pt x="2126" y="74506"/>
                </a:lnTo>
                <a:lnTo>
                  <a:pt x="1310" y="79039"/>
                </a:lnTo>
                <a:lnTo>
                  <a:pt x="766" y="83649"/>
                </a:lnTo>
                <a:lnTo>
                  <a:pt x="403" y="87516"/>
                </a:lnTo>
                <a:lnTo>
                  <a:pt x="161" y="90888"/>
                </a:lnTo>
                <a:lnTo>
                  <a:pt x="0" y="93929"/>
                </a:lnTo>
                <a:lnTo>
                  <a:pt x="687" y="97545"/>
                </a:lnTo>
                <a:lnTo>
                  <a:pt x="1938" y="101542"/>
                </a:lnTo>
                <a:lnTo>
                  <a:pt x="3566" y="105795"/>
                </a:lnTo>
                <a:lnTo>
                  <a:pt x="4651" y="109424"/>
                </a:lnTo>
                <a:lnTo>
                  <a:pt x="5375" y="112637"/>
                </a:lnTo>
                <a:lnTo>
                  <a:pt x="5857" y="115572"/>
                </a:lnTo>
                <a:lnTo>
                  <a:pt x="6972" y="118323"/>
                </a:lnTo>
                <a:lnTo>
                  <a:pt x="8510" y="120951"/>
                </a:lnTo>
                <a:lnTo>
                  <a:pt x="10328" y="123497"/>
                </a:lnTo>
                <a:lnTo>
                  <a:pt x="12334" y="125987"/>
                </a:lnTo>
                <a:lnTo>
                  <a:pt x="14466" y="128441"/>
                </a:lnTo>
                <a:lnTo>
                  <a:pt x="16680" y="130872"/>
                </a:lnTo>
                <a:lnTo>
                  <a:pt x="21257" y="135688"/>
                </a:lnTo>
                <a:lnTo>
                  <a:pt x="23589" y="138084"/>
                </a:lnTo>
                <a:lnTo>
                  <a:pt x="25938" y="139681"/>
                </a:lnTo>
                <a:lnTo>
                  <a:pt x="28297" y="140745"/>
                </a:lnTo>
                <a:lnTo>
                  <a:pt x="30664" y="141455"/>
                </a:lnTo>
                <a:lnTo>
                  <a:pt x="33035" y="141929"/>
                </a:lnTo>
                <a:lnTo>
                  <a:pt x="35410" y="142244"/>
                </a:lnTo>
                <a:lnTo>
                  <a:pt x="37787" y="142454"/>
                </a:lnTo>
                <a:lnTo>
                  <a:pt x="40959" y="142595"/>
                </a:lnTo>
                <a:lnTo>
                  <a:pt x="52214" y="142792"/>
                </a:lnTo>
                <a:lnTo>
                  <a:pt x="66059" y="142864"/>
                </a:lnTo>
                <a:lnTo>
                  <a:pt x="68538" y="142074"/>
                </a:lnTo>
                <a:lnTo>
                  <a:pt x="70985" y="140754"/>
                </a:lnTo>
                <a:lnTo>
                  <a:pt x="73410" y="139079"/>
                </a:lnTo>
                <a:lnTo>
                  <a:pt x="75820" y="137963"/>
                </a:lnTo>
                <a:lnTo>
                  <a:pt x="78221" y="137219"/>
                </a:lnTo>
                <a:lnTo>
                  <a:pt x="80615" y="136723"/>
                </a:lnTo>
                <a:lnTo>
                  <a:pt x="83798" y="134805"/>
                </a:lnTo>
                <a:lnTo>
                  <a:pt x="87508" y="131939"/>
                </a:lnTo>
                <a:lnTo>
                  <a:pt x="91569" y="128441"/>
                </a:lnTo>
                <a:lnTo>
                  <a:pt x="95864" y="125314"/>
                </a:lnTo>
                <a:lnTo>
                  <a:pt x="100314" y="122437"/>
                </a:lnTo>
                <a:lnTo>
                  <a:pt x="104869" y="119724"/>
                </a:lnTo>
                <a:lnTo>
                  <a:pt x="108699" y="117123"/>
                </a:lnTo>
                <a:lnTo>
                  <a:pt x="112046" y="114594"/>
                </a:lnTo>
                <a:lnTo>
                  <a:pt x="115071" y="112115"/>
                </a:lnTo>
                <a:lnTo>
                  <a:pt x="117882" y="109668"/>
                </a:lnTo>
                <a:lnTo>
                  <a:pt x="120549" y="107243"/>
                </a:lnTo>
                <a:lnTo>
                  <a:pt x="128266" y="1000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1219"/>
          <p:cNvSpPr/>
          <p:nvPr/>
        </p:nvSpPr>
        <p:spPr>
          <a:xfrm>
            <a:off x="3036094" y="2100349"/>
            <a:ext cx="42863" cy="128502"/>
          </a:xfrm>
          <a:custGeom>
            <a:avLst/>
            <a:gdLst/>
            <a:ahLst/>
            <a:cxnLst/>
            <a:rect l="0" t="0" r="0" b="0"/>
            <a:pathLst>
              <a:path w="42863" h="128502">
                <a:moveTo>
                  <a:pt x="7143" y="7057"/>
                </a:moveTo>
                <a:lnTo>
                  <a:pt x="7143" y="3265"/>
                </a:lnTo>
                <a:lnTo>
                  <a:pt x="6349" y="2147"/>
                </a:lnTo>
                <a:lnTo>
                  <a:pt x="5026" y="1402"/>
                </a:lnTo>
                <a:lnTo>
                  <a:pt x="293" y="0"/>
                </a:lnTo>
                <a:lnTo>
                  <a:pt x="86" y="3731"/>
                </a:lnTo>
                <a:lnTo>
                  <a:pt x="4" y="14931"/>
                </a:lnTo>
                <a:lnTo>
                  <a:pt x="0" y="30182"/>
                </a:lnTo>
                <a:lnTo>
                  <a:pt x="793" y="33586"/>
                </a:lnTo>
                <a:lnTo>
                  <a:pt x="2116" y="37443"/>
                </a:lnTo>
                <a:lnTo>
                  <a:pt x="3792" y="41602"/>
                </a:lnTo>
                <a:lnTo>
                  <a:pt x="4909" y="45168"/>
                </a:lnTo>
                <a:lnTo>
                  <a:pt x="5654" y="48339"/>
                </a:lnTo>
                <a:lnTo>
                  <a:pt x="6150" y="51247"/>
                </a:lnTo>
                <a:lnTo>
                  <a:pt x="7275" y="54773"/>
                </a:lnTo>
                <a:lnTo>
                  <a:pt x="8818" y="58712"/>
                </a:lnTo>
                <a:lnTo>
                  <a:pt x="10641" y="62925"/>
                </a:lnTo>
                <a:lnTo>
                  <a:pt x="11856" y="66527"/>
                </a:lnTo>
                <a:lnTo>
                  <a:pt x="12667" y="69722"/>
                </a:lnTo>
                <a:lnTo>
                  <a:pt x="13207" y="72646"/>
                </a:lnTo>
                <a:lnTo>
                  <a:pt x="14360" y="76183"/>
                </a:lnTo>
                <a:lnTo>
                  <a:pt x="15923" y="80128"/>
                </a:lnTo>
                <a:lnTo>
                  <a:pt x="17759" y="84346"/>
                </a:lnTo>
                <a:lnTo>
                  <a:pt x="18983" y="87952"/>
                </a:lnTo>
                <a:lnTo>
                  <a:pt x="19799" y="91149"/>
                </a:lnTo>
                <a:lnTo>
                  <a:pt x="20343" y="94075"/>
                </a:lnTo>
                <a:lnTo>
                  <a:pt x="21499" y="97612"/>
                </a:lnTo>
                <a:lnTo>
                  <a:pt x="23064" y="101559"/>
                </a:lnTo>
                <a:lnTo>
                  <a:pt x="27486" y="111714"/>
                </a:lnTo>
                <a:lnTo>
                  <a:pt x="28642" y="113340"/>
                </a:lnTo>
                <a:lnTo>
                  <a:pt x="30207" y="115219"/>
                </a:lnTo>
                <a:lnTo>
                  <a:pt x="32044" y="117265"/>
                </a:lnTo>
                <a:lnTo>
                  <a:pt x="33269" y="119423"/>
                </a:lnTo>
                <a:lnTo>
                  <a:pt x="34085" y="121655"/>
                </a:lnTo>
                <a:lnTo>
                  <a:pt x="35690" y="128382"/>
                </a:lnTo>
                <a:lnTo>
                  <a:pt x="36493" y="128421"/>
                </a:lnTo>
                <a:lnTo>
                  <a:pt x="42862" y="12850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1220"/>
          <p:cNvSpPr/>
          <p:nvPr/>
        </p:nvSpPr>
        <p:spPr>
          <a:xfrm>
            <a:off x="3107531" y="2057400"/>
            <a:ext cx="121016" cy="192882"/>
          </a:xfrm>
          <a:custGeom>
            <a:avLst/>
            <a:gdLst/>
            <a:ahLst/>
            <a:cxnLst/>
            <a:rect l="0" t="0" r="0" b="0"/>
            <a:pathLst>
              <a:path w="121016" h="192882">
                <a:moveTo>
                  <a:pt x="0" y="0"/>
                </a:moveTo>
                <a:lnTo>
                  <a:pt x="27641" y="0"/>
                </a:lnTo>
                <a:lnTo>
                  <a:pt x="31921" y="793"/>
                </a:lnTo>
                <a:lnTo>
                  <a:pt x="36362" y="2116"/>
                </a:lnTo>
                <a:lnTo>
                  <a:pt x="40910" y="3792"/>
                </a:lnTo>
                <a:lnTo>
                  <a:pt x="45530" y="5703"/>
                </a:lnTo>
                <a:lnTo>
                  <a:pt x="50197" y="7771"/>
                </a:lnTo>
                <a:lnTo>
                  <a:pt x="54896" y="9943"/>
                </a:lnTo>
                <a:lnTo>
                  <a:pt x="58822" y="12184"/>
                </a:lnTo>
                <a:lnTo>
                  <a:pt x="62233" y="14473"/>
                </a:lnTo>
                <a:lnTo>
                  <a:pt x="65301" y="16792"/>
                </a:lnTo>
                <a:lnTo>
                  <a:pt x="68934" y="19926"/>
                </a:lnTo>
                <a:lnTo>
                  <a:pt x="72944" y="23603"/>
                </a:lnTo>
                <a:lnTo>
                  <a:pt x="77204" y="27641"/>
                </a:lnTo>
                <a:lnTo>
                  <a:pt x="81632" y="31127"/>
                </a:lnTo>
                <a:lnTo>
                  <a:pt x="86171" y="34245"/>
                </a:lnTo>
                <a:lnTo>
                  <a:pt x="90785" y="37117"/>
                </a:lnTo>
                <a:lnTo>
                  <a:pt x="94654" y="40620"/>
                </a:lnTo>
                <a:lnTo>
                  <a:pt x="98028" y="44542"/>
                </a:lnTo>
                <a:lnTo>
                  <a:pt x="101071" y="48745"/>
                </a:lnTo>
                <a:lnTo>
                  <a:pt x="103893" y="53134"/>
                </a:lnTo>
                <a:lnTo>
                  <a:pt x="106568" y="57648"/>
                </a:lnTo>
                <a:lnTo>
                  <a:pt x="109145" y="62244"/>
                </a:lnTo>
                <a:lnTo>
                  <a:pt x="114126" y="71585"/>
                </a:lnTo>
                <a:lnTo>
                  <a:pt x="116565" y="76298"/>
                </a:lnTo>
                <a:lnTo>
                  <a:pt x="118191" y="81027"/>
                </a:lnTo>
                <a:lnTo>
                  <a:pt x="119275" y="85768"/>
                </a:lnTo>
                <a:lnTo>
                  <a:pt x="119998" y="90516"/>
                </a:lnTo>
                <a:lnTo>
                  <a:pt x="120480" y="95269"/>
                </a:lnTo>
                <a:lnTo>
                  <a:pt x="120801" y="100025"/>
                </a:lnTo>
                <a:lnTo>
                  <a:pt x="121015" y="104783"/>
                </a:lnTo>
                <a:lnTo>
                  <a:pt x="120364" y="109543"/>
                </a:lnTo>
                <a:lnTo>
                  <a:pt x="119136" y="114303"/>
                </a:lnTo>
                <a:lnTo>
                  <a:pt x="117524" y="119065"/>
                </a:lnTo>
                <a:lnTo>
                  <a:pt x="116449" y="123826"/>
                </a:lnTo>
                <a:lnTo>
                  <a:pt x="115733" y="128588"/>
                </a:lnTo>
                <a:lnTo>
                  <a:pt x="115255" y="133350"/>
                </a:lnTo>
                <a:lnTo>
                  <a:pt x="114143" y="138113"/>
                </a:lnTo>
                <a:lnTo>
                  <a:pt x="112608" y="142875"/>
                </a:lnTo>
                <a:lnTo>
                  <a:pt x="110791" y="147637"/>
                </a:lnTo>
                <a:lnTo>
                  <a:pt x="108785" y="152400"/>
                </a:lnTo>
                <a:lnTo>
                  <a:pt x="106655" y="157162"/>
                </a:lnTo>
                <a:lnTo>
                  <a:pt x="104440" y="161925"/>
                </a:lnTo>
                <a:lnTo>
                  <a:pt x="102171" y="165893"/>
                </a:lnTo>
                <a:lnTo>
                  <a:pt x="99864" y="169333"/>
                </a:lnTo>
                <a:lnTo>
                  <a:pt x="97532" y="172420"/>
                </a:lnTo>
                <a:lnTo>
                  <a:pt x="95184" y="175271"/>
                </a:lnTo>
                <a:lnTo>
                  <a:pt x="92825" y="177966"/>
                </a:lnTo>
                <a:lnTo>
                  <a:pt x="87127" y="184202"/>
                </a:lnTo>
                <a:lnTo>
                  <a:pt x="78581" y="19288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1221"/>
          <p:cNvSpPr/>
          <p:nvPr/>
        </p:nvSpPr>
        <p:spPr>
          <a:xfrm>
            <a:off x="5036343" y="1928812"/>
            <a:ext cx="178595" cy="14289"/>
          </a:xfrm>
          <a:custGeom>
            <a:avLst/>
            <a:gdLst/>
            <a:ahLst/>
            <a:cxnLst/>
            <a:rect l="0" t="0" r="0" b="0"/>
            <a:pathLst>
              <a:path w="178595" h="14289">
                <a:moveTo>
                  <a:pt x="0" y="14288"/>
                </a:moveTo>
                <a:lnTo>
                  <a:pt x="56096" y="14288"/>
                </a:lnTo>
                <a:lnTo>
                  <a:pt x="59622" y="13494"/>
                </a:lnTo>
                <a:lnTo>
                  <a:pt x="62767" y="12171"/>
                </a:lnTo>
                <a:lnTo>
                  <a:pt x="65657" y="10495"/>
                </a:lnTo>
                <a:lnTo>
                  <a:pt x="69172" y="9378"/>
                </a:lnTo>
                <a:lnTo>
                  <a:pt x="73102" y="8633"/>
                </a:lnTo>
                <a:lnTo>
                  <a:pt x="77309" y="8137"/>
                </a:lnTo>
                <a:lnTo>
                  <a:pt x="81703" y="7806"/>
                </a:lnTo>
                <a:lnTo>
                  <a:pt x="86218" y="7585"/>
                </a:lnTo>
                <a:lnTo>
                  <a:pt x="95470" y="7340"/>
                </a:lnTo>
                <a:lnTo>
                  <a:pt x="104873" y="7231"/>
                </a:lnTo>
                <a:lnTo>
                  <a:pt x="109602" y="6408"/>
                </a:lnTo>
                <a:lnTo>
                  <a:pt x="114343" y="5066"/>
                </a:lnTo>
                <a:lnTo>
                  <a:pt x="119092" y="3377"/>
                </a:lnTo>
                <a:lnTo>
                  <a:pt x="123845" y="2251"/>
                </a:lnTo>
                <a:lnTo>
                  <a:pt x="128601" y="1501"/>
                </a:lnTo>
                <a:lnTo>
                  <a:pt x="133359" y="1001"/>
                </a:lnTo>
                <a:lnTo>
                  <a:pt x="138118" y="667"/>
                </a:lnTo>
                <a:lnTo>
                  <a:pt x="142879" y="445"/>
                </a:lnTo>
                <a:lnTo>
                  <a:pt x="155047" y="132"/>
                </a:lnTo>
                <a:lnTo>
                  <a:pt x="17859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1222"/>
          <p:cNvSpPr/>
          <p:nvPr/>
        </p:nvSpPr>
        <p:spPr>
          <a:xfrm>
            <a:off x="5103665" y="1985962"/>
            <a:ext cx="132704" cy="7145"/>
          </a:xfrm>
          <a:custGeom>
            <a:avLst/>
            <a:gdLst/>
            <a:ahLst/>
            <a:cxnLst/>
            <a:rect l="0" t="0" r="0" b="0"/>
            <a:pathLst>
              <a:path w="132704" h="7145">
                <a:moveTo>
                  <a:pt x="4116" y="7144"/>
                </a:moveTo>
                <a:lnTo>
                  <a:pt x="0" y="7144"/>
                </a:lnTo>
                <a:lnTo>
                  <a:pt x="98259" y="7144"/>
                </a:lnTo>
                <a:lnTo>
                  <a:pt x="101803" y="6350"/>
                </a:lnTo>
                <a:lnTo>
                  <a:pt x="105753" y="5027"/>
                </a:lnTo>
                <a:lnTo>
                  <a:pt x="109974" y="3352"/>
                </a:lnTo>
                <a:lnTo>
                  <a:pt x="113582" y="2234"/>
                </a:lnTo>
                <a:lnTo>
                  <a:pt x="116781" y="1489"/>
                </a:lnTo>
                <a:lnTo>
                  <a:pt x="119707" y="993"/>
                </a:lnTo>
                <a:lnTo>
                  <a:pt x="122452" y="662"/>
                </a:lnTo>
                <a:lnTo>
                  <a:pt x="125075" y="441"/>
                </a:lnTo>
                <a:lnTo>
                  <a:pt x="13270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1223"/>
          <p:cNvSpPr/>
          <p:nvPr/>
        </p:nvSpPr>
        <p:spPr>
          <a:xfrm>
            <a:off x="5500687" y="1714510"/>
            <a:ext cx="157164" cy="214277"/>
          </a:xfrm>
          <a:custGeom>
            <a:avLst/>
            <a:gdLst/>
            <a:ahLst/>
            <a:cxnLst/>
            <a:rect l="0" t="0" r="0" b="0"/>
            <a:pathLst>
              <a:path w="157164" h="214277">
                <a:moveTo>
                  <a:pt x="0" y="21421"/>
                </a:moveTo>
                <a:lnTo>
                  <a:pt x="6151" y="15270"/>
                </a:lnTo>
                <a:lnTo>
                  <a:pt x="8819" y="14718"/>
                </a:lnTo>
                <a:lnTo>
                  <a:pt x="10642" y="14571"/>
                </a:lnTo>
                <a:lnTo>
                  <a:pt x="12651" y="13679"/>
                </a:lnTo>
                <a:lnTo>
                  <a:pt x="20064" y="8632"/>
                </a:lnTo>
                <a:lnTo>
                  <a:pt x="23695" y="6545"/>
                </a:lnTo>
                <a:lnTo>
                  <a:pt x="27703" y="4360"/>
                </a:lnTo>
                <a:lnTo>
                  <a:pt x="31169" y="2903"/>
                </a:lnTo>
                <a:lnTo>
                  <a:pt x="34273" y="1932"/>
                </a:lnTo>
                <a:lnTo>
                  <a:pt x="37136" y="1284"/>
                </a:lnTo>
                <a:lnTo>
                  <a:pt x="40632" y="853"/>
                </a:lnTo>
                <a:lnTo>
                  <a:pt x="44551" y="565"/>
                </a:lnTo>
                <a:lnTo>
                  <a:pt x="48751" y="373"/>
                </a:lnTo>
                <a:lnTo>
                  <a:pt x="57650" y="160"/>
                </a:lnTo>
                <a:lnTo>
                  <a:pt x="84366" y="0"/>
                </a:lnTo>
                <a:lnTo>
                  <a:pt x="88788" y="790"/>
                </a:lnTo>
                <a:lnTo>
                  <a:pt x="93323" y="2110"/>
                </a:lnTo>
                <a:lnTo>
                  <a:pt x="97934" y="3785"/>
                </a:lnTo>
                <a:lnTo>
                  <a:pt x="102596" y="5695"/>
                </a:lnTo>
                <a:lnTo>
                  <a:pt x="107291" y="7762"/>
                </a:lnTo>
                <a:lnTo>
                  <a:pt x="112009" y="9934"/>
                </a:lnTo>
                <a:lnTo>
                  <a:pt x="115947" y="11381"/>
                </a:lnTo>
                <a:lnTo>
                  <a:pt x="119367" y="12346"/>
                </a:lnTo>
                <a:lnTo>
                  <a:pt x="122441" y="12990"/>
                </a:lnTo>
                <a:lnTo>
                  <a:pt x="125283" y="15006"/>
                </a:lnTo>
                <a:lnTo>
                  <a:pt x="127972" y="17938"/>
                </a:lnTo>
                <a:lnTo>
                  <a:pt x="130559" y="21480"/>
                </a:lnTo>
                <a:lnTo>
                  <a:pt x="133077" y="24635"/>
                </a:lnTo>
                <a:lnTo>
                  <a:pt x="135549" y="27533"/>
                </a:lnTo>
                <a:lnTo>
                  <a:pt x="140413" y="33662"/>
                </a:lnTo>
                <a:lnTo>
                  <a:pt x="142821" y="37519"/>
                </a:lnTo>
                <a:lnTo>
                  <a:pt x="145220" y="41678"/>
                </a:lnTo>
                <a:lnTo>
                  <a:pt x="146820" y="46038"/>
                </a:lnTo>
                <a:lnTo>
                  <a:pt x="147886" y="50532"/>
                </a:lnTo>
                <a:lnTo>
                  <a:pt x="148597" y="55116"/>
                </a:lnTo>
                <a:lnTo>
                  <a:pt x="149071" y="59759"/>
                </a:lnTo>
                <a:lnTo>
                  <a:pt x="149387" y="64442"/>
                </a:lnTo>
                <a:lnTo>
                  <a:pt x="149597" y="69152"/>
                </a:lnTo>
                <a:lnTo>
                  <a:pt x="149832" y="78618"/>
                </a:lnTo>
                <a:lnTo>
                  <a:pt x="149982" y="97630"/>
                </a:lnTo>
                <a:lnTo>
                  <a:pt x="149200" y="102389"/>
                </a:lnTo>
                <a:lnTo>
                  <a:pt x="147886" y="107150"/>
                </a:lnTo>
                <a:lnTo>
                  <a:pt x="146215" y="111911"/>
                </a:lnTo>
                <a:lnTo>
                  <a:pt x="144308" y="116672"/>
                </a:lnTo>
                <a:lnTo>
                  <a:pt x="142243" y="121435"/>
                </a:lnTo>
                <a:lnTo>
                  <a:pt x="140072" y="126197"/>
                </a:lnTo>
                <a:lnTo>
                  <a:pt x="137832" y="130165"/>
                </a:lnTo>
                <a:lnTo>
                  <a:pt x="133226" y="136691"/>
                </a:lnTo>
                <a:lnTo>
                  <a:pt x="130092" y="140336"/>
                </a:lnTo>
                <a:lnTo>
                  <a:pt x="126415" y="144354"/>
                </a:lnTo>
                <a:lnTo>
                  <a:pt x="122377" y="148620"/>
                </a:lnTo>
                <a:lnTo>
                  <a:pt x="118097" y="152258"/>
                </a:lnTo>
                <a:lnTo>
                  <a:pt x="113657" y="155477"/>
                </a:lnTo>
                <a:lnTo>
                  <a:pt x="109109" y="158416"/>
                </a:lnTo>
                <a:lnTo>
                  <a:pt x="104489" y="161964"/>
                </a:lnTo>
                <a:lnTo>
                  <a:pt x="99822" y="165916"/>
                </a:lnTo>
                <a:lnTo>
                  <a:pt x="95123" y="170138"/>
                </a:lnTo>
                <a:lnTo>
                  <a:pt x="90403" y="173747"/>
                </a:lnTo>
                <a:lnTo>
                  <a:pt x="85669" y="176947"/>
                </a:lnTo>
                <a:lnTo>
                  <a:pt x="80925" y="179873"/>
                </a:lnTo>
                <a:lnTo>
                  <a:pt x="76969" y="182618"/>
                </a:lnTo>
                <a:lnTo>
                  <a:pt x="73537" y="185242"/>
                </a:lnTo>
                <a:lnTo>
                  <a:pt x="70456" y="187785"/>
                </a:lnTo>
                <a:lnTo>
                  <a:pt x="66815" y="190274"/>
                </a:lnTo>
                <a:lnTo>
                  <a:pt x="62800" y="192727"/>
                </a:lnTo>
                <a:lnTo>
                  <a:pt x="58535" y="195156"/>
                </a:lnTo>
                <a:lnTo>
                  <a:pt x="54104" y="196776"/>
                </a:lnTo>
                <a:lnTo>
                  <a:pt x="49564" y="197855"/>
                </a:lnTo>
                <a:lnTo>
                  <a:pt x="44949" y="198575"/>
                </a:lnTo>
                <a:lnTo>
                  <a:pt x="41078" y="199849"/>
                </a:lnTo>
                <a:lnTo>
                  <a:pt x="37704" y="201492"/>
                </a:lnTo>
                <a:lnTo>
                  <a:pt x="34661" y="203380"/>
                </a:lnTo>
                <a:lnTo>
                  <a:pt x="31839" y="204640"/>
                </a:lnTo>
                <a:lnTo>
                  <a:pt x="29163" y="205479"/>
                </a:lnTo>
                <a:lnTo>
                  <a:pt x="26586" y="206039"/>
                </a:lnTo>
                <a:lnTo>
                  <a:pt x="24074" y="206412"/>
                </a:lnTo>
                <a:lnTo>
                  <a:pt x="19166" y="206827"/>
                </a:lnTo>
                <a:lnTo>
                  <a:pt x="14339" y="207011"/>
                </a:lnTo>
                <a:lnTo>
                  <a:pt x="7181" y="207158"/>
                </a:lnTo>
                <a:lnTo>
                  <a:pt x="69181" y="207158"/>
                </a:lnTo>
                <a:lnTo>
                  <a:pt x="73902" y="207952"/>
                </a:lnTo>
                <a:lnTo>
                  <a:pt x="78637" y="209275"/>
                </a:lnTo>
                <a:lnTo>
                  <a:pt x="83381" y="210951"/>
                </a:lnTo>
                <a:lnTo>
                  <a:pt x="88131" y="212068"/>
                </a:lnTo>
                <a:lnTo>
                  <a:pt x="92885" y="212813"/>
                </a:lnTo>
                <a:lnTo>
                  <a:pt x="97642" y="213309"/>
                </a:lnTo>
                <a:lnTo>
                  <a:pt x="102401" y="213640"/>
                </a:lnTo>
                <a:lnTo>
                  <a:pt x="107161" y="213861"/>
                </a:lnTo>
                <a:lnTo>
                  <a:pt x="116684" y="214106"/>
                </a:lnTo>
                <a:lnTo>
                  <a:pt x="140494" y="214276"/>
                </a:lnTo>
                <a:lnTo>
                  <a:pt x="144463" y="213491"/>
                </a:lnTo>
                <a:lnTo>
                  <a:pt x="147902" y="212174"/>
                </a:lnTo>
                <a:lnTo>
                  <a:pt x="157163" y="2071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1224"/>
          <p:cNvSpPr/>
          <p:nvPr/>
        </p:nvSpPr>
        <p:spPr>
          <a:xfrm>
            <a:off x="5793581" y="1750218"/>
            <a:ext cx="64295" cy="164308"/>
          </a:xfrm>
          <a:custGeom>
            <a:avLst/>
            <a:gdLst/>
            <a:ahLst/>
            <a:cxnLst/>
            <a:rect l="0" t="0" r="0" b="0"/>
            <a:pathLst>
              <a:path w="64295" h="164308">
                <a:moveTo>
                  <a:pt x="0" y="0"/>
                </a:moveTo>
                <a:lnTo>
                  <a:pt x="3792" y="3793"/>
                </a:lnTo>
                <a:lnTo>
                  <a:pt x="5703" y="4910"/>
                </a:lnTo>
                <a:lnTo>
                  <a:pt x="7771" y="5655"/>
                </a:lnTo>
                <a:lnTo>
                  <a:pt x="9943" y="6151"/>
                </a:lnTo>
                <a:lnTo>
                  <a:pt x="11391" y="8070"/>
                </a:lnTo>
                <a:lnTo>
                  <a:pt x="12356" y="10936"/>
                </a:lnTo>
                <a:lnTo>
                  <a:pt x="13000" y="14434"/>
                </a:lnTo>
                <a:lnTo>
                  <a:pt x="15017" y="17560"/>
                </a:lnTo>
                <a:lnTo>
                  <a:pt x="17949" y="20439"/>
                </a:lnTo>
                <a:lnTo>
                  <a:pt x="21491" y="23151"/>
                </a:lnTo>
                <a:lnTo>
                  <a:pt x="23852" y="26546"/>
                </a:lnTo>
                <a:lnTo>
                  <a:pt x="25426" y="30398"/>
                </a:lnTo>
                <a:lnTo>
                  <a:pt x="26476" y="34553"/>
                </a:lnTo>
                <a:lnTo>
                  <a:pt x="27176" y="38117"/>
                </a:lnTo>
                <a:lnTo>
                  <a:pt x="27642" y="41286"/>
                </a:lnTo>
                <a:lnTo>
                  <a:pt x="27953" y="44193"/>
                </a:lnTo>
                <a:lnTo>
                  <a:pt x="28954" y="47718"/>
                </a:lnTo>
                <a:lnTo>
                  <a:pt x="30415" y="51656"/>
                </a:lnTo>
                <a:lnTo>
                  <a:pt x="32183" y="55869"/>
                </a:lnTo>
                <a:lnTo>
                  <a:pt x="33361" y="60265"/>
                </a:lnTo>
                <a:lnTo>
                  <a:pt x="34147" y="64783"/>
                </a:lnTo>
                <a:lnTo>
                  <a:pt x="34671" y="69382"/>
                </a:lnTo>
                <a:lnTo>
                  <a:pt x="35020" y="74036"/>
                </a:lnTo>
                <a:lnTo>
                  <a:pt x="35253" y="78726"/>
                </a:lnTo>
                <a:lnTo>
                  <a:pt x="35408" y="83441"/>
                </a:lnTo>
                <a:lnTo>
                  <a:pt x="36305" y="88171"/>
                </a:lnTo>
                <a:lnTo>
                  <a:pt x="37697" y="92912"/>
                </a:lnTo>
                <a:lnTo>
                  <a:pt x="39419" y="97660"/>
                </a:lnTo>
                <a:lnTo>
                  <a:pt x="40567" y="101619"/>
                </a:lnTo>
                <a:lnTo>
                  <a:pt x="41332" y="105053"/>
                </a:lnTo>
                <a:lnTo>
                  <a:pt x="41843" y="108135"/>
                </a:lnTo>
                <a:lnTo>
                  <a:pt x="42976" y="111778"/>
                </a:lnTo>
                <a:lnTo>
                  <a:pt x="44526" y="115794"/>
                </a:lnTo>
                <a:lnTo>
                  <a:pt x="46353" y="120058"/>
                </a:lnTo>
                <a:lnTo>
                  <a:pt x="47570" y="123695"/>
                </a:lnTo>
                <a:lnTo>
                  <a:pt x="48382" y="126914"/>
                </a:lnTo>
                <a:lnTo>
                  <a:pt x="48924" y="129853"/>
                </a:lnTo>
                <a:lnTo>
                  <a:pt x="50078" y="132606"/>
                </a:lnTo>
                <a:lnTo>
                  <a:pt x="51642" y="135236"/>
                </a:lnTo>
                <a:lnTo>
                  <a:pt x="53477" y="137782"/>
                </a:lnTo>
                <a:lnTo>
                  <a:pt x="54701" y="140273"/>
                </a:lnTo>
                <a:lnTo>
                  <a:pt x="56062" y="145159"/>
                </a:lnTo>
                <a:lnTo>
                  <a:pt x="57218" y="147572"/>
                </a:lnTo>
                <a:lnTo>
                  <a:pt x="58783" y="149976"/>
                </a:lnTo>
                <a:lnTo>
                  <a:pt x="63971" y="156742"/>
                </a:lnTo>
                <a:lnTo>
                  <a:pt x="64198" y="160831"/>
                </a:lnTo>
                <a:lnTo>
                  <a:pt x="64294" y="16430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1225"/>
          <p:cNvSpPr/>
          <p:nvPr/>
        </p:nvSpPr>
        <p:spPr>
          <a:xfrm>
            <a:off x="5750718" y="1793081"/>
            <a:ext cx="185739" cy="21432"/>
          </a:xfrm>
          <a:custGeom>
            <a:avLst/>
            <a:gdLst/>
            <a:ahLst/>
            <a:cxnLst/>
            <a:rect l="0" t="0" r="0" b="0"/>
            <a:pathLst>
              <a:path w="185739" h="21432">
                <a:moveTo>
                  <a:pt x="0" y="21431"/>
                </a:moveTo>
                <a:lnTo>
                  <a:pt x="3793" y="17639"/>
                </a:lnTo>
                <a:lnTo>
                  <a:pt x="5703" y="16521"/>
                </a:lnTo>
                <a:lnTo>
                  <a:pt x="7771" y="15777"/>
                </a:lnTo>
                <a:lnTo>
                  <a:pt x="9943" y="15280"/>
                </a:lnTo>
                <a:lnTo>
                  <a:pt x="12979" y="14949"/>
                </a:lnTo>
                <a:lnTo>
                  <a:pt x="16590" y="14729"/>
                </a:lnTo>
                <a:lnTo>
                  <a:pt x="20585" y="14581"/>
                </a:lnTo>
                <a:lnTo>
                  <a:pt x="37585" y="14374"/>
                </a:lnTo>
                <a:lnTo>
                  <a:pt x="44107" y="13552"/>
                </a:lnTo>
                <a:lnTo>
                  <a:pt x="50836" y="12209"/>
                </a:lnTo>
                <a:lnTo>
                  <a:pt x="57703" y="10521"/>
                </a:lnTo>
                <a:lnTo>
                  <a:pt x="63869" y="9395"/>
                </a:lnTo>
                <a:lnTo>
                  <a:pt x="69567" y="8645"/>
                </a:lnTo>
                <a:lnTo>
                  <a:pt x="74953" y="8144"/>
                </a:lnTo>
                <a:lnTo>
                  <a:pt x="80925" y="7811"/>
                </a:lnTo>
                <a:lnTo>
                  <a:pt x="93911" y="7440"/>
                </a:lnTo>
                <a:lnTo>
                  <a:pt x="99914" y="6547"/>
                </a:lnTo>
                <a:lnTo>
                  <a:pt x="105503" y="5159"/>
                </a:lnTo>
                <a:lnTo>
                  <a:pt x="110816" y="3439"/>
                </a:lnTo>
                <a:lnTo>
                  <a:pt x="116740" y="2293"/>
                </a:lnTo>
                <a:lnTo>
                  <a:pt x="123071" y="1528"/>
                </a:lnTo>
                <a:lnTo>
                  <a:pt x="129672" y="1019"/>
                </a:lnTo>
                <a:lnTo>
                  <a:pt x="135661" y="679"/>
                </a:lnTo>
                <a:lnTo>
                  <a:pt x="146548" y="302"/>
                </a:lnTo>
                <a:lnTo>
                  <a:pt x="157810" y="89"/>
                </a:lnTo>
                <a:lnTo>
                  <a:pt x="18573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1226"/>
          <p:cNvSpPr/>
          <p:nvPr/>
        </p:nvSpPr>
        <p:spPr>
          <a:xfrm>
            <a:off x="5743575" y="1928812"/>
            <a:ext cx="178594" cy="14201"/>
          </a:xfrm>
          <a:custGeom>
            <a:avLst/>
            <a:gdLst/>
            <a:ahLst/>
            <a:cxnLst/>
            <a:rect l="0" t="0" r="0" b="0"/>
            <a:pathLst>
              <a:path w="178594" h="14201">
                <a:moveTo>
                  <a:pt x="0" y="0"/>
                </a:moveTo>
                <a:lnTo>
                  <a:pt x="0" y="7118"/>
                </a:lnTo>
                <a:lnTo>
                  <a:pt x="9942" y="7142"/>
                </a:lnTo>
                <a:lnTo>
                  <a:pt x="12184" y="7936"/>
                </a:lnTo>
                <a:lnTo>
                  <a:pt x="14473" y="9260"/>
                </a:lnTo>
                <a:lnTo>
                  <a:pt x="16792" y="10936"/>
                </a:lnTo>
                <a:lnTo>
                  <a:pt x="19926" y="12053"/>
                </a:lnTo>
                <a:lnTo>
                  <a:pt x="23603" y="12798"/>
                </a:lnTo>
                <a:lnTo>
                  <a:pt x="27641" y="13294"/>
                </a:lnTo>
                <a:lnTo>
                  <a:pt x="31921" y="13625"/>
                </a:lnTo>
                <a:lnTo>
                  <a:pt x="36362" y="13846"/>
                </a:lnTo>
                <a:lnTo>
                  <a:pt x="45530" y="14091"/>
                </a:lnTo>
                <a:lnTo>
                  <a:pt x="54895" y="14200"/>
                </a:lnTo>
                <a:lnTo>
                  <a:pt x="59616" y="13436"/>
                </a:lnTo>
                <a:lnTo>
                  <a:pt x="64350" y="12132"/>
                </a:lnTo>
                <a:lnTo>
                  <a:pt x="69093" y="10469"/>
                </a:lnTo>
                <a:lnTo>
                  <a:pt x="73843" y="9361"/>
                </a:lnTo>
                <a:lnTo>
                  <a:pt x="78598" y="8622"/>
                </a:lnTo>
                <a:lnTo>
                  <a:pt x="83354" y="8129"/>
                </a:lnTo>
                <a:lnTo>
                  <a:pt x="88113" y="7801"/>
                </a:lnTo>
                <a:lnTo>
                  <a:pt x="92874" y="7582"/>
                </a:lnTo>
                <a:lnTo>
                  <a:pt x="102396" y="7339"/>
                </a:lnTo>
                <a:lnTo>
                  <a:pt x="154781" y="7146"/>
                </a:lnTo>
                <a:lnTo>
                  <a:pt x="159543" y="6352"/>
                </a:lnTo>
                <a:lnTo>
                  <a:pt x="164306" y="5028"/>
                </a:lnTo>
                <a:lnTo>
                  <a:pt x="17859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1227"/>
          <p:cNvSpPr/>
          <p:nvPr/>
        </p:nvSpPr>
        <p:spPr>
          <a:xfrm>
            <a:off x="6043612" y="1502097"/>
            <a:ext cx="1337496" cy="426715"/>
          </a:xfrm>
          <a:custGeom>
            <a:avLst/>
            <a:gdLst/>
            <a:ahLst/>
            <a:cxnLst/>
            <a:rect l="0" t="0" r="0" b="0"/>
            <a:pathLst>
              <a:path w="1337496" h="426715">
                <a:moveTo>
                  <a:pt x="0" y="362421"/>
                </a:moveTo>
                <a:lnTo>
                  <a:pt x="0" y="366214"/>
                </a:lnTo>
                <a:lnTo>
                  <a:pt x="794" y="367331"/>
                </a:lnTo>
                <a:lnTo>
                  <a:pt x="2117" y="368076"/>
                </a:lnTo>
                <a:lnTo>
                  <a:pt x="3792" y="368572"/>
                </a:lnTo>
                <a:lnTo>
                  <a:pt x="7771" y="371240"/>
                </a:lnTo>
                <a:lnTo>
                  <a:pt x="21487" y="384000"/>
                </a:lnTo>
                <a:lnTo>
                  <a:pt x="38103" y="400530"/>
                </a:lnTo>
                <a:lnTo>
                  <a:pt x="55661" y="412429"/>
                </a:lnTo>
                <a:lnTo>
                  <a:pt x="68860" y="423540"/>
                </a:lnTo>
                <a:lnTo>
                  <a:pt x="73732" y="425304"/>
                </a:lnTo>
                <a:lnTo>
                  <a:pt x="113176" y="426714"/>
                </a:lnTo>
                <a:lnTo>
                  <a:pt x="113550" y="425920"/>
                </a:lnTo>
                <a:lnTo>
                  <a:pt x="113967" y="422922"/>
                </a:lnTo>
                <a:lnTo>
                  <a:pt x="114872" y="421012"/>
                </a:lnTo>
                <a:lnTo>
                  <a:pt x="119144" y="414530"/>
                </a:lnTo>
                <a:lnTo>
                  <a:pt x="120422" y="409922"/>
                </a:lnTo>
                <a:lnTo>
                  <a:pt x="121141" y="399073"/>
                </a:lnTo>
                <a:lnTo>
                  <a:pt x="121354" y="385805"/>
                </a:lnTo>
                <a:lnTo>
                  <a:pt x="119287" y="376518"/>
                </a:lnTo>
                <a:lnTo>
                  <a:pt x="116517" y="367099"/>
                </a:lnTo>
                <a:lnTo>
                  <a:pt x="115285" y="357621"/>
                </a:lnTo>
                <a:lnTo>
                  <a:pt x="114738" y="348117"/>
                </a:lnTo>
                <a:lnTo>
                  <a:pt x="114495" y="337808"/>
                </a:lnTo>
                <a:lnTo>
                  <a:pt x="114387" y="325288"/>
                </a:lnTo>
                <a:lnTo>
                  <a:pt x="112222" y="313903"/>
                </a:lnTo>
                <a:lnTo>
                  <a:pt x="109408" y="302758"/>
                </a:lnTo>
                <a:lnTo>
                  <a:pt x="108157" y="289867"/>
                </a:lnTo>
                <a:lnTo>
                  <a:pt x="107823" y="283095"/>
                </a:lnTo>
                <a:lnTo>
                  <a:pt x="107453" y="269222"/>
                </a:lnTo>
                <a:lnTo>
                  <a:pt x="107244" y="248023"/>
                </a:lnTo>
                <a:lnTo>
                  <a:pt x="106421" y="240912"/>
                </a:lnTo>
                <a:lnTo>
                  <a:pt x="105078" y="233790"/>
                </a:lnTo>
                <a:lnTo>
                  <a:pt x="102264" y="220321"/>
                </a:lnTo>
                <a:lnTo>
                  <a:pt x="101013" y="209043"/>
                </a:lnTo>
                <a:lnTo>
                  <a:pt x="100457" y="196622"/>
                </a:lnTo>
                <a:lnTo>
                  <a:pt x="99416" y="183164"/>
                </a:lnTo>
                <a:lnTo>
                  <a:pt x="98028" y="176241"/>
                </a:lnTo>
                <a:lnTo>
                  <a:pt x="95162" y="162993"/>
                </a:lnTo>
                <a:lnTo>
                  <a:pt x="93888" y="151814"/>
                </a:lnTo>
                <a:lnTo>
                  <a:pt x="95438" y="141553"/>
                </a:lnTo>
                <a:lnTo>
                  <a:pt x="96963" y="136595"/>
                </a:lnTo>
                <a:lnTo>
                  <a:pt x="97186" y="131702"/>
                </a:lnTo>
                <a:lnTo>
                  <a:pt x="95317" y="122031"/>
                </a:lnTo>
                <a:lnTo>
                  <a:pt x="95294" y="117230"/>
                </a:lnTo>
                <a:lnTo>
                  <a:pt x="97387" y="107662"/>
                </a:lnTo>
                <a:lnTo>
                  <a:pt x="98846" y="98118"/>
                </a:lnTo>
                <a:lnTo>
                  <a:pt x="99667" y="85936"/>
                </a:lnTo>
                <a:lnTo>
                  <a:pt x="99944" y="74709"/>
                </a:lnTo>
                <a:lnTo>
                  <a:pt x="100006" y="60039"/>
                </a:lnTo>
                <a:lnTo>
                  <a:pt x="100802" y="57646"/>
                </a:lnTo>
                <a:lnTo>
                  <a:pt x="106163" y="49511"/>
                </a:lnTo>
                <a:lnTo>
                  <a:pt x="117773" y="37491"/>
                </a:lnTo>
                <a:lnTo>
                  <a:pt x="120584" y="36264"/>
                </a:lnTo>
                <a:lnTo>
                  <a:pt x="131332" y="34536"/>
                </a:lnTo>
                <a:lnTo>
                  <a:pt x="173718" y="31705"/>
                </a:lnTo>
                <a:lnTo>
                  <a:pt x="186746" y="28905"/>
                </a:lnTo>
                <a:lnTo>
                  <a:pt x="251538" y="26704"/>
                </a:lnTo>
                <a:lnTo>
                  <a:pt x="264988" y="25889"/>
                </a:lnTo>
                <a:lnTo>
                  <a:pt x="300125" y="20517"/>
                </a:lnTo>
                <a:lnTo>
                  <a:pt x="363893" y="17443"/>
                </a:lnTo>
                <a:lnTo>
                  <a:pt x="380012" y="14629"/>
                </a:lnTo>
                <a:lnTo>
                  <a:pt x="444135" y="12509"/>
                </a:lnTo>
                <a:lnTo>
                  <a:pt x="1105927" y="12378"/>
                </a:lnTo>
                <a:lnTo>
                  <a:pt x="1172635" y="6227"/>
                </a:lnTo>
                <a:lnTo>
                  <a:pt x="1240934" y="5321"/>
                </a:lnTo>
                <a:lnTo>
                  <a:pt x="1305945" y="1449"/>
                </a:lnTo>
                <a:lnTo>
                  <a:pt x="133749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1228"/>
          <p:cNvSpPr/>
          <p:nvPr/>
        </p:nvSpPr>
        <p:spPr>
          <a:xfrm>
            <a:off x="8236743" y="1514475"/>
            <a:ext cx="7145" cy="7144"/>
          </a:xfrm>
          <a:custGeom>
            <a:avLst/>
            <a:gdLst/>
            <a:ahLst/>
            <a:cxnLst/>
            <a:rect l="0" t="0" r="0" b="0"/>
            <a:pathLst>
              <a:path w="7145" h="7144">
                <a:moveTo>
                  <a:pt x="0" y="0"/>
                </a:moveTo>
                <a:lnTo>
                  <a:pt x="7144" y="71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1229"/>
          <p:cNvSpPr/>
          <p:nvPr/>
        </p:nvSpPr>
        <p:spPr>
          <a:xfrm>
            <a:off x="6415087" y="1628775"/>
            <a:ext cx="21432" cy="257176"/>
          </a:xfrm>
          <a:custGeom>
            <a:avLst/>
            <a:gdLst/>
            <a:ahLst/>
            <a:cxnLst/>
            <a:rect l="0" t="0" r="0" b="0"/>
            <a:pathLst>
              <a:path w="21432" h="257176">
                <a:moveTo>
                  <a:pt x="0" y="0"/>
                </a:moveTo>
                <a:lnTo>
                  <a:pt x="0" y="112920"/>
                </a:lnTo>
                <a:lnTo>
                  <a:pt x="794" y="117349"/>
                </a:lnTo>
                <a:lnTo>
                  <a:pt x="2117" y="121888"/>
                </a:lnTo>
                <a:lnTo>
                  <a:pt x="3792" y="126503"/>
                </a:lnTo>
                <a:lnTo>
                  <a:pt x="4910" y="131166"/>
                </a:lnTo>
                <a:lnTo>
                  <a:pt x="5654" y="135863"/>
                </a:lnTo>
                <a:lnTo>
                  <a:pt x="6151" y="140581"/>
                </a:lnTo>
                <a:lnTo>
                  <a:pt x="6482" y="145314"/>
                </a:lnTo>
                <a:lnTo>
                  <a:pt x="6703" y="150057"/>
                </a:lnTo>
                <a:lnTo>
                  <a:pt x="6948" y="159561"/>
                </a:lnTo>
                <a:lnTo>
                  <a:pt x="7118" y="183358"/>
                </a:lnTo>
                <a:lnTo>
                  <a:pt x="7920" y="188120"/>
                </a:lnTo>
                <a:lnTo>
                  <a:pt x="9249" y="192882"/>
                </a:lnTo>
                <a:lnTo>
                  <a:pt x="10928" y="197644"/>
                </a:lnTo>
                <a:lnTo>
                  <a:pt x="12048" y="202406"/>
                </a:lnTo>
                <a:lnTo>
                  <a:pt x="12795" y="207168"/>
                </a:lnTo>
                <a:lnTo>
                  <a:pt x="13292" y="211931"/>
                </a:lnTo>
                <a:lnTo>
                  <a:pt x="13845" y="219339"/>
                </a:lnTo>
                <a:lnTo>
                  <a:pt x="14091" y="225278"/>
                </a:lnTo>
                <a:lnTo>
                  <a:pt x="14229" y="233083"/>
                </a:lnTo>
                <a:lnTo>
                  <a:pt x="14285" y="248609"/>
                </a:lnTo>
                <a:lnTo>
                  <a:pt x="15080" y="249083"/>
                </a:lnTo>
                <a:lnTo>
                  <a:pt x="16403" y="249399"/>
                </a:lnTo>
                <a:lnTo>
                  <a:pt x="18079" y="249609"/>
                </a:lnTo>
                <a:lnTo>
                  <a:pt x="19197" y="250544"/>
                </a:lnTo>
                <a:lnTo>
                  <a:pt x="19941" y="251960"/>
                </a:lnTo>
                <a:lnTo>
                  <a:pt x="21431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1230"/>
          <p:cNvSpPr/>
          <p:nvPr/>
        </p:nvSpPr>
        <p:spPr>
          <a:xfrm>
            <a:off x="6557995" y="1621631"/>
            <a:ext cx="185706" cy="121445"/>
          </a:xfrm>
          <a:custGeom>
            <a:avLst/>
            <a:gdLst/>
            <a:ahLst/>
            <a:cxnLst/>
            <a:rect l="0" t="0" r="0" b="0"/>
            <a:pathLst>
              <a:path w="185706" h="121445">
                <a:moveTo>
                  <a:pt x="21398" y="0"/>
                </a:moveTo>
                <a:lnTo>
                  <a:pt x="21398" y="45246"/>
                </a:lnTo>
                <a:lnTo>
                  <a:pt x="20605" y="48420"/>
                </a:lnTo>
                <a:lnTo>
                  <a:pt x="19282" y="52124"/>
                </a:lnTo>
                <a:lnTo>
                  <a:pt x="17605" y="56180"/>
                </a:lnTo>
                <a:lnTo>
                  <a:pt x="16488" y="59678"/>
                </a:lnTo>
                <a:lnTo>
                  <a:pt x="15744" y="62804"/>
                </a:lnTo>
                <a:lnTo>
                  <a:pt x="15247" y="65682"/>
                </a:lnTo>
                <a:lnTo>
                  <a:pt x="14916" y="69188"/>
                </a:lnTo>
                <a:lnTo>
                  <a:pt x="14696" y="73113"/>
                </a:lnTo>
                <a:lnTo>
                  <a:pt x="14549" y="77317"/>
                </a:lnTo>
                <a:lnTo>
                  <a:pt x="13657" y="80913"/>
                </a:lnTo>
                <a:lnTo>
                  <a:pt x="12269" y="84105"/>
                </a:lnTo>
                <a:lnTo>
                  <a:pt x="10549" y="87026"/>
                </a:lnTo>
                <a:lnTo>
                  <a:pt x="8609" y="89767"/>
                </a:lnTo>
                <a:lnTo>
                  <a:pt x="6522" y="92388"/>
                </a:lnTo>
                <a:lnTo>
                  <a:pt x="4337" y="94930"/>
                </a:lnTo>
                <a:lnTo>
                  <a:pt x="2881" y="97418"/>
                </a:lnTo>
                <a:lnTo>
                  <a:pt x="1910" y="99870"/>
                </a:lnTo>
                <a:lnTo>
                  <a:pt x="1262" y="102299"/>
                </a:lnTo>
                <a:lnTo>
                  <a:pt x="831" y="104711"/>
                </a:lnTo>
                <a:lnTo>
                  <a:pt x="542" y="107114"/>
                </a:lnTo>
                <a:lnTo>
                  <a:pt x="0" y="113879"/>
                </a:lnTo>
                <a:lnTo>
                  <a:pt x="3770" y="114175"/>
                </a:lnTo>
                <a:lnTo>
                  <a:pt x="12969" y="114289"/>
                </a:lnTo>
                <a:lnTo>
                  <a:pt x="15800" y="112178"/>
                </a:lnTo>
                <a:lnTo>
                  <a:pt x="17666" y="110504"/>
                </a:lnTo>
                <a:lnTo>
                  <a:pt x="20498" y="109388"/>
                </a:lnTo>
                <a:lnTo>
                  <a:pt x="23973" y="108644"/>
                </a:lnTo>
                <a:lnTo>
                  <a:pt x="27877" y="108148"/>
                </a:lnTo>
                <a:lnTo>
                  <a:pt x="32067" y="107024"/>
                </a:lnTo>
                <a:lnTo>
                  <a:pt x="36448" y="105480"/>
                </a:lnTo>
                <a:lnTo>
                  <a:pt x="40957" y="103658"/>
                </a:lnTo>
                <a:lnTo>
                  <a:pt x="45549" y="102443"/>
                </a:lnTo>
                <a:lnTo>
                  <a:pt x="50200" y="101632"/>
                </a:lnTo>
                <a:lnTo>
                  <a:pt x="54887" y="101092"/>
                </a:lnTo>
                <a:lnTo>
                  <a:pt x="59599" y="100732"/>
                </a:lnTo>
                <a:lnTo>
                  <a:pt x="64328" y="100492"/>
                </a:lnTo>
                <a:lnTo>
                  <a:pt x="69068" y="100332"/>
                </a:lnTo>
                <a:lnTo>
                  <a:pt x="73816" y="101020"/>
                </a:lnTo>
                <a:lnTo>
                  <a:pt x="78568" y="102271"/>
                </a:lnTo>
                <a:lnTo>
                  <a:pt x="83325" y="103900"/>
                </a:lnTo>
                <a:lnTo>
                  <a:pt x="88083" y="104985"/>
                </a:lnTo>
                <a:lnTo>
                  <a:pt x="92842" y="105709"/>
                </a:lnTo>
                <a:lnTo>
                  <a:pt x="97602" y="106191"/>
                </a:lnTo>
                <a:lnTo>
                  <a:pt x="102364" y="106513"/>
                </a:lnTo>
                <a:lnTo>
                  <a:pt x="107125" y="106727"/>
                </a:lnTo>
                <a:lnTo>
                  <a:pt x="119295" y="107029"/>
                </a:lnTo>
                <a:lnTo>
                  <a:pt x="122381" y="107071"/>
                </a:lnTo>
                <a:lnTo>
                  <a:pt x="126027" y="107893"/>
                </a:lnTo>
                <a:lnTo>
                  <a:pt x="130044" y="109235"/>
                </a:lnTo>
                <a:lnTo>
                  <a:pt x="134311" y="110923"/>
                </a:lnTo>
                <a:lnTo>
                  <a:pt x="137948" y="112049"/>
                </a:lnTo>
                <a:lnTo>
                  <a:pt x="141167" y="112799"/>
                </a:lnTo>
                <a:lnTo>
                  <a:pt x="146860" y="113633"/>
                </a:lnTo>
                <a:lnTo>
                  <a:pt x="152036" y="114003"/>
                </a:lnTo>
                <a:lnTo>
                  <a:pt x="154528" y="114896"/>
                </a:lnTo>
                <a:lnTo>
                  <a:pt x="159412" y="118004"/>
                </a:lnTo>
                <a:lnTo>
                  <a:pt x="164230" y="119915"/>
                </a:lnTo>
                <a:lnTo>
                  <a:pt x="169016" y="120764"/>
                </a:lnTo>
                <a:lnTo>
                  <a:pt x="173790" y="121142"/>
                </a:lnTo>
                <a:lnTo>
                  <a:pt x="178557" y="121309"/>
                </a:lnTo>
                <a:lnTo>
                  <a:pt x="185705" y="1214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1231"/>
          <p:cNvSpPr/>
          <p:nvPr/>
        </p:nvSpPr>
        <p:spPr>
          <a:xfrm>
            <a:off x="6722268" y="1628775"/>
            <a:ext cx="42864" cy="278607"/>
          </a:xfrm>
          <a:custGeom>
            <a:avLst/>
            <a:gdLst/>
            <a:ahLst/>
            <a:cxnLst/>
            <a:rect l="0" t="0" r="0" b="0"/>
            <a:pathLst>
              <a:path w="42864" h="278607">
                <a:moveTo>
                  <a:pt x="0" y="0"/>
                </a:moveTo>
                <a:lnTo>
                  <a:pt x="0" y="6150"/>
                </a:lnTo>
                <a:lnTo>
                  <a:pt x="794" y="7275"/>
                </a:lnTo>
                <a:lnTo>
                  <a:pt x="2117" y="8819"/>
                </a:lnTo>
                <a:lnTo>
                  <a:pt x="3793" y="10641"/>
                </a:lnTo>
                <a:lnTo>
                  <a:pt x="4910" y="12650"/>
                </a:lnTo>
                <a:lnTo>
                  <a:pt x="6151" y="16999"/>
                </a:lnTo>
                <a:lnTo>
                  <a:pt x="7276" y="19270"/>
                </a:lnTo>
                <a:lnTo>
                  <a:pt x="8820" y="21578"/>
                </a:lnTo>
                <a:lnTo>
                  <a:pt x="10643" y="23910"/>
                </a:lnTo>
                <a:lnTo>
                  <a:pt x="12651" y="27052"/>
                </a:lnTo>
                <a:lnTo>
                  <a:pt x="14785" y="30735"/>
                </a:lnTo>
                <a:lnTo>
                  <a:pt x="17000" y="34777"/>
                </a:lnTo>
                <a:lnTo>
                  <a:pt x="18477" y="39060"/>
                </a:lnTo>
                <a:lnTo>
                  <a:pt x="19462" y="43502"/>
                </a:lnTo>
                <a:lnTo>
                  <a:pt x="20118" y="48051"/>
                </a:lnTo>
                <a:lnTo>
                  <a:pt x="21350" y="53465"/>
                </a:lnTo>
                <a:lnTo>
                  <a:pt x="22965" y="59456"/>
                </a:lnTo>
                <a:lnTo>
                  <a:pt x="24835" y="65831"/>
                </a:lnTo>
                <a:lnTo>
                  <a:pt x="26082" y="71668"/>
                </a:lnTo>
                <a:lnTo>
                  <a:pt x="26913" y="77148"/>
                </a:lnTo>
                <a:lnTo>
                  <a:pt x="27467" y="82388"/>
                </a:lnTo>
                <a:lnTo>
                  <a:pt x="27837" y="87469"/>
                </a:lnTo>
                <a:lnTo>
                  <a:pt x="28082" y="92443"/>
                </a:lnTo>
                <a:lnTo>
                  <a:pt x="28247" y="97348"/>
                </a:lnTo>
                <a:lnTo>
                  <a:pt x="28478" y="115627"/>
                </a:lnTo>
                <a:lnTo>
                  <a:pt x="28575" y="248722"/>
                </a:lnTo>
                <a:lnTo>
                  <a:pt x="29369" y="252333"/>
                </a:lnTo>
                <a:lnTo>
                  <a:pt x="30692" y="255534"/>
                </a:lnTo>
                <a:lnTo>
                  <a:pt x="32368" y="258462"/>
                </a:lnTo>
                <a:lnTo>
                  <a:pt x="33485" y="261208"/>
                </a:lnTo>
                <a:lnTo>
                  <a:pt x="34726" y="266376"/>
                </a:lnTo>
                <a:lnTo>
                  <a:pt x="35523" y="271251"/>
                </a:lnTo>
                <a:lnTo>
                  <a:pt x="35632" y="274808"/>
                </a:lnTo>
                <a:lnTo>
                  <a:pt x="36455" y="276074"/>
                </a:lnTo>
                <a:lnTo>
                  <a:pt x="37797" y="276918"/>
                </a:lnTo>
                <a:lnTo>
                  <a:pt x="42863" y="2786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1232"/>
          <p:cNvSpPr/>
          <p:nvPr/>
        </p:nvSpPr>
        <p:spPr>
          <a:xfrm>
            <a:off x="6872288" y="1635918"/>
            <a:ext cx="221456" cy="121445"/>
          </a:xfrm>
          <a:custGeom>
            <a:avLst/>
            <a:gdLst/>
            <a:ahLst/>
            <a:cxnLst/>
            <a:rect l="0" t="0" r="0" b="0"/>
            <a:pathLst>
              <a:path w="221456" h="121445">
                <a:moveTo>
                  <a:pt x="7143" y="0"/>
                </a:moveTo>
                <a:lnTo>
                  <a:pt x="7143" y="38109"/>
                </a:lnTo>
                <a:lnTo>
                  <a:pt x="6349" y="41281"/>
                </a:lnTo>
                <a:lnTo>
                  <a:pt x="5027" y="44983"/>
                </a:lnTo>
                <a:lnTo>
                  <a:pt x="3350" y="49039"/>
                </a:lnTo>
                <a:lnTo>
                  <a:pt x="2233" y="52537"/>
                </a:lnTo>
                <a:lnTo>
                  <a:pt x="1489" y="55662"/>
                </a:lnTo>
                <a:lnTo>
                  <a:pt x="992" y="58539"/>
                </a:lnTo>
                <a:lnTo>
                  <a:pt x="661" y="61251"/>
                </a:lnTo>
                <a:lnTo>
                  <a:pt x="441" y="63853"/>
                </a:lnTo>
                <a:lnTo>
                  <a:pt x="294" y="66381"/>
                </a:lnTo>
                <a:lnTo>
                  <a:pt x="130" y="71307"/>
                </a:lnTo>
                <a:lnTo>
                  <a:pt x="7" y="84306"/>
                </a:lnTo>
                <a:lnTo>
                  <a:pt x="0" y="91751"/>
                </a:lnTo>
                <a:lnTo>
                  <a:pt x="794" y="92124"/>
                </a:lnTo>
                <a:lnTo>
                  <a:pt x="3792" y="92538"/>
                </a:lnTo>
                <a:lnTo>
                  <a:pt x="5703" y="93442"/>
                </a:lnTo>
                <a:lnTo>
                  <a:pt x="9942" y="96563"/>
                </a:lnTo>
                <a:lnTo>
                  <a:pt x="12184" y="97713"/>
                </a:lnTo>
                <a:lnTo>
                  <a:pt x="16792" y="98991"/>
                </a:lnTo>
                <a:lnTo>
                  <a:pt x="21485" y="99559"/>
                </a:lnTo>
                <a:lnTo>
                  <a:pt x="27011" y="99811"/>
                </a:lnTo>
                <a:lnTo>
                  <a:pt x="43494" y="99973"/>
                </a:lnTo>
                <a:lnTo>
                  <a:pt x="144977" y="100013"/>
                </a:lnTo>
                <a:lnTo>
                  <a:pt x="149832" y="100807"/>
                </a:lnTo>
                <a:lnTo>
                  <a:pt x="153863" y="102129"/>
                </a:lnTo>
                <a:lnTo>
                  <a:pt x="169827" y="109956"/>
                </a:lnTo>
                <a:lnTo>
                  <a:pt x="173543" y="111404"/>
                </a:lnTo>
                <a:lnTo>
                  <a:pt x="179788" y="113013"/>
                </a:lnTo>
                <a:lnTo>
                  <a:pt x="183358" y="113442"/>
                </a:lnTo>
                <a:lnTo>
                  <a:pt x="187326" y="113728"/>
                </a:lnTo>
                <a:lnTo>
                  <a:pt x="191559" y="113919"/>
                </a:lnTo>
                <a:lnTo>
                  <a:pt x="195175" y="114840"/>
                </a:lnTo>
                <a:lnTo>
                  <a:pt x="201308" y="117980"/>
                </a:lnTo>
                <a:lnTo>
                  <a:pt x="206680" y="119904"/>
                </a:lnTo>
                <a:lnTo>
                  <a:pt x="211714" y="120760"/>
                </a:lnTo>
                <a:lnTo>
                  <a:pt x="218216" y="121241"/>
                </a:lnTo>
                <a:lnTo>
                  <a:pt x="221455" y="1214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1233"/>
          <p:cNvSpPr/>
          <p:nvPr/>
        </p:nvSpPr>
        <p:spPr>
          <a:xfrm>
            <a:off x="7008019" y="1629793"/>
            <a:ext cx="35719" cy="313308"/>
          </a:xfrm>
          <a:custGeom>
            <a:avLst/>
            <a:gdLst/>
            <a:ahLst/>
            <a:cxnLst/>
            <a:rect l="0" t="0" r="0" b="0"/>
            <a:pathLst>
              <a:path w="35719" h="313308">
                <a:moveTo>
                  <a:pt x="7143" y="13269"/>
                </a:moveTo>
                <a:lnTo>
                  <a:pt x="7143" y="2420"/>
                </a:lnTo>
                <a:lnTo>
                  <a:pt x="6349" y="1274"/>
                </a:lnTo>
                <a:lnTo>
                  <a:pt x="5027" y="510"/>
                </a:lnTo>
                <a:lnTo>
                  <a:pt x="3350" y="0"/>
                </a:lnTo>
                <a:lnTo>
                  <a:pt x="2233" y="454"/>
                </a:lnTo>
                <a:lnTo>
                  <a:pt x="1489" y="1551"/>
                </a:lnTo>
                <a:lnTo>
                  <a:pt x="294" y="5222"/>
                </a:lnTo>
                <a:lnTo>
                  <a:pt x="38" y="13777"/>
                </a:lnTo>
                <a:lnTo>
                  <a:pt x="0" y="54870"/>
                </a:lnTo>
                <a:lnTo>
                  <a:pt x="793" y="60053"/>
                </a:lnTo>
                <a:lnTo>
                  <a:pt x="2116" y="65890"/>
                </a:lnTo>
                <a:lnTo>
                  <a:pt x="3792" y="72162"/>
                </a:lnTo>
                <a:lnTo>
                  <a:pt x="4909" y="77931"/>
                </a:lnTo>
                <a:lnTo>
                  <a:pt x="5653" y="83364"/>
                </a:lnTo>
                <a:lnTo>
                  <a:pt x="6150" y="88574"/>
                </a:lnTo>
                <a:lnTo>
                  <a:pt x="6481" y="93635"/>
                </a:lnTo>
                <a:lnTo>
                  <a:pt x="6702" y="98596"/>
                </a:lnTo>
                <a:lnTo>
                  <a:pt x="6947" y="108342"/>
                </a:lnTo>
                <a:lnTo>
                  <a:pt x="7117" y="136101"/>
                </a:lnTo>
                <a:lnTo>
                  <a:pt x="7920" y="141988"/>
                </a:lnTo>
                <a:lnTo>
                  <a:pt x="9248" y="147501"/>
                </a:lnTo>
                <a:lnTo>
                  <a:pt x="10927" y="152763"/>
                </a:lnTo>
                <a:lnTo>
                  <a:pt x="12047" y="158652"/>
                </a:lnTo>
                <a:lnTo>
                  <a:pt x="12794" y="164960"/>
                </a:lnTo>
                <a:lnTo>
                  <a:pt x="13291" y="171546"/>
                </a:lnTo>
                <a:lnTo>
                  <a:pt x="14417" y="177525"/>
                </a:lnTo>
                <a:lnTo>
                  <a:pt x="15961" y="183098"/>
                </a:lnTo>
                <a:lnTo>
                  <a:pt x="17784" y="188401"/>
                </a:lnTo>
                <a:lnTo>
                  <a:pt x="19000" y="194317"/>
                </a:lnTo>
                <a:lnTo>
                  <a:pt x="19810" y="200643"/>
                </a:lnTo>
                <a:lnTo>
                  <a:pt x="20350" y="207241"/>
                </a:lnTo>
                <a:lnTo>
                  <a:pt x="21503" y="212434"/>
                </a:lnTo>
                <a:lnTo>
                  <a:pt x="23067" y="216689"/>
                </a:lnTo>
                <a:lnTo>
                  <a:pt x="24902" y="220320"/>
                </a:lnTo>
                <a:lnTo>
                  <a:pt x="26126" y="225122"/>
                </a:lnTo>
                <a:lnTo>
                  <a:pt x="26943" y="230704"/>
                </a:lnTo>
                <a:lnTo>
                  <a:pt x="27487" y="236807"/>
                </a:lnTo>
                <a:lnTo>
                  <a:pt x="28091" y="245705"/>
                </a:lnTo>
                <a:lnTo>
                  <a:pt x="28252" y="249189"/>
                </a:lnTo>
                <a:lnTo>
                  <a:pt x="29153" y="253099"/>
                </a:lnTo>
                <a:lnTo>
                  <a:pt x="30548" y="257293"/>
                </a:lnTo>
                <a:lnTo>
                  <a:pt x="32271" y="261677"/>
                </a:lnTo>
                <a:lnTo>
                  <a:pt x="33420" y="265393"/>
                </a:lnTo>
                <a:lnTo>
                  <a:pt x="34186" y="268664"/>
                </a:lnTo>
                <a:lnTo>
                  <a:pt x="35037" y="275209"/>
                </a:lnTo>
                <a:lnTo>
                  <a:pt x="35416" y="283410"/>
                </a:lnTo>
                <a:lnTo>
                  <a:pt x="35678" y="292877"/>
                </a:lnTo>
                <a:lnTo>
                  <a:pt x="35718" y="31330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1234"/>
          <p:cNvSpPr/>
          <p:nvPr/>
        </p:nvSpPr>
        <p:spPr>
          <a:xfrm>
            <a:off x="5457825" y="2022674"/>
            <a:ext cx="1721644" cy="56158"/>
          </a:xfrm>
          <a:custGeom>
            <a:avLst/>
            <a:gdLst/>
            <a:ahLst/>
            <a:cxnLst/>
            <a:rect l="0" t="0" r="0" b="0"/>
            <a:pathLst>
              <a:path w="1721644" h="56158">
                <a:moveTo>
                  <a:pt x="0" y="6151"/>
                </a:moveTo>
                <a:lnTo>
                  <a:pt x="3792" y="6151"/>
                </a:lnTo>
                <a:lnTo>
                  <a:pt x="4909" y="5357"/>
                </a:lnTo>
                <a:lnTo>
                  <a:pt x="5654" y="4034"/>
                </a:lnTo>
                <a:lnTo>
                  <a:pt x="6849" y="0"/>
                </a:lnTo>
                <a:lnTo>
                  <a:pt x="7741" y="462"/>
                </a:lnTo>
                <a:lnTo>
                  <a:pt x="9129" y="1565"/>
                </a:lnTo>
                <a:lnTo>
                  <a:pt x="13268" y="5245"/>
                </a:lnTo>
                <a:lnTo>
                  <a:pt x="15951" y="5748"/>
                </a:lnTo>
                <a:lnTo>
                  <a:pt x="66955" y="6944"/>
                </a:lnTo>
                <a:lnTo>
                  <a:pt x="71624" y="8267"/>
                </a:lnTo>
                <a:lnTo>
                  <a:pt x="76324" y="9943"/>
                </a:lnTo>
                <a:lnTo>
                  <a:pt x="81045" y="11060"/>
                </a:lnTo>
                <a:lnTo>
                  <a:pt x="95274" y="12632"/>
                </a:lnTo>
                <a:lnTo>
                  <a:pt x="145388" y="13277"/>
                </a:lnTo>
                <a:lnTo>
                  <a:pt x="185164" y="14086"/>
                </a:lnTo>
                <a:lnTo>
                  <a:pt x="190911" y="15410"/>
                </a:lnTo>
                <a:lnTo>
                  <a:pt x="196330" y="17086"/>
                </a:lnTo>
                <a:lnTo>
                  <a:pt x="202324" y="18203"/>
                </a:lnTo>
                <a:lnTo>
                  <a:pt x="222931" y="19776"/>
                </a:lnTo>
                <a:lnTo>
                  <a:pt x="271653" y="20380"/>
                </a:lnTo>
                <a:lnTo>
                  <a:pt x="655149" y="20438"/>
                </a:lnTo>
                <a:lnTo>
                  <a:pt x="666953" y="19644"/>
                </a:lnTo>
                <a:lnTo>
                  <a:pt x="678791" y="18321"/>
                </a:lnTo>
                <a:lnTo>
                  <a:pt x="690652" y="16646"/>
                </a:lnTo>
                <a:lnTo>
                  <a:pt x="702529" y="15528"/>
                </a:lnTo>
                <a:lnTo>
                  <a:pt x="738999" y="13956"/>
                </a:lnTo>
                <a:lnTo>
                  <a:pt x="803871" y="13381"/>
                </a:lnTo>
                <a:lnTo>
                  <a:pt x="1418108" y="13294"/>
                </a:lnTo>
                <a:lnTo>
                  <a:pt x="1431180" y="14088"/>
                </a:lnTo>
                <a:lnTo>
                  <a:pt x="1444657" y="15411"/>
                </a:lnTo>
                <a:lnTo>
                  <a:pt x="1458404" y="17087"/>
                </a:lnTo>
                <a:lnTo>
                  <a:pt x="1471538" y="18204"/>
                </a:lnTo>
                <a:lnTo>
                  <a:pt x="1496715" y="19445"/>
                </a:lnTo>
                <a:lnTo>
                  <a:pt x="1508191" y="20570"/>
                </a:lnTo>
                <a:lnTo>
                  <a:pt x="1519017" y="22113"/>
                </a:lnTo>
                <a:lnTo>
                  <a:pt x="1529409" y="23936"/>
                </a:lnTo>
                <a:lnTo>
                  <a:pt x="1540306" y="25151"/>
                </a:lnTo>
                <a:lnTo>
                  <a:pt x="1562996" y="26502"/>
                </a:lnTo>
                <a:lnTo>
                  <a:pt x="1573810" y="27655"/>
                </a:lnTo>
                <a:lnTo>
                  <a:pt x="1584194" y="29218"/>
                </a:lnTo>
                <a:lnTo>
                  <a:pt x="1594292" y="31054"/>
                </a:lnTo>
                <a:lnTo>
                  <a:pt x="1603405" y="33072"/>
                </a:lnTo>
                <a:lnTo>
                  <a:pt x="1611862" y="35210"/>
                </a:lnTo>
                <a:lnTo>
                  <a:pt x="1619880" y="37430"/>
                </a:lnTo>
                <a:lnTo>
                  <a:pt x="1627608" y="38910"/>
                </a:lnTo>
                <a:lnTo>
                  <a:pt x="1642543" y="40554"/>
                </a:lnTo>
                <a:lnTo>
                  <a:pt x="1649860" y="41786"/>
                </a:lnTo>
                <a:lnTo>
                  <a:pt x="1657119" y="43401"/>
                </a:lnTo>
                <a:lnTo>
                  <a:pt x="1664340" y="45272"/>
                </a:lnTo>
                <a:lnTo>
                  <a:pt x="1670741" y="46519"/>
                </a:lnTo>
                <a:lnTo>
                  <a:pt x="1682087" y="47905"/>
                </a:lnTo>
                <a:lnTo>
                  <a:pt x="1701512" y="49588"/>
                </a:lnTo>
                <a:lnTo>
                  <a:pt x="1705047" y="50984"/>
                </a:lnTo>
                <a:lnTo>
                  <a:pt x="1708198" y="52708"/>
                </a:lnTo>
                <a:lnTo>
                  <a:pt x="1711093" y="53858"/>
                </a:lnTo>
                <a:lnTo>
                  <a:pt x="1718164" y="55476"/>
                </a:lnTo>
                <a:lnTo>
                  <a:pt x="1721643" y="561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1235"/>
          <p:cNvSpPr/>
          <p:nvPr/>
        </p:nvSpPr>
        <p:spPr>
          <a:xfrm>
            <a:off x="6189796" y="2200309"/>
            <a:ext cx="339592" cy="178560"/>
          </a:xfrm>
          <a:custGeom>
            <a:avLst/>
            <a:gdLst/>
            <a:ahLst/>
            <a:cxnLst/>
            <a:rect l="0" t="0" r="0" b="0"/>
            <a:pathLst>
              <a:path w="339592" h="178560">
                <a:moveTo>
                  <a:pt x="75272" y="42828"/>
                </a:moveTo>
                <a:lnTo>
                  <a:pt x="69121" y="42828"/>
                </a:lnTo>
                <a:lnTo>
                  <a:pt x="68790" y="42034"/>
                </a:lnTo>
                <a:lnTo>
                  <a:pt x="68216" y="36677"/>
                </a:lnTo>
                <a:lnTo>
                  <a:pt x="68154" y="32186"/>
                </a:lnTo>
                <a:lnTo>
                  <a:pt x="68131" y="25068"/>
                </a:lnTo>
                <a:lnTo>
                  <a:pt x="68924" y="23051"/>
                </a:lnTo>
                <a:lnTo>
                  <a:pt x="71921" y="18692"/>
                </a:lnTo>
                <a:lnTo>
                  <a:pt x="74626" y="17213"/>
                </a:lnTo>
                <a:lnTo>
                  <a:pt x="85223" y="14336"/>
                </a:lnTo>
                <a:lnTo>
                  <a:pt x="94537" y="8810"/>
                </a:lnTo>
                <a:lnTo>
                  <a:pt x="102620" y="4425"/>
                </a:lnTo>
                <a:lnTo>
                  <a:pt x="111504" y="1948"/>
                </a:lnTo>
                <a:lnTo>
                  <a:pt x="120744" y="846"/>
                </a:lnTo>
                <a:lnTo>
                  <a:pt x="130142" y="357"/>
                </a:lnTo>
                <a:lnTo>
                  <a:pt x="139611" y="140"/>
                </a:lnTo>
                <a:lnTo>
                  <a:pt x="158625" y="0"/>
                </a:lnTo>
                <a:lnTo>
                  <a:pt x="162591" y="782"/>
                </a:lnTo>
                <a:lnTo>
                  <a:pt x="169114" y="3768"/>
                </a:lnTo>
                <a:lnTo>
                  <a:pt x="174659" y="7741"/>
                </a:lnTo>
                <a:lnTo>
                  <a:pt x="179769" y="12153"/>
                </a:lnTo>
                <a:lnTo>
                  <a:pt x="184686" y="16759"/>
                </a:lnTo>
                <a:lnTo>
                  <a:pt x="196700" y="28557"/>
                </a:lnTo>
                <a:lnTo>
                  <a:pt x="199087" y="30933"/>
                </a:lnTo>
                <a:lnTo>
                  <a:pt x="200678" y="33310"/>
                </a:lnTo>
                <a:lnTo>
                  <a:pt x="202445" y="38069"/>
                </a:lnTo>
                <a:lnTo>
                  <a:pt x="202917" y="41243"/>
                </a:lnTo>
                <a:lnTo>
                  <a:pt x="203231" y="44946"/>
                </a:lnTo>
                <a:lnTo>
                  <a:pt x="203441" y="49002"/>
                </a:lnTo>
                <a:lnTo>
                  <a:pt x="203674" y="57743"/>
                </a:lnTo>
                <a:lnTo>
                  <a:pt x="203736" y="62297"/>
                </a:lnTo>
                <a:lnTo>
                  <a:pt x="202983" y="66919"/>
                </a:lnTo>
                <a:lnTo>
                  <a:pt x="201688" y="71589"/>
                </a:lnTo>
                <a:lnTo>
                  <a:pt x="200031" y="76290"/>
                </a:lnTo>
                <a:lnTo>
                  <a:pt x="198132" y="81011"/>
                </a:lnTo>
                <a:lnTo>
                  <a:pt x="196073" y="85746"/>
                </a:lnTo>
                <a:lnTo>
                  <a:pt x="193906" y="90490"/>
                </a:lnTo>
                <a:lnTo>
                  <a:pt x="190874" y="94446"/>
                </a:lnTo>
                <a:lnTo>
                  <a:pt x="187265" y="97878"/>
                </a:lnTo>
                <a:lnTo>
                  <a:pt x="183272" y="100959"/>
                </a:lnTo>
                <a:lnTo>
                  <a:pt x="179815" y="104601"/>
                </a:lnTo>
                <a:lnTo>
                  <a:pt x="176718" y="108616"/>
                </a:lnTo>
                <a:lnTo>
                  <a:pt x="173859" y="112881"/>
                </a:lnTo>
                <a:lnTo>
                  <a:pt x="169572" y="117311"/>
                </a:lnTo>
                <a:lnTo>
                  <a:pt x="164332" y="121852"/>
                </a:lnTo>
                <a:lnTo>
                  <a:pt x="158458" y="126467"/>
                </a:lnTo>
                <a:lnTo>
                  <a:pt x="152954" y="130337"/>
                </a:lnTo>
                <a:lnTo>
                  <a:pt x="147698" y="133711"/>
                </a:lnTo>
                <a:lnTo>
                  <a:pt x="142607" y="136754"/>
                </a:lnTo>
                <a:lnTo>
                  <a:pt x="132715" y="142252"/>
                </a:lnTo>
                <a:lnTo>
                  <a:pt x="127855" y="144830"/>
                </a:lnTo>
                <a:lnTo>
                  <a:pt x="122234" y="148135"/>
                </a:lnTo>
                <a:lnTo>
                  <a:pt x="109638" y="156042"/>
                </a:lnTo>
                <a:lnTo>
                  <a:pt x="100335" y="160614"/>
                </a:lnTo>
                <a:lnTo>
                  <a:pt x="80311" y="167342"/>
                </a:lnTo>
                <a:lnTo>
                  <a:pt x="71427" y="169605"/>
                </a:lnTo>
                <a:lnTo>
                  <a:pt x="64038" y="170611"/>
                </a:lnTo>
                <a:lnTo>
                  <a:pt x="55463" y="171058"/>
                </a:lnTo>
                <a:lnTo>
                  <a:pt x="46360" y="171257"/>
                </a:lnTo>
                <a:lnTo>
                  <a:pt x="41710" y="171309"/>
                </a:lnTo>
                <a:lnTo>
                  <a:pt x="37816" y="170551"/>
                </a:lnTo>
                <a:lnTo>
                  <a:pt x="28544" y="166485"/>
                </a:lnTo>
                <a:lnTo>
                  <a:pt x="23284" y="165255"/>
                </a:lnTo>
                <a:lnTo>
                  <a:pt x="18299" y="162592"/>
                </a:lnTo>
                <a:lnTo>
                  <a:pt x="13438" y="158763"/>
                </a:lnTo>
                <a:lnTo>
                  <a:pt x="8632" y="154415"/>
                </a:lnTo>
                <a:lnTo>
                  <a:pt x="7033" y="152144"/>
                </a:lnTo>
                <a:lnTo>
                  <a:pt x="5257" y="147505"/>
                </a:lnTo>
                <a:lnTo>
                  <a:pt x="2350" y="142797"/>
                </a:lnTo>
                <a:lnTo>
                  <a:pt x="464" y="140430"/>
                </a:lnTo>
                <a:lnTo>
                  <a:pt x="0" y="138852"/>
                </a:lnTo>
                <a:lnTo>
                  <a:pt x="485" y="137800"/>
                </a:lnTo>
                <a:lnTo>
                  <a:pt x="1602" y="137099"/>
                </a:lnTo>
                <a:lnTo>
                  <a:pt x="2346" y="135838"/>
                </a:lnTo>
                <a:lnTo>
                  <a:pt x="3173" y="132320"/>
                </a:lnTo>
                <a:lnTo>
                  <a:pt x="4187" y="131064"/>
                </a:lnTo>
                <a:lnTo>
                  <a:pt x="5657" y="130227"/>
                </a:lnTo>
                <a:lnTo>
                  <a:pt x="7431" y="129669"/>
                </a:lnTo>
                <a:lnTo>
                  <a:pt x="11519" y="126933"/>
                </a:lnTo>
                <a:lnTo>
                  <a:pt x="13720" y="125091"/>
                </a:lnTo>
                <a:lnTo>
                  <a:pt x="15981" y="123864"/>
                </a:lnTo>
                <a:lnTo>
                  <a:pt x="20610" y="122500"/>
                </a:lnTo>
                <a:lnTo>
                  <a:pt x="30843" y="121625"/>
                </a:lnTo>
                <a:lnTo>
                  <a:pt x="42882" y="121473"/>
                </a:lnTo>
                <a:lnTo>
                  <a:pt x="104975" y="121410"/>
                </a:lnTo>
                <a:lnTo>
                  <a:pt x="111743" y="122203"/>
                </a:lnTo>
                <a:lnTo>
                  <a:pt x="118636" y="123526"/>
                </a:lnTo>
                <a:lnTo>
                  <a:pt x="125613" y="125202"/>
                </a:lnTo>
                <a:lnTo>
                  <a:pt x="132645" y="126319"/>
                </a:lnTo>
                <a:lnTo>
                  <a:pt x="139715" y="127064"/>
                </a:lnTo>
                <a:lnTo>
                  <a:pt x="146809" y="127560"/>
                </a:lnTo>
                <a:lnTo>
                  <a:pt x="154713" y="127891"/>
                </a:lnTo>
                <a:lnTo>
                  <a:pt x="171963" y="128259"/>
                </a:lnTo>
                <a:lnTo>
                  <a:pt x="180214" y="129151"/>
                </a:lnTo>
                <a:lnTo>
                  <a:pt x="188096" y="130539"/>
                </a:lnTo>
                <a:lnTo>
                  <a:pt x="195732" y="132258"/>
                </a:lnTo>
                <a:lnTo>
                  <a:pt x="202410" y="133404"/>
                </a:lnTo>
                <a:lnTo>
                  <a:pt x="208450" y="134169"/>
                </a:lnTo>
                <a:lnTo>
                  <a:pt x="214063" y="134678"/>
                </a:lnTo>
                <a:lnTo>
                  <a:pt x="220187" y="135811"/>
                </a:lnTo>
                <a:lnTo>
                  <a:pt x="226651" y="137361"/>
                </a:lnTo>
                <a:lnTo>
                  <a:pt x="233342" y="139187"/>
                </a:lnTo>
                <a:lnTo>
                  <a:pt x="247125" y="143334"/>
                </a:lnTo>
                <a:lnTo>
                  <a:pt x="254135" y="145550"/>
                </a:lnTo>
                <a:lnTo>
                  <a:pt x="264040" y="150130"/>
                </a:lnTo>
                <a:lnTo>
                  <a:pt x="267792" y="152463"/>
                </a:lnTo>
                <a:lnTo>
                  <a:pt x="276195" y="155055"/>
                </a:lnTo>
                <a:lnTo>
                  <a:pt x="285221" y="157000"/>
                </a:lnTo>
                <a:lnTo>
                  <a:pt x="294525" y="160511"/>
                </a:lnTo>
                <a:lnTo>
                  <a:pt x="303951" y="164717"/>
                </a:lnTo>
                <a:lnTo>
                  <a:pt x="312639" y="169232"/>
                </a:lnTo>
                <a:lnTo>
                  <a:pt x="319146" y="173885"/>
                </a:lnTo>
                <a:lnTo>
                  <a:pt x="322786" y="175443"/>
                </a:lnTo>
                <a:lnTo>
                  <a:pt x="331064" y="177174"/>
                </a:lnTo>
                <a:lnTo>
                  <a:pt x="339591" y="17855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1236"/>
          <p:cNvSpPr/>
          <p:nvPr/>
        </p:nvSpPr>
        <p:spPr>
          <a:xfrm>
            <a:off x="4879181" y="2757487"/>
            <a:ext cx="207170" cy="14289"/>
          </a:xfrm>
          <a:custGeom>
            <a:avLst/>
            <a:gdLst/>
            <a:ahLst/>
            <a:cxnLst/>
            <a:rect l="0" t="0" r="0" b="0"/>
            <a:pathLst>
              <a:path w="207170" h="14289">
                <a:moveTo>
                  <a:pt x="0" y="0"/>
                </a:moveTo>
                <a:lnTo>
                  <a:pt x="0" y="7057"/>
                </a:lnTo>
                <a:lnTo>
                  <a:pt x="6151" y="7136"/>
                </a:lnTo>
                <a:lnTo>
                  <a:pt x="154692" y="7144"/>
                </a:lnTo>
                <a:lnTo>
                  <a:pt x="159484" y="7938"/>
                </a:lnTo>
                <a:lnTo>
                  <a:pt x="164266" y="9260"/>
                </a:lnTo>
                <a:lnTo>
                  <a:pt x="169042" y="10936"/>
                </a:lnTo>
                <a:lnTo>
                  <a:pt x="173814" y="12053"/>
                </a:lnTo>
                <a:lnTo>
                  <a:pt x="178582" y="12798"/>
                </a:lnTo>
                <a:lnTo>
                  <a:pt x="183348" y="13295"/>
                </a:lnTo>
                <a:lnTo>
                  <a:pt x="187320" y="13626"/>
                </a:lnTo>
                <a:lnTo>
                  <a:pt x="190761" y="13846"/>
                </a:lnTo>
                <a:lnTo>
                  <a:pt x="196701" y="14092"/>
                </a:lnTo>
                <a:lnTo>
                  <a:pt x="207169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1237"/>
          <p:cNvSpPr/>
          <p:nvPr/>
        </p:nvSpPr>
        <p:spPr>
          <a:xfrm>
            <a:off x="4929187" y="2864643"/>
            <a:ext cx="185739" cy="7145"/>
          </a:xfrm>
          <a:custGeom>
            <a:avLst/>
            <a:gdLst/>
            <a:ahLst/>
            <a:cxnLst/>
            <a:rect l="0" t="0" r="0" b="0"/>
            <a:pathLst>
              <a:path w="185739" h="7145">
                <a:moveTo>
                  <a:pt x="0" y="7144"/>
                </a:moveTo>
                <a:lnTo>
                  <a:pt x="23911" y="7144"/>
                </a:lnTo>
                <a:lnTo>
                  <a:pt x="27053" y="6350"/>
                </a:lnTo>
                <a:lnTo>
                  <a:pt x="30735" y="5027"/>
                </a:lnTo>
                <a:lnTo>
                  <a:pt x="34778" y="3352"/>
                </a:lnTo>
                <a:lnTo>
                  <a:pt x="39060" y="2234"/>
                </a:lnTo>
                <a:lnTo>
                  <a:pt x="43503" y="1490"/>
                </a:lnTo>
                <a:lnTo>
                  <a:pt x="48052" y="993"/>
                </a:lnTo>
                <a:lnTo>
                  <a:pt x="52672" y="662"/>
                </a:lnTo>
                <a:lnTo>
                  <a:pt x="57340" y="442"/>
                </a:lnTo>
                <a:lnTo>
                  <a:pt x="66759" y="196"/>
                </a:lnTo>
                <a:lnTo>
                  <a:pt x="161925" y="0"/>
                </a:lnTo>
                <a:lnTo>
                  <a:pt x="165894" y="794"/>
                </a:lnTo>
                <a:lnTo>
                  <a:pt x="169333" y="2117"/>
                </a:lnTo>
                <a:lnTo>
                  <a:pt x="172420" y="3793"/>
                </a:lnTo>
                <a:lnTo>
                  <a:pt x="175272" y="4910"/>
                </a:lnTo>
                <a:lnTo>
                  <a:pt x="177967" y="5655"/>
                </a:lnTo>
                <a:lnTo>
                  <a:pt x="185738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1238"/>
          <p:cNvSpPr/>
          <p:nvPr/>
        </p:nvSpPr>
        <p:spPr>
          <a:xfrm>
            <a:off x="5250656" y="2714661"/>
            <a:ext cx="214313" cy="235663"/>
          </a:xfrm>
          <a:custGeom>
            <a:avLst/>
            <a:gdLst/>
            <a:ahLst/>
            <a:cxnLst/>
            <a:rect l="0" t="0" r="0" b="0"/>
            <a:pathLst>
              <a:path w="214313" h="235663">
                <a:moveTo>
                  <a:pt x="0" y="42826"/>
                </a:moveTo>
                <a:lnTo>
                  <a:pt x="0" y="39034"/>
                </a:lnTo>
                <a:lnTo>
                  <a:pt x="794" y="37123"/>
                </a:lnTo>
                <a:lnTo>
                  <a:pt x="3792" y="32883"/>
                </a:lnTo>
                <a:lnTo>
                  <a:pt x="5703" y="31435"/>
                </a:lnTo>
                <a:lnTo>
                  <a:pt x="7771" y="30469"/>
                </a:lnTo>
                <a:lnTo>
                  <a:pt x="9943" y="29826"/>
                </a:lnTo>
                <a:lnTo>
                  <a:pt x="14473" y="26994"/>
                </a:lnTo>
                <a:lnTo>
                  <a:pt x="19926" y="23090"/>
                </a:lnTo>
                <a:lnTo>
                  <a:pt x="23603" y="20937"/>
                </a:lnTo>
                <a:lnTo>
                  <a:pt x="27641" y="18708"/>
                </a:lnTo>
                <a:lnTo>
                  <a:pt x="34246" y="14115"/>
                </a:lnTo>
                <a:lnTo>
                  <a:pt x="37118" y="11779"/>
                </a:lnTo>
                <a:lnTo>
                  <a:pt x="41414" y="9428"/>
                </a:lnTo>
                <a:lnTo>
                  <a:pt x="46659" y="7067"/>
                </a:lnTo>
                <a:lnTo>
                  <a:pt x="52538" y="4699"/>
                </a:lnTo>
                <a:lnTo>
                  <a:pt x="57250" y="3121"/>
                </a:lnTo>
                <a:lnTo>
                  <a:pt x="61185" y="2068"/>
                </a:lnTo>
                <a:lnTo>
                  <a:pt x="64603" y="1367"/>
                </a:lnTo>
                <a:lnTo>
                  <a:pt x="68468" y="899"/>
                </a:lnTo>
                <a:lnTo>
                  <a:pt x="72633" y="587"/>
                </a:lnTo>
                <a:lnTo>
                  <a:pt x="76997" y="379"/>
                </a:lnTo>
                <a:lnTo>
                  <a:pt x="86079" y="148"/>
                </a:lnTo>
                <a:lnTo>
                  <a:pt x="104845" y="0"/>
                </a:lnTo>
                <a:lnTo>
                  <a:pt x="109584" y="782"/>
                </a:lnTo>
                <a:lnTo>
                  <a:pt x="114331" y="2097"/>
                </a:lnTo>
                <a:lnTo>
                  <a:pt x="119083" y="3767"/>
                </a:lnTo>
                <a:lnTo>
                  <a:pt x="123839" y="5674"/>
                </a:lnTo>
                <a:lnTo>
                  <a:pt x="128597" y="7739"/>
                </a:lnTo>
                <a:lnTo>
                  <a:pt x="133356" y="9910"/>
                </a:lnTo>
                <a:lnTo>
                  <a:pt x="137322" y="12151"/>
                </a:lnTo>
                <a:lnTo>
                  <a:pt x="143847" y="16757"/>
                </a:lnTo>
                <a:lnTo>
                  <a:pt x="149392" y="21450"/>
                </a:lnTo>
                <a:lnTo>
                  <a:pt x="151982" y="23813"/>
                </a:lnTo>
                <a:lnTo>
                  <a:pt x="156977" y="30672"/>
                </a:lnTo>
                <a:lnTo>
                  <a:pt x="159420" y="34723"/>
                </a:lnTo>
                <a:lnTo>
                  <a:pt x="161843" y="39012"/>
                </a:lnTo>
                <a:lnTo>
                  <a:pt x="166650" y="48010"/>
                </a:lnTo>
                <a:lnTo>
                  <a:pt x="168250" y="52632"/>
                </a:lnTo>
                <a:lnTo>
                  <a:pt x="169317" y="57301"/>
                </a:lnTo>
                <a:lnTo>
                  <a:pt x="170028" y="62001"/>
                </a:lnTo>
                <a:lnTo>
                  <a:pt x="169708" y="66722"/>
                </a:lnTo>
                <a:lnTo>
                  <a:pt x="168701" y="71457"/>
                </a:lnTo>
                <a:lnTo>
                  <a:pt x="167236" y="76201"/>
                </a:lnTo>
                <a:lnTo>
                  <a:pt x="166259" y="81745"/>
                </a:lnTo>
                <a:lnTo>
                  <a:pt x="165608" y="87822"/>
                </a:lnTo>
                <a:lnTo>
                  <a:pt x="165174" y="94254"/>
                </a:lnTo>
                <a:lnTo>
                  <a:pt x="163298" y="100130"/>
                </a:lnTo>
                <a:lnTo>
                  <a:pt x="160459" y="105635"/>
                </a:lnTo>
                <a:lnTo>
                  <a:pt x="156979" y="110893"/>
                </a:lnTo>
                <a:lnTo>
                  <a:pt x="153865" y="116779"/>
                </a:lnTo>
                <a:lnTo>
                  <a:pt x="150995" y="123084"/>
                </a:lnTo>
                <a:lnTo>
                  <a:pt x="148288" y="129669"/>
                </a:lnTo>
                <a:lnTo>
                  <a:pt x="144897" y="135646"/>
                </a:lnTo>
                <a:lnTo>
                  <a:pt x="141047" y="141219"/>
                </a:lnTo>
                <a:lnTo>
                  <a:pt x="136894" y="146521"/>
                </a:lnTo>
                <a:lnTo>
                  <a:pt x="132537" y="152437"/>
                </a:lnTo>
                <a:lnTo>
                  <a:pt x="123464" y="165361"/>
                </a:lnTo>
                <a:lnTo>
                  <a:pt x="119615" y="171347"/>
                </a:lnTo>
                <a:lnTo>
                  <a:pt x="116256" y="176926"/>
                </a:lnTo>
                <a:lnTo>
                  <a:pt x="113223" y="182232"/>
                </a:lnTo>
                <a:lnTo>
                  <a:pt x="109613" y="187357"/>
                </a:lnTo>
                <a:lnTo>
                  <a:pt x="105619" y="192361"/>
                </a:lnTo>
                <a:lnTo>
                  <a:pt x="101369" y="197285"/>
                </a:lnTo>
                <a:lnTo>
                  <a:pt x="96948" y="201361"/>
                </a:lnTo>
                <a:lnTo>
                  <a:pt x="92413" y="204872"/>
                </a:lnTo>
                <a:lnTo>
                  <a:pt x="87803" y="208007"/>
                </a:lnTo>
                <a:lnTo>
                  <a:pt x="83141" y="211684"/>
                </a:lnTo>
                <a:lnTo>
                  <a:pt x="78446" y="215723"/>
                </a:lnTo>
                <a:lnTo>
                  <a:pt x="73729" y="220003"/>
                </a:lnTo>
                <a:lnTo>
                  <a:pt x="68996" y="223650"/>
                </a:lnTo>
                <a:lnTo>
                  <a:pt x="64254" y="226876"/>
                </a:lnTo>
                <a:lnTo>
                  <a:pt x="59504" y="229819"/>
                </a:lnTo>
                <a:lnTo>
                  <a:pt x="54751" y="231782"/>
                </a:lnTo>
                <a:lnTo>
                  <a:pt x="49994" y="233091"/>
                </a:lnTo>
                <a:lnTo>
                  <a:pt x="45236" y="233963"/>
                </a:lnTo>
                <a:lnTo>
                  <a:pt x="41269" y="234544"/>
                </a:lnTo>
                <a:lnTo>
                  <a:pt x="34746" y="235190"/>
                </a:lnTo>
                <a:lnTo>
                  <a:pt x="29201" y="235477"/>
                </a:lnTo>
                <a:lnTo>
                  <a:pt x="24091" y="235605"/>
                </a:lnTo>
                <a:lnTo>
                  <a:pt x="19174" y="235662"/>
                </a:lnTo>
                <a:lnTo>
                  <a:pt x="17545" y="234883"/>
                </a:lnTo>
                <a:lnTo>
                  <a:pt x="16459" y="233571"/>
                </a:lnTo>
                <a:lnTo>
                  <a:pt x="15735" y="231901"/>
                </a:lnTo>
                <a:lnTo>
                  <a:pt x="10924" y="225760"/>
                </a:lnTo>
                <a:lnTo>
                  <a:pt x="9664" y="223520"/>
                </a:lnTo>
                <a:lnTo>
                  <a:pt x="8264" y="218914"/>
                </a:lnTo>
                <a:lnTo>
                  <a:pt x="8684" y="215780"/>
                </a:lnTo>
                <a:lnTo>
                  <a:pt x="9758" y="212104"/>
                </a:lnTo>
                <a:lnTo>
                  <a:pt x="11268" y="208065"/>
                </a:lnTo>
                <a:lnTo>
                  <a:pt x="13068" y="203786"/>
                </a:lnTo>
                <a:lnTo>
                  <a:pt x="15062" y="199345"/>
                </a:lnTo>
                <a:lnTo>
                  <a:pt x="19394" y="190177"/>
                </a:lnTo>
                <a:lnTo>
                  <a:pt x="23965" y="180811"/>
                </a:lnTo>
                <a:lnTo>
                  <a:pt x="27089" y="176885"/>
                </a:lnTo>
                <a:lnTo>
                  <a:pt x="30760" y="173474"/>
                </a:lnTo>
                <a:lnTo>
                  <a:pt x="34794" y="170406"/>
                </a:lnTo>
                <a:lnTo>
                  <a:pt x="38277" y="166773"/>
                </a:lnTo>
                <a:lnTo>
                  <a:pt x="41393" y="162763"/>
                </a:lnTo>
                <a:lnTo>
                  <a:pt x="44264" y="158503"/>
                </a:lnTo>
                <a:lnTo>
                  <a:pt x="47766" y="154869"/>
                </a:lnTo>
                <a:lnTo>
                  <a:pt x="51687" y="151653"/>
                </a:lnTo>
                <a:lnTo>
                  <a:pt x="55889" y="148715"/>
                </a:lnTo>
                <a:lnTo>
                  <a:pt x="59484" y="145962"/>
                </a:lnTo>
                <a:lnTo>
                  <a:pt x="65596" y="140787"/>
                </a:lnTo>
                <a:lnTo>
                  <a:pt x="69924" y="139090"/>
                </a:lnTo>
                <a:lnTo>
                  <a:pt x="75191" y="137958"/>
                </a:lnTo>
                <a:lnTo>
                  <a:pt x="81083" y="137204"/>
                </a:lnTo>
                <a:lnTo>
                  <a:pt x="85805" y="135907"/>
                </a:lnTo>
                <a:lnTo>
                  <a:pt x="89747" y="134249"/>
                </a:lnTo>
                <a:lnTo>
                  <a:pt x="93169" y="132350"/>
                </a:lnTo>
                <a:lnTo>
                  <a:pt x="97038" y="131877"/>
                </a:lnTo>
                <a:lnTo>
                  <a:pt x="101204" y="132356"/>
                </a:lnTo>
                <a:lnTo>
                  <a:pt x="105569" y="133469"/>
                </a:lnTo>
                <a:lnTo>
                  <a:pt x="110067" y="134211"/>
                </a:lnTo>
                <a:lnTo>
                  <a:pt x="114653" y="134705"/>
                </a:lnTo>
                <a:lnTo>
                  <a:pt x="119298" y="135035"/>
                </a:lnTo>
                <a:lnTo>
                  <a:pt x="123982" y="136049"/>
                </a:lnTo>
                <a:lnTo>
                  <a:pt x="128692" y="137518"/>
                </a:lnTo>
                <a:lnTo>
                  <a:pt x="133420" y="139292"/>
                </a:lnTo>
                <a:lnTo>
                  <a:pt x="137365" y="141268"/>
                </a:lnTo>
                <a:lnTo>
                  <a:pt x="143866" y="145580"/>
                </a:lnTo>
                <a:lnTo>
                  <a:pt x="149401" y="152259"/>
                </a:lnTo>
                <a:lnTo>
                  <a:pt x="151988" y="156263"/>
                </a:lnTo>
                <a:lnTo>
                  <a:pt x="155300" y="159725"/>
                </a:lnTo>
                <a:lnTo>
                  <a:pt x="159096" y="162828"/>
                </a:lnTo>
                <a:lnTo>
                  <a:pt x="163214" y="165690"/>
                </a:lnTo>
                <a:lnTo>
                  <a:pt x="169906" y="170986"/>
                </a:lnTo>
                <a:lnTo>
                  <a:pt x="172802" y="173510"/>
                </a:lnTo>
                <a:lnTo>
                  <a:pt x="178136" y="180547"/>
                </a:lnTo>
                <a:lnTo>
                  <a:pt x="180670" y="184646"/>
                </a:lnTo>
                <a:lnTo>
                  <a:pt x="183947" y="188173"/>
                </a:lnTo>
                <a:lnTo>
                  <a:pt x="187719" y="191318"/>
                </a:lnTo>
                <a:lnTo>
                  <a:pt x="191821" y="194208"/>
                </a:lnTo>
                <a:lnTo>
                  <a:pt x="198495" y="199536"/>
                </a:lnTo>
                <a:lnTo>
                  <a:pt x="204107" y="204550"/>
                </a:lnTo>
                <a:lnTo>
                  <a:pt x="214312" y="21427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1239"/>
          <p:cNvSpPr/>
          <p:nvPr/>
        </p:nvSpPr>
        <p:spPr>
          <a:xfrm>
            <a:off x="5629275" y="2700337"/>
            <a:ext cx="42863" cy="185739"/>
          </a:xfrm>
          <a:custGeom>
            <a:avLst/>
            <a:gdLst/>
            <a:ahLst/>
            <a:cxnLst/>
            <a:rect l="0" t="0" r="0" b="0"/>
            <a:pathLst>
              <a:path w="42863" h="185739">
                <a:moveTo>
                  <a:pt x="0" y="0"/>
                </a:moveTo>
                <a:lnTo>
                  <a:pt x="0" y="3792"/>
                </a:lnTo>
                <a:lnTo>
                  <a:pt x="794" y="5703"/>
                </a:lnTo>
                <a:lnTo>
                  <a:pt x="2116" y="7771"/>
                </a:lnTo>
                <a:lnTo>
                  <a:pt x="3792" y="9943"/>
                </a:lnTo>
                <a:lnTo>
                  <a:pt x="4909" y="12185"/>
                </a:lnTo>
                <a:lnTo>
                  <a:pt x="6150" y="16793"/>
                </a:lnTo>
                <a:lnTo>
                  <a:pt x="6481" y="19926"/>
                </a:lnTo>
                <a:lnTo>
                  <a:pt x="6702" y="23603"/>
                </a:lnTo>
                <a:lnTo>
                  <a:pt x="6849" y="27642"/>
                </a:lnTo>
                <a:lnTo>
                  <a:pt x="7741" y="31922"/>
                </a:lnTo>
                <a:lnTo>
                  <a:pt x="9129" y="36362"/>
                </a:lnTo>
                <a:lnTo>
                  <a:pt x="10848" y="40910"/>
                </a:lnTo>
                <a:lnTo>
                  <a:pt x="11995" y="45530"/>
                </a:lnTo>
                <a:lnTo>
                  <a:pt x="12759" y="50197"/>
                </a:lnTo>
                <a:lnTo>
                  <a:pt x="13268" y="54896"/>
                </a:lnTo>
                <a:lnTo>
                  <a:pt x="13608" y="59616"/>
                </a:lnTo>
                <a:lnTo>
                  <a:pt x="13834" y="64350"/>
                </a:lnTo>
                <a:lnTo>
                  <a:pt x="14086" y="73844"/>
                </a:lnTo>
                <a:lnTo>
                  <a:pt x="14197" y="83355"/>
                </a:lnTo>
                <a:lnTo>
                  <a:pt x="15021" y="88114"/>
                </a:lnTo>
                <a:lnTo>
                  <a:pt x="16364" y="92874"/>
                </a:lnTo>
                <a:lnTo>
                  <a:pt x="18053" y="97635"/>
                </a:lnTo>
                <a:lnTo>
                  <a:pt x="19179" y="102396"/>
                </a:lnTo>
                <a:lnTo>
                  <a:pt x="19930" y="107158"/>
                </a:lnTo>
                <a:lnTo>
                  <a:pt x="20430" y="111920"/>
                </a:lnTo>
                <a:lnTo>
                  <a:pt x="20764" y="116682"/>
                </a:lnTo>
                <a:lnTo>
                  <a:pt x="20986" y="121444"/>
                </a:lnTo>
                <a:lnTo>
                  <a:pt x="21134" y="126207"/>
                </a:lnTo>
                <a:lnTo>
                  <a:pt x="22027" y="130969"/>
                </a:lnTo>
                <a:lnTo>
                  <a:pt x="23416" y="135731"/>
                </a:lnTo>
                <a:lnTo>
                  <a:pt x="25136" y="140494"/>
                </a:lnTo>
                <a:lnTo>
                  <a:pt x="26282" y="144463"/>
                </a:lnTo>
                <a:lnTo>
                  <a:pt x="27046" y="147902"/>
                </a:lnTo>
                <a:lnTo>
                  <a:pt x="27556" y="150989"/>
                </a:lnTo>
                <a:lnTo>
                  <a:pt x="28689" y="153841"/>
                </a:lnTo>
                <a:lnTo>
                  <a:pt x="30238" y="156535"/>
                </a:lnTo>
                <a:lnTo>
                  <a:pt x="32065" y="159126"/>
                </a:lnTo>
                <a:lnTo>
                  <a:pt x="33283" y="161646"/>
                </a:lnTo>
                <a:lnTo>
                  <a:pt x="34094" y="164121"/>
                </a:lnTo>
                <a:lnTo>
                  <a:pt x="34636" y="166563"/>
                </a:lnTo>
                <a:lnTo>
                  <a:pt x="35791" y="168986"/>
                </a:lnTo>
                <a:lnTo>
                  <a:pt x="37354" y="171395"/>
                </a:lnTo>
                <a:lnTo>
                  <a:pt x="41774" y="177172"/>
                </a:lnTo>
                <a:lnTo>
                  <a:pt x="42378" y="180078"/>
                </a:lnTo>
                <a:lnTo>
                  <a:pt x="42862" y="1857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1240"/>
          <p:cNvSpPr/>
          <p:nvPr/>
        </p:nvSpPr>
        <p:spPr>
          <a:xfrm>
            <a:off x="5529262" y="2771803"/>
            <a:ext cx="242889" cy="28548"/>
          </a:xfrm>
          <a:custGeom>
            <a:avLst/>
            <a:gdLst/>
            <a:ahLst/>
            <a:cxnLst/>
            <a:rect l="0" t="0" r="0" b="0"/>
            <a:pathLst>
              <a:path w="242889" h="28548">
                <a:moveTo>
                  <a:pt x="0" y="28547"/>
                </a:moveTo>
                <a:lnTo>
                  <a:pt x="0" y="21697"/>
                </a:lnTo>
                <a:lnTo>
                  <a:pt x="5703" y="21461"/>
                </a:lnTo>
                <a:lnTo>
                  <a:pt x="58688" y="21403"/>
                </a:lnTo>
                <a:lnTo>
                  <a:pt x="65319" y="20609"/>
                </a:lnTo>
                <a:lnTo>
                  <a:pt x="72121" y="19286"/>
                </a:lnTo>
                <a:lnTo>
                  <a:pt x="79037" y="17611"/>
                </a:lnTo>
                <a:lnTo>
                  <a:pt x="86029" y="16493"/>
                </a:lnTo>
                <a:lnTo>
                  <a:pt x="93071" y="15749"/>
                </a:lnTo>
                <a:lnTo>
                  <a:pt x="100148" y="15252"/>
                </a:lnTo>
                <a:lnTo>
                  <a:pt x="106452" y="14127"/>
                </a:lnTo>
                <a:lnTo>
                  <a:pt x="112243" y="12584"/>
                </a:lnTo>
                <a:lnTo>
                  <a:pt x="117691" y="10761"/>
                </a:lnTo>
                <a:lnTo>
                  <a:pt x="123705" y="9546"/>
                </a:lnTo>
                <a:lnTo>
                  <a:pt x="130095" y="8735"/>
                </a:lnTo>
                <a:lnTo>
                  <a:pt x="136736" y="8195"/>
                </a:lnTo>
                <a:lnTo>
                  <a:pt x="143545" y="7042"/>
                </a:lnTo>
                <a:lnTo>
                  <a:pt x="150465" y="5479"/>
                </a:lnTo>
                <a:lnTo>
                  <a:pt x="157460" y="3643"/>
                </a:lnTo>
                <a:lnTo>
                  <a:pt x="164505" y="2419"/>
                </a:lnTo>
                <a:lnTo>
                  <a:pt x="171583" y="1603"/>
                </a:lnTo>
                <a:lnTo>
                  <a:pt x="178682" y="1059"/>
                </a:lnTo>
                <a:lnTo>
                  <a:pt x="185796" y="697"/>
                </a:lnTo>
                <a:lnTo>
                  <a:pt x="200051" y="294"/>
                </a:lnTo>
                <a:lnTo>
                  <a:pt x="217993" y="35"/>
                </a:lnTo>
                <a:lnTo>
                  <a:pt x="226796" y="0"/>
                </a:lnTo>
                <a:lnTo>
                  <a:pt x="230573" y="784"/>
                </a:lnTo>
                <a:lnTo>
                  <a:pt x="233884" y="2101"/>
                </a:lnTo>
                <a:lnTo>
                  <a:pt x="242888" y="71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1241"/>
          <p:cNvSpPr/>
          <p:nvPr/>
        </p:nvSpPr>
        <p:spPr>
          <a:xfrm>
            <a:off x="5557837" y="2893218"/>
            <a:ext cx="214314" cy="21433"/>
          </a:xfrm>
          <a:custGeom>
            <a:avLst/>
            <a:gdLst/>
            <a:ahLst/>
            <a:cxnLst/>
            <a:rect l="0" t="0" r="0" b="0"/>
            <a:pathLst>
              <a:path w="214314" h="21433">
                <a:moveTo>
                  <a:pt x="0" y="21432"/>
                </a:moveTo>
                <a:lnTo>
                  <a:pt x="3792" y="21432"/>
                </a:lnTo>
                <a:lnTo>
                  <a:pt x="5703" y="20638"/>
                </a:lnTo>
                <a:lnTo>
                  <a:pt x="7771" y="19315"/>
                </a:lnTo>
                <a:lnTo>
                  <a:pt x="9943" y="17639"/>
                </a:lnTo>
                <a:lnTo>
                  <a:pt x="12185" y="16522"/>
                </a:lnTo>
                <a:lnTo>
                  <a:pt x="14473" y="15777"/>
                </a:lnTo>
                <a:lnTo>
                  <a:pt x="16793" y="15281"/>
                </a:lnTo>
                <a:lnTo>
                  <a:pt x="19927" y="14950"/>
                </a:lnTo>
                <a:lnTo>
                  <a:pt x="23603" y="14729"/>
                </a:lnTo>
                <a:lnTo>
                  <a:pt x="27642" y="14582"/>
                </a:lnTo>
                <a:lnTo>
                  <a:pt x="31921" y="13690"/>
                </a:lnTo>
                <a:lnTo>
                  <a:pt x="36362" y="12302"/>
                </a:lnTo>
                <a:lnTo>
                  <a:pt x="40910" y="10583"/>
                </a:lnTo>
                <a:lnTo>
                  <a:pt x="45530" y="9436"/>
                </a:lnTo>
                <a:lnTo>
                  <a:pt x="50197" y="8672"/>
                </a:lnTo>
                <a:lnTo>
                  <a:pt x="54896" y="8163"/>
                </a:lnTo>
                <a:lnTo>
                  <a:pt x="60409" y="7029"/>
                </a:lnTo>
                <a:lnTo>
                  <a:pt x="66467" y="5480"/>
                </a:lnTo>
                <a:lnTo>
                  <a:pt x="72886" y="3654"/>
                </a:lnTo>
                <a:lnTo>
                  <a:pt x="78753" y="2436"/>
                </a:lnTo>
                <a:lnTo>
                  <a:pt x="84252" y="1624"/>
                </a:lnTo>
                <a:lnTo>
                  <a:pt x="89506" y="1083"/>
                </a:lnTo>
                <a:lnTo>
                  <a:pt x="94595" y="722"/>
                </a:lnTo>
                <a:lnTo>
                  <a:pt x="99576" y="481"/>
                </a:lnTo>
                <a:lnTo>
                  <a:pt x="110137" y="214"/>
                </a:lnTo>
                <a:lnTo>
                  <a:pt x="21431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1242"/>
          <p:cNvSpPr/>
          <p:nvPr/>
        </p:nvSpPr>
        <p:spPr>
          <a:xfrm>
            <a:off x="5872162" y="2728912"/>
            <a:ext cx="50007" cy="214314"/>
          </a:xfrm>
          <a:custGeom>
            <a:avLst/>
            <a:gdLst/>
            <a:ahLst/>
            <a:cxnLst/>
            <a:rect l="0" t="0" r="0" b="0"/>
            <a:pathLst>
              <a:path w="50007" h="214314">
                <a:moveTo>
                  <a:pt x="0" y="0"/>
                </a:moveTo>
                <a:lnTo>
                  <a:pt x="0" y="3792"/>
                </a:lnTo>
                <a:lnTo>
                  <a:pt x="794" y="4910"/>
                </a:lnTo>
                <a:lnTo>
                  <a:pt x="2117" y="5654"/>
                </a:lnTo>
                <a:lnTo>
                  <a:pt x="3792" y="6151"/>
                </a:lnTo>
                <a:lnTo>
                  <a:pt x="4910" y="7276"/>
                </a:lnTo>
                <a:lnTo>
                  <a:pt x="5654" y="8819"/>
                </a:lnTo>
                <a:lnTo>
                  <a:pt x="6482" y="12651"/>
                </a:lnTo>
                <a:lnTo>
                  <a:pt x="6850" y="17000"/>
                </a:lnTo>
                <a:lnTo>
                  <a:pt x="7741" y="20064"/>
                </a:lnTo>
                <a:lnTo>
                  <a:pt x="9130" y="23695"/>
                </a:lnTo>
                <a:lnTo>
                  <a:pt x="10849" y="27703"/>
                </a:lnTo>
                <a:lnTo>
                  <a:pt x="11995" y="31962"/>
                </a:lnTo>
                <a:lnTo>
                  <a:pt x="12759" y="36390"/>
                </a:lnTo>
                <a:lnTo>
                  <a:pt x="13269" y="40928"/>
                </a:lnTo>
                <a:lnTo>
                  <a:pt x="14402" y="45542"/>
                </a:lnTo>
                <a:lnTo>
                  <a:pt x="15951" y="50205"/>
                </a:lnTo>
                <a:lnTo>
                  <a:pt x="17778" y="54901"/>
                </a:lnTo>
                <a:lnTo>
                  <a:pt x="18996" y="59620"/>
                </a:lnTo>
                <a:lnTo>
                  <a:pt x="19807" y="64353"/>
                </a:lnTo>
                <a:lnTo>
                  <a:pt x="20349" y="69096"/>
                </a:lnTo>
                <a:lnTo>
                  <a:pt x="21504" y="73051"/>
                </a:lnTo>
                <a:lnTo>
                  <a:pt x="23067" y="76482"/>
                </a:lnTo>
                <a:lnTo>
                  <a:pt x="24903" y="79563"/>
                </a:lnTo>
                <a:lnTo>
                  <a:pt x="26127" y="83205"/>
                </a:lnTo>
                <a:lnTo>
                  <a:pt x="26943" y="87220"/>
                </a:lnTo>
                <a:lnTo>
                  <a:pt x="27487" y="91484"/>
                </a:lnTo>
                <a:lnTo>
                  <a:pt x="27849" y="95914"/>
                </a:lnTo>
                <a:lnTo>
                  <a:pt x="28091" y="100455"/>
                </a:lnTo>
                <a:lnTo>
                  <a:pt x="28253" y="105070"/>
                </a:lnTo>
                <a:lnTo>
                  <a:pt x="29154" y="109734"/>
                </a:lnTo>
                <a:lnTo>
                  <a:pt x="30549" y="114431"/>
                </a:lnTo>
                <a:lnTo>
                  <a:pt x="32272" y="119150"/>
                </a:lnTo>
                <a:lnTo>
                  <a:pt x="33421" y="123090"/>
                </a:lnTo>
                <a:lnTo>
                  <a:pt x="34697" y="129584"/>
                </a:lnTo>
                <a:lnTo>
                  <a:pt x="35038" y="133220"/>
                </a:lnTo>
                <a:lnTo>
                  <a:pt x="35265" y="137232"/>
                </a:lnTo>
                <a:lnTo>
                  <a:pt x="35416" y="141494"/>
                </a:lnTo>
                <a:lnTo>
                  <a:pt x="36311" y="145923"/>
                </a:lnTo>
                <a:lnTo>
                  <a:pt x="37701" y="150463"/>
                </a:lnTo>
                <a:lnTo>
                  <a:pt x="39422" y="155078"/>
                </a:lnTo>
                <a:lnTo>
                  <a:pt x="40568" y="159741"/>
                </a:lnTo>
                <a:lnTo>
                  <a:pt x="41334" y="164438"/>
                </a:lnTo>
                <a:lnTo>
                  <a:pt x="41843" y="169157"/>
                </a:lnTo>
                <a:lnTo>
                  <a:pt x="42183" y="173096"/>
                </a:lnTo>
                <a:lnTo>
                  <a:pt x="42560" y="179590"/>
                </a:lnTo>
                <a:lnTo>
                  <a:pt x="43455" y="182433"/>
                </a:lnTo>
                <a:lnTo>
                  <a:pt x="44845" y="185122"/>
                </a:lnTo>
                <a:lnTo>
                  <a:pt x="46566" y="187709"/>
                </a:lnTo>
                <a:lnTo>
                  <a:pt x="47712" y="190227"/>
                </a:lnTo>
                <a:lnTo>
                  <a:pt x="48987" y="195141"/>
                </a:lnTo>
                <a:lnTo>
                  <a:pt x="49553" y="199971"/>
                </a:lnTo>
                <a:lnTo>
                  <a:pt x="49805" y="204763"/>
                </a:lnTo>
                <a:lnTo>
                  <a:pt x="50006" y="2143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1243"/>
          <p:cNvSpPr/>
          <p:nvPr/>
        </p:nvSpPr>
        <p:spPr>
          <a:xfrm>
            <a:off x="5922168" y="2707597"/>
            <a:ext cx="321470" cy="171327"/>
          </a:xfrm>
          <a:custGeom>
            <a:avLst/>
            <a:gdLst/>
            <a:ahLst/>
            <a:cxnLst/>
            <a:rect l="0" t="0" r="0" b="0"/>
            <a:pathLst>
              <a:path w="321470" h="171327">
                <a:moveTo>
                  <a:pt x="0" y="57034"/>
                </a:moveTo>
                <a:lnTo>
                  <a:pt x="3793" y="53242"/>
                </a:lnTo>
                <a:lnTo>
                  <a:pt x="4910" y="51331"/>
                </a:lnTo>
                <a:lnTo>
                  <a:pt x="6151" y="47091"/>
                </a:lnTo>
                <a:lnTo>
                  <a:pt x="6703" y="42561"/>
                </a:lnTo>
                <a:lnTo>
                  <a:pt x="6850" y="40241"/>
                </a:lnTo>
                <a:lnTo>
                  <a:pt x="7742" y="37901"/>
                </a:lnTo>
                <a:lnTo>
                  <a:pt x="10849" y="33185"/>
                </a:lnTo>
                <a:lnTo>
                  <a:pt x="16993" y="28442"/>
                </a:lnTo>
                <a:lnTo>
                  <a:pt x="24222" y="23689"/>
                </a:lnTo>
                <a:lnTo>
                  <a:pt x="30080" y="18931"/>
                </a:lnTo>
                <a:lnTo>
                  <a:pt x="33547" y="17344"/>
                </a:lnTo>
                <a:lnTo>
                  <a:pt x="41633" y="15581"/>
                </a:lnTo>
                <a:lnTo>
                  <a:pt x="50518" y="12681"/>
                </a:lnTo>
                <a:lnTo>
                  <a:pt x="59759" y="8747"/>
                </a:lnTo>
                <a:lnTo>
                  <a:pt x="69157" y="4352"/>
                </a:lnTo>
                <a:lnTo>
                  <a:pt x="78626" y="1870"/>
                </a:lnTo>
                <a:lnTo>
                  <a:pt x="88126" y="766"/>
                </a:lnTo>
                <a:lnTo>
                  <a:pt x="97640" y="276"/>
                </a:lnTo>
                <a:lnTo>
                  <a:pt x="107160" y="58"/>
                </a:lnTo>
                <a:lnTo>
                  <a:pt x="111922" y="0"/>
                </a:lnTo>
                <a:lnTo>
                  <a:pt x="121445" y="2052"/>
                </a:lnTo>
                <a:lnTo>
                  <a:pt x="130970" y="5610"/>
                </a:lnTo>
                <a:lnTo>
                  <a:pt x="140494" y="9837"/>
                </a:lnTo>
                <a:lnTo>
                  <a:pt x="143669" y="12075"/>
                </a:lnTo>
                <a:lnTo>
                  <a:pt x="145786" y="14362"/>
                </a:lnTo>
                <a:lnTo>
                  <a:pt x="148931" y="19018"/>
                </a:lnTo>
                <a:lnTo>
                  <a:pt x="152975" y="23734"/>
                </a:lnTo>
                <a:lnTo>
                  <a:pt x="154371" y="26896"/>
                </a:lnTo>
                <a:lnTo>
                  <a:pt x="155302" y="30592"/>
                </a:lnTo>
                <a:lnTo>
                  <a:pt x="155922" y="34643"/>
                </a:lnTo>
                <a:lnTo>
                  <a:pt x="156336" y="38138"/>
                </a:lnTo>
                <a:lnTo>
                  <a:pt x="156611" y="41262"/>
                </a:lnTo>
                <a:lnTo>
                  <a:pt x="156795" y="44138"/>
                </a:lnTo>
                <a:lnTo>
                  <a:pt x="156999" y="49450"/>
                </a:lnTo>
                <a:lnTo>
                  <a:pt x="157054" y="51978"/>
                </a:lnTo>
                <a:lnTo>
                  <a:pt x="156297" y="55251"/>
                </a:lnTo>
                <a:lnTo>
                  <a:pt x="154998" y="59020"/>
                </a:lnTo>
                <a:lnTo>
                  <a:pt x="153339" y="63121"/>
                </a:lnTo>
                <a:lnTo>
                  <a:pt x="152232" y="67442"/>
                </a:lnTo>
                <a:lnTo>
                  <a:pt x="151494" y="71910"/>
                </a:lnTo>
                <a:lnTo>
                  <a:pt x="151003" y="76476"/>
                </a:lnTo>
                <a:lnTo>
                  <a:pt x="149087" y="81108"/>
                </a:lnTo>
                <a:lnTo>
                  <a:pt x="146223" y="85783"/>
                </a:lnTo>
                <a:lnTo>
                  <a:pt x="142726" y="90488"/>
                </a:lnTo>
                <a:lnTo>
                  <a:pt x="139601" y="95211"/>
                </a:lnTo>
                <a:lnTo>
                  <a:pt x="136723" y="99948"/>
                </a:lnTo>
                <a:lnTo>
                  <a:pt x="134011" y="104693"/>
                </a:lnTo>
                <a:lnTo>
                  <a:pt x="130616" y="109444"/>
                </a:lnTo>
                <a:lnTo>
                  <a:pt x="126765" y="114199"/>
                </a:lnTo>
                <a:lnTo>
                  <a:pt x="122610" y="118956"/>
                </a:lnTo>
                <a:lnTo>
                  <a:pt x="118253" y="123716"/>
                </a:lnTo>
                <a:lnTo>
                  <a:pt x="105329" y="137204"/>
                </a:lnTo>
                <a:lnTo>
                  <a:pt x="79010" y="163761"/>
                </a:lnTo>
                <a:lnTo>
                  <a:pt x="78666" y="169015"/>
                </a:lnTo>
                <a:lnTo>
                  <a:pt x="78593" y="171028"/>
                </a:lnTo>
                <a:lnTo>
                  <a:pt x="88526" y="171307"/>
                </a:lnTo>
                <a:lnTo>
                  <a:pt x="99167" y="171326"/>
                </a:lnTo>
                <a:lnTo>
                  <a:pt x="107839" y="169214"/>
                </a:lnTo>
                <a:lnTo>
                  <a:pt x="116985" y="166423"/>
                </a:lnTo>
                <a:lnTo>
                  <a:pt x="126341" y="165182"/>
                </a:lnTo>
                <a:lnTo>
                  <a:pt x="131853" y="164058"/>
                </a:lnTo>
                <a:lnTo>
                  <a:pt x="137908" y="162514"/>
                </a:lnTo>
                <a:lnTo>
                  <a:pt x="144326" y="160692"/>
                </a:lnTo>
                <a:lnTo>
                  <a:pt x="151780" y="159477"/>
                </a:lnTo>
                <a:lnTo>
                  <a:pt x="159925" y="158666"/>
                </a:lnTo>
                <a:lnTo>
                  <a:pt x="168529" y="158126"/>
                </a:lnTo>
                <a:lnTo>
                  <a:pt x="176646" y="156973"/>
                </a:lnTo>
                <a:lnTo>
                  <a:pt x="184439" y="155410"/>
                </a:lnTo>
                <a:lnTo>
                  <a:pt x="192016" y="153574"/>
                </a:lnTo>
                <a:lnTo>
                  <a:pt x="199449" y="152350"/>
                </a:lnTo>
                <a:lnTo>
                  <a:pt x="206785" y="151534"/>
                </a:lnTo>
                <a:lnTo>
                  <a:pt x="214056" y="150990"/>
                </a:lnTo>
                <a:lnTo>
                  <a:pt x="222080" y="150628"/>
                </a:lnTo>
                <a:lnTo>
                  <a:pt x="246953" y="150117"/>
                </a:lnTo>
                <a:lnTo>
                  <a:pt x="309126" y="149903"/>
                </a:lnTo>
                <a:lnTo>
                  <a:pt x="311653" y="150697"/>
                </a:lnTo>
                <a:lnTo>
                  <a:pt x="314131" y="152020"/>
                </a:lnTo>
                <a:lnTo>
                  <a:pt x="321469" y="15704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1244"/>
          <p:cNvSpPr/>
          <p:nvPr/>
        </p:nvSpPr>
        <p:spPr>
          <a:xfrm>
            <a:off x="5222081" y="3000375"/>
            <a:ext cx="1042988" cy="42863"/>
          </a:xfrm>
          <a:custGeom>
            <a:avLst/>
            <a:gdLst/>
            <a:ahLst/>
            <a:cxnLst/>
            <a:rect l="0" t="0" r="0" b="0"/>
            <a:pathLst>
              <a:path w="1042988" h="42863">
                <a:moveTo>
                  <a:pt x="0" y="42862"/>
                </a:moveTo>
                <a:lnTo>
                  <a:pt x="86180" y="42862"/>
                </a:lnTo>
                <a:lnTo>
                  <a:pt x="93172" y="42068"/>
                </a:lnTo>
                <a:lnTo>
                  <a:pt x="100215" y="40745"/>
                </a:lnTo>
                <a:lnTo>
                  <a:pt x="107291" y="39070"/>
                </a:lnTo>
                <a:lnTo>
                  <a:pt x="115183" y="37953"/>
                </a:lnTo>
                <a:lnTo>
                  <a:pt x="132420" y="36711"/>
                </a:lnTo>
                <a:lnTo>
                  <a:pt x="163766" y="36013"/>
                </a:lnTo>
                <a:lnTo>
                  <a:pt x="174265" y="35121"/>
                </a:lnTo>
                <a:lnTo>
                  <a:pt x="184439" y="33732"/>
                </a:lnTo>
                <a:lnTo>
                  <a:pt x="194396" y="32013"/>
                </a:lnTo>
                <a:lnTo>
                  <a:pt x="205798" y="30867"/>
                </a:lnTo>
                <a:lnTo>
                  <a:pt x="231166" y="29593"/>
                </a:lnTo>
                <a:lnTo>
                  <a:pt x="243804" y="28460"/>
                </a:lnTo>
                <a:lnTo>
                  <a:pt x="256198" y="26911"/>
                </a:lnTo>
                <a:lnTo>
                  <a:pt x="268430" y="25084"/>
                </a:lnTo>
                <a:lnTo>
                  <a:pt x="281347" y="23866"/>
                </a:lnTo>
                <a:lnTo>
                  <a:pt x="294721" y="23054"/>
                </a:lnTo>
                <a:lnTo>
                  <a:pt x="308399" y="22513"/>
                </a:lnTo>
                <a:lnTo>
                  <a:pt x="323074" y="21359"/>
                </a:lnTo>
                <a:lnTo>
                  <a:pt x="338414" y="19795"/>
                </a:lnTo>
                <a:lnTo>
                  <a:pt x="354197" y="17959"/>
                </a:lnTo>
                <a:lnTo>
                  <a:pt x="384433" y="13802"/>
                </a:lnTo>
                <a:lnTo>
                  <a:pt x="399164" y="11583"/>
                </a:lnTo>
                <a:lnTo>
                  <a:pt x="413747" y="10103"/>
                </a:lnTo>
                <a:lnTo>
                  <a:pt x="428231" y="9116"/>
                </a:lnTo>
                <a:lnTo>
                  <a:pt x="442650" y="8459"/>
                </a:lnTo>
                <a:lnTo>
                  <a:pt x="457818" y="7227"/>
                </a:lnTo>
                <a:lnTo>
                  <a:pt x="489489" y="3741"/>
                </a:lnTo>
                <a:lnTo>
                  <a:pt x="504920" y="2494"/>
                </a:lnTo>
                <a:lnTo>
                  <a:pt x="519970" y="1662"/>
                </a:lnTo>
                <a:lnTo>
                  <a:pt x="550185" y="739"/>
                </a:lnTo>
                <a:lnTo>
                  <a:pt x="647125" y="64"/>
                </a:lnTo>
                <a:lnTo>
                  <a:pt x="883023" y="0"/>
                </a:lnTo>
                <a:lnTo>
                  <a:pt x="894275" y="793"/>
                </a:lnTo>
                <a:lnTo>
                  <a:pt x="904952" y="2116"/>
                </a:lnTo>
                <a:lnTo>
                  <a:pt x="915245" y="3792"/>
                </a:lnTo>
                <a:lnTo>
                  <a:pt x="924488" y="4909"/>
                </a:lnTo>
                <a:lnTo>
                  <a:pt x="941109" y="6150"/>
                </a:lnTo>
                <a:lnTo>
                  <a:pt x="949668" y="7275"/>
                </a:lnTo>
                <a:lnTo>
                  <a:pt x="958550" y="8819"/>
                </a:lnTo>
                <a:lnTo>
                  <a:pt x="967646" y="10641"/>
                </a:lnTo>
                <a:lnTo>
                  <a:pt x="975297" y="11857"/>
                </a:lnTo>
                <a:lnTo>
                  <a:pt x="981986" y="12667"/>
                </a:lnTo>
                <a:lnTo>
                  <a:pt x="988032" y="13207"/>
                </a:lnTo>
                <a:lnTo>
                  <a:pt x="993650" y="14361"/>
                </a:lnTo>
                <a:lnTo>
                  <a:pt x="998984" y="15924"/>
                </a:lnTo>
                <a:lnTo>
                  <a:pt x="1004126" y="17759"/>
                </a:lnTo>
                <a:lnTo>
                  <a:pt x="1009142" y="18983"/>
                </a:lnTo>
                <a:lnTo>
                  <a:pt x="1014074" y="19799"/>
                </a:lnTo>
                <a:lnTo>
                  <a:pt x="1029603" y="21108"/>
                </a:lnTo>
                <a:lnTo>
                  <a:pt x="1032477" y="22010"/>
                </a:lnTo>
                <a:lnTo>
                  <a:pt x="1035187" y="23404"/>
                </a:lnTo>
                <a:lnTo>
                  <a:pt x="1042987" y="285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1245"/>
          <p:cNvSpPr/>
          <p:nvPr/>
        </p:nvSpPr>
        <p:spPr>
          <a:xfrm>
            <a:off x="5594976" y="3114677"/>
            <a:ext cx="205750" cy="250030"/>
          </a:xfrm>
          <a:custGeom>
            <a:avLst/>
            <a:gdLst/>
            <a:ahLst/>
            <a:cxnLst/>
            <a:rect l="0" t="0" r="0" b="0"/>
            <a:pathLst>
              <a:path w="205750" h="250030">
                <a:moveTo>
                  <a:pt x="62874" y="21429"/>
                </a:moveTo>
                <a:lnTo>
                  <a:pt x="59081" y="17637"/>
                </a:lnTo>
                <a:lnTo>
                  <a:pt x="57170" y="16519"/>
                </a:lnTo>
                <a:lnTo>
                  <a:pt x="51482" y="14947"/>
                </a:lnTo>
                <a:lnTo>
                  <a:pt x="49873" y="14579"/>
                </a:lnTo>
                <a:lnTo>
                  <a:pt x="49444" y="13687"/>
                </a:lnTo>
                <a:lnTo>
                  <a:pt x="48967" y="10580"/>
                </a:lnTo>
                <a:lnTo>
                  <a:pt x="48046" y="9434"/>
                </a:lnTo>
                <a:lnTo>
                  <a:pt x="46639" y="8669"/>
                </a:lnTo>
                <a:lnTo>
                  <a:pt x="42469" y="7443"/>
                </a:lnTo>
                <a:lnTo>
                  <a:pt x="42920" y="6549"/>
                </a:lnTo>
                <a:lnTo>
                  <a:pt x="47683" y="1017"/>
                </a:lnTo>
                <a:lnTo>
                  <a:pt x="48778" y="677"/>
                </a:lnTo>
                <a:lnTo>
                  <a:pt x="54905" y="199"/>
                </a:lnTo>
                <a:lnTo>
                  <a:pt x="66421" y="57"/>
                </a:lnTo>
                <a:lnTo>
                  <a:pt x="97249" y="0"/>
                </a:lnTo>
                <a:lnTo>
                  <a:pt x="101666" y="793"/>
                </a:lnTo>
                <a:lnTo>
                  <a:pt x="106198" y="2115"/>
                </a:lnTo>
                <a:lnTo>
                  <a:pt x="116260" y="5701"/>
                </a:lnTo>
                <a:lnTo>
                  <a:pt x="128669" y="9941"/>
                </a:lnTo>
                <a:lnTo>
                  <a:pt x="134519" y="11389"/>
                </a:lnTo>
                <a:lnTo>
                  <a:pt x="140006" y="12354"/>
                </a:lnTo>
                <a:lnTo>
                  <a:pt x="145251" y="12998"/>
                </a:lnTo>
                <a:lnTo>
                  <a:pt x="151130" y="15014"/>
                </a:lnTo>
                <a:lnTo>
                  <a:pt x="157430" y="17946"/>
                </a:lnTo>
                <a:lnTo>
                  <a:pt x="169986" y="24643"/>
                </a:lnTo>
                <a:lnTo>
                  <a:pt x="180858" y="30266"/>
                </a:lnTo>
                <a:lnTo>
                  <a:pt x="185186" y="33670"/>
                </a:lnTo>
                <a:lnTo>
                  <a:pt x="188865" y="37527"/>
                </a:lnTo>
                <a:lnTo>
                  <a:pt x="192112" y="41686"/>
                </a:lnTo>
                <a:lnTo>
                  <a:pt x="195070" y="46046"/>
                </a:lnTo>
                <a:lnTo>
                  <a:pt x="197836" y="50541"/>
                </a:lnTo>
                <a:lnTo>
                  <a:pt x="200474" y="55124"/>
                </a:lnTo>
                <a:lnTo>
                  <a:pt x="202232" y="59767"/>
                </a:lnTo>
                <a:lnTo>
                  <a:pt x="203404" y="64450"/>
                </a:lnTo>
                <a:lnTo>
                  <a:pt x="204186" y="69160"/>
                </a:lnTo>
                <a:lnTo>
                  <a:pt x="204706" y="74681"/>
                </a:lnTo>
                <a:lnTo>
                  <a:pt x="205054" y="80743"/>
                </a:lnTo>
                <a:lnTo>
                  <a:pt x="205285" y="87165"/>
                </a:lnTo>
                <a:lnTo>
                  <a:pt x="204646" y="93034"/>
                </a:lnTo>
                <a:lnTo>
                  <a:pt x="203426" y="98535"/>
                </a:lnTo>
                <a:lnTo>
                  <a:pt x="199954" y="109673"/>
                </a:lnTo>
                <a:lnTo>
                  <a:pt x="195765" y="122561"/>
                </a:lnTo>
                <a:lnTo>
                  <a:pt x="191949" y="129331"/>
                </a:lnTo>
                <a:lnTo>
                  <a:pt x="187024" y="136226"/>
                </a:lnTo>
                <a:lnTo>
                  <a:pt x="181359" y="143204"/>
                </a:lnTo>
                <a:lnTo>
                  <a:pt x="175995" y="149444"/>
                </a:lnTo>
                <a:lnTo>
                  <a:pt x="170832" y="155191"/>
                </a:lnTo>
                <a:lnTo>
                  <a:pt x="160861" y="165810"/>
                </a:lnTo>
                <a:lnTo>
                  <a:pt x="151138" y="175821"/>
                </a:lnTo>
                <a:lnTo>
                  <a:pt x="145529" y="180713"/>
                </a:lnTo>
                <a:lnTo>
                  <a:pt x="139408" y="185562"/>
                </a:lnTo>
                <a:lnTo>
                  <a:pt x="132947" y="190382"/>
                </a:lnTo>
                <a:lnTo>
                  <a:pt x="126258" y="194390"/>
                </a:lnTo>
                <a:lnTo>
                  <a:pt x="119417" y="197854"/>
                </a:lnTo>
                <a:lnTo>
                  <a:pt x="106260" y="203821"/>
                </a:lnTo>
                <a:lnTo>
                  <a:pt x="95121" y="209119"/>
                </a:lnTo>
                <a:lnTo>
                  <a:pt x="89135" y="210849"/>
                </a:lnTo>
                <a:lnTo>
                  <a:pt x="82762" y="212003"/>
                </a:lnTo>
                <a:lnTo>
                  <a:pt x="76133" y="212772"/>
                </a:lnTo>
                <a:lnTo>
                  <a:pt x="70125" y="213285"/>
                </a:lnTo>
                <a:lnTo>
                  <a:pt x="64533" y="213627"/>
                </a:lnTo>
                <a:lnTo>
                  <a:pt x="54880" y="214006"/>
                </a:lnTo>
                <a:lnTo>
                  <a:pt x="47944" y="214175"/>
                </a:lnTo>
                <a:lnTo>
                  <a:pt x="44189" y="213426"/>
                </a:lnTo>
                <a:lnTo>
                  <a:pt x="40099" y="212133"/>
                </a:lnTo>
                <a:lnTo>
                  <a:pt x="35784" y="210478"/>
                </a:lnTo>
                <a:lnTo>
                  <a:pt x="32114" y="208580"/>
                </a:lnTo>
                <a:lnTo>
                  <a:pt x="25919" y="204355"/>
                </a:lnTo>
                <a:lnTo>
                  <a:pt x="20520" y="199831"/>
                </a:lnTo>
                <a:lnTo>
                  <a:pt x="15475" y="195175"/>
                </a:lnTo>
                <a:lnTo>
                  <a:pt x="8172" y="188091"/>
                </a:lnTo>
                <a:lnTo>
                  <a:pt x="3372" y="183343"/>
                </a:lnTo>
                <a:lnTo>
                  <a:pt x="1775" y="180965"/>
                </a:lnTo>
                <a:lnTo>
                  <a:pt x="0" y="176207"/>
                </a:lnTo>
                <a:lnTo>
                  <a:pt x="320" y="173827"/>
                </a:lnTo>
                <a:lnTo>
                  <a:pt x="1328" y="171446"/>
                </a:lnTo>
                <a:lnTo>
                  <a:pt x="6538" y="164303"/>
                </a:lnTo>
                <a:lnTo>
                  <a:pt x="11617" y="158571"/>
                </a:lnTo>
                <a:lnTo>
                  <a:pt x="16545" y="155671"/>
                </a:lnTo>
                <a:lnTo>
                  <a:pt x="20082" y="153786"/>
                </a:lnTo>
                <a:lnTo>
                  <a:pt x="26128" y="151692"/>
                </a:lnTo>
                <a:lnTo>
                  <a:pt x="28851" y="151133"/>
                </a:lnTo>
                <a:lnTo>
                  <a:pt x="32254" y="151555"/>
                </a:lnTo>
                <a:lnTo>
                  <a:pt x="36111" y="152629"/>
                </a:lnTo>
                <a:lnTo>
                  <a:pt x="40269" y="154140"/>
                </a:lnTo>
                <a:lnTo>
                  <a:pt x="44629" y="155147"/>
                </a:lnTo>
                <a:lnTo>
                  <a:pt x="49123" y="155818"/>
                </a:lnTo>
                <a:lnTo>
                  <a:pt x="53707" y="156265"/>
                </a:lnTo>
                <a:lnTo>
                  <a:pt x="57556" y="157357"/>
                </a:lnTo>
                <a:lnTo>
                  <a:pt x="63949" y="160687"/>
                </a:lnTo>
                <a:lnTo>
                  <a:pt x="67560" y="162686"/>
                </a:lnTo>
                <a:lnTo>
                  <a:pt x="75804" y="167025"/>
                </a:lnTo>
                <a:lnTo>
                  <a:pt x="103445" y="181002"/>
                </a:lnTo>
                <a:lnTo>
                  <a:pt x="108177" y="184167"/>
                </a:lnTo>
                <a:lnTo>
                  <a:pt x="112920" y="187865"/>
                </a:lnTo>
                <a:lnTo>
                  <a:pt x="117669" y="191917"/>
                </a:lnTo>
                <a:lnTo>
                  <a:pt x="122423" y="195413"/>
                </a:lnTo>
                <a:lnTo>
                  <a:pt x="127179" y="198537"/>
                </a:lnTo>
                <a:lnTo>
                  <a:pt x="131938" y="201414"/>
                </a:lnTo>
                <a:lnTo>
                  <a:pt x="135904" y="204919"/>
                </a:lnTo>
                <a:lnTo>
                  <a:pt x="139342" y="208843"/>
                </a:lnTo>
                <a:lnTo>
                  <a:pt x="142428" y="213047"/>
                </a:lnTo>
                <a:lnTo>
                  <a:pt x="146072" y="216643"/>
                </a:lnTo>
                <a:lnTo>
                  <a:pt x="150089" y="219834"/>
                </a:lnTo>
                <a:lnTo>
                  <a:pt x="154355" y="222755"/>
                </a:lnTo>
                <a:lnTo>
                  <a:pt x="158786" y="225497"/>
                </a:lnTo>
                <a:lnTo>
                  <a:pt x="163328" y="228118"/>
                </a:lnTo>
                <a:lnTo>
                  <a:pt x="172607" y="233147"/>
                </a:lnTo>
                <a:lnTo>
                  <a:pt x="182023" y="238028"/>
                </a:lnTo>
                <a:lnTo>
                  <a:pt x="185963" y="240441"/>
                </a:lnTo>
                <a:lnTo>
                  <a:pt x="189383" y="242843"/>
                </a:lnTo>
                <a:lnTo>
                  <a:pt x="192457" y="245238"/>
                </a:lnTo>
                <a:lnTo>
                  <a:pt x="197989" y="247900"/>
                </a:lnTo>
                <a:lnTo>
                  <a:pt x="205749" y="25002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1246"/>
          <p:cNvSpPr/>
          <p:nvPr/>
        </p:nvSpPr>
        <p:spPr>
          <a:xfrm>
            <a:off x="6536825" y="2914650"/>
            <a:ext cx="221163" cy="14288"/>
          </a:xfrm>
          <a:custGeom>
            <a:avLst/>
            <a:gdLst/>
            <a:ahLst/>
            <a:cxnLst/>
            <a:rect l="0" t="0" r="0" b="0"/>
            <a:pathLst>
              <a:path w="221163" h="14288">
                <a:moveTo>
                  <a:pt x="6850" y="0"/>
                </a:moveTo>
                <a:lnTo>
                  <a:pt x="0" y="0"/>
                </a:lnTo>
                <a:lnTo>
                  <a:pt x="10355" y="0"/>
                </a:lnTo>
                <a:lnTo>
                  <a:pt x="12362" y="793"/>
                </a:lnTo>
                <a:lnTo>
                  <a:pt x="14493" y="2116"/>
                </a:lnTo>
                <a:lnTo>
                  <a:pt x="16708" y="3792"/>
                </a:lnTo>
                <a:lnTo>
                  <a:pt x="19772" y="4909"/>
                </a:lnTo>
                <a:lnTo>
                  <a:pt x="23402" y="5654"/>
                </a:lnTo>
                <a:lnTo>
                  <a:pt x="27409" y="6150"/>
                </a:lnTo>
                <a:lnTo>
                  <a:pt x="30875" y="6481"/>
                </a:lnTo>
                <a:lnTo>
                  <a:pt x="36842" y="6849"/>
                </a:lnTo>
                <a:lnTo>
                  <a:pt x="44257" y="7013"/>
                </a:lnTo>
                <a:lnTo>
                  <a:pt x="194669" y="7143"/>
                </a:lnTo>
                <a:lnTo>
                  <a:pt x="199532" y="7937"/>
                </a:lnTo>
                <a:lnTo>
                  <a:pt x="203566" y="9260"/>
                </a:lnTo>
                <a:lnTo>
                  <a:pt x="207050" y="10936"/>
                </a:lnTo>
                <a:lnTo>
                  <a:pt x="210167" y="12053"/>
                </a:lnTo>
                <a:lnTo>
                  <a:pt x="213038" y="12798"/>
                </a:lnTo>
                <a:lnTo>
                  <a:pt x="221162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1247"/>
          <p:cNvSpPr/>
          <p:nvPr/>
        </p:nvSpPr>
        <p:spPr>
          <a:xfrm>
            <a:off x="6600825" y="2978943"/>
            <a:ext cx="178594" cy="14289"/>
          </a:xfrm>
          <a:custGeom>
            <a:avLst/>
            <a:gdLst/>
            <a:ahLst/>
            <a:cxnLst/>
            <a:rect l="0" t="0" r="0" b="0"/>
            <a:pathLst>
              <a:path w="178594" h="14289">
                <a:moveTo>
                  <a:pt x="0" y="0"/>
                </a:moveTo>
                <a:lnTo>
                  <a:pt x="83442" y="0"/>
                </a:lnTo>
                <a:lnTo>
                  <a:pt x="88172" y="794"/>
                </a:lnTo>
                <a:lnTo>
                  <a:pt x="92912" y="2117"/>
                </a:lnTo>
                <a:lnTo>
                  <a:pt x="97659" y="3792"/>
                </a:lnTo>
                <a:lnTo>
                  <a:pt x="102413" y="4910"/>
                </a:lnTo>
                <a:lnTo>
                  <a:pt x="107169" y="5655"/>
                </a:lnTo>
                <a:lnTo>
                  <a:pt x="111927" y="6151"/>
                </a:lnTo>
                <a:lnTo>
                  <a:pt x="115892" y="6482"/>
                </a:lnTo>
                <a:lnTo>
                  <a:pt x="119331" y="6703"/>
                </a:lnTo>
                <a:lnTo>
                  <a:pt x="122416" y="6850"/>
                </a:lnTo>
                <a:lnTo>
                  <a:pt x="130078" y="7013"/>
                </a:lnTo>
                <a:lnTo>
                  <a:pt x="147932" y="7118"/>
                </a:lnTo>
                <a:lnTo>
                  <a:pt x="153389" y="7921"/>
                </a:lnTo>
                <a:lnTo>
                  <a:pt x="159410" y="9249"/>
                </a:lnTo>
                <a:lnTo>
                  <a:pt x="178593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1248"/>
          <p:cNvSpPr/>
          <p:nvPr/>
        </p:nvSpPr>
        <p:spPr>
          <a:xfrm>
            <a:off x="7065168" y="2571750"/>
            <a:ext cx="14289" cy="200026"/>
          </a:xfrm>
          <a:custGeom>
            <a:avLst/>
            <a:gdLst/>
            <a:ahLst/>
            <a:cxnLst/>
            <a:rect l="0" t="0" r="0" b="0"/>
            <a:pathLst>
              <a:path w="14289" h="200026">
                <a:moveTo>
                  <a:pt x="0" y="0"/>
                </a:moveTo>
                <a:lnTo>
                  <a:pt x="0" y="13735"/>
                </a:lnTo>
                <a:lnTo>
                  <a:pt x="794" y="17888"/>
                </a:lnTo>
                <a:lnTo>
                  <a:pt x="2117" y="22244"/>
                </a:lnTo>
                <a:lnTo>
                  <a:pt x="3793" y="26735"/>
                </a:lnTo>
                <a:lnTo>
                  <a:pt x="4910" y="31317"/>
                </a:lnTo>
                <a:lnTo>
                  <a:pt x="5654" y="35959"/>
                </a:lnTo>
                <a:lnTo>
                  <a:pt x="6151" y="40641"/>
                </a:lnTo>
                <a:lnTo>
                  <a:pt x="6482" y="46144"/>
                </a:lnTo>
                <a:lnTo>
                  <a:pt x="6850" y="58608"/>
                </a:lnTo>
                <a:lnTo>
                  <a:pt x="7105" y="87406"/>
                </a:lnTo>
                <a:lnTo>
                  <a:pt x="7144" y="187785"/>
                </a:lnTo>
                <a:lnTo>
                  <a:pt x="7938" y="190277"/>
                </a:lnTo>
                <a:lnTo>
                  <a:pt x="9261" y="192733"/>
                </a:lnTo>
                <a:lnTo>
                  <a:pt x="14288" y="2000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1249"/>
          <p:cNvSpPr/>
          <p:nvPr/>
        </p:nvSpPr>
        <p:spPr>
          <a:xfrm>
            <a:off x="7143750" y="2543175"/>
            <a:ext cx="150019" cy="114301"/>
          </a:xfrm>
          <a:custGeom>
            <a:avLst/>
            <a:gdLst/>
            <a:ahLst/>
            <a:cxnLst/>
            <a:rect l="0" t="0" r="0" b="0"/>
            <a:pathLst>
              <a:path w="150019" h="114301">
                <a:moveTo>
                  <a:pt x="0" y="0"/>
                </a:moveTo>
                <a:lnTo>
                  <a:pt x="3792" y="0"/>
                </a:lnTo>
                <a:lnTo>
                  <a:pt x="4909" y="793"/>
                </a:lnTo>
                <a:lnTo>
                  <a:pt x="5653" y="2116"/>
                </a:lnTo>
                <a:lnTo>
                  <a:pt x="6150" y="3792"/>
                </a:lnTo>
                <a:lnTo>
                  <a:pt x="6481" y="5703"/>
                </a:lnTo>
                <a:lnTo>
                  <a:pt x="6702" y="7771"/>
                </a:lnTo>
                <a:lnTo>
                  <a:pt x="6849" y="9943"/>
                </a:lnTo>
                <a:lnTo>
                  <a:pt x="7741" y="12184"/>
                </a:lnTo>
                <a:lnTo>
                  <a:pt x="9129" y="14473"/>
                </a:lnTo>
                <a:lnTo>
                  <a:pt x="10848" y="16792"/>
                </a:lnTo>
                <a:lnTo>
                  <a:pt x="13582" y="19132"/>
                </a:lnTo>
                <a:lnTo>
                  <a:pt x="16992" y="21486"/>
                </a:lnTo>
                <a:lnTo>
                  <a:pt x="20853" y="23849"/>
                </a:lnTo>
                <a:lnTo>
                  <a:pt x="23427" y="26218"/>
                </a:lnTo>
                <a:lnTo>
                  <a:pt x="25143" y="28591"/>
                </a:lnTo>
                <a:lnTo>
                  <a:pt x="26287" y="30967"/>
                </a:lnTo>
                <a:lnTo>
                  <a:pt x="27049" y="34138"/>
                </a:lnTo>
                <a:lnTo>
                  <a:pt x="27558" y="37840"/>
                </a:lnTo>
                <a:lnTo>
                  <a:pt x="27896" y="41895"/>
                </a:lnTo>
                <a:lnTo>
                  <a:pt x="27329" y="46186"/>
                </a:lnTo>
                <a:lnTo>
                  <a:pt x="26157" y="50634"/>
                </a:lnTo>
                <a:lnTo>
                  <a:pt x="24582" y="55187"/>
                </a:lnTo>
                <a:lnTo>
                  <a:pt x="23531" y="59016"/>
                </a:lnTo>
                <a:lnTo>
                  <a:pt x="22831" y="62363"/>
                </a:lnTo>
                <a:lnTo>
                  <a:pt x="22365" y="65388"/>
                </a:lnTo>
                <a:lnTo>
                  <a:pt x="21259" y="68198"/>
                </a:lnTo>
                <a:lnTo>
                  <a:pt x="19729" y="70865"/>
                </a:lnTo>
                <a:lnTo>
                  <a:pt x="17915" y="73437"/>
                </a:lnTo>
                <a:lnTo>
                  <a:pt x="16706" y="75945"/>
                </a:lnTo>
                <a:lnTo>
                  <a:pt x="15900" y="78411"/>
                </a:lnTo>
                <a:lnTo>
                  <a:pt x="15362" y="80849"/>
                </a:lnTo>
                <a:lnTo>
                  <a:pt x="15004" y="83268"/>
                </a:lnTo>
                <a:lnTo>
                  <a:pt x="14764" y="85674"/>
                </a:lnTo>
                <a:lnTo>
                  <a:pt x="14382" y="91447"/>
                </a:lnTo>
                <a:lnTo>
                  <a:pt x="16446" y="94353"/>
                </a:lnTo>
                <a:lnTo>
                  <a:pt x="18108" y="96240"/>
                </a:lnTo>
                <a:lnTo>
                  <a:pt x="19215" y="98291"/>
                </a:lnTo>
                <a:lnTo>
                  <a:pt x="19954" y="100452"/>
                </a:lnTo>
                <a:lnTo>
                  <a:pt x="20446" y="102687"/>
                </a:lnTo>
                <a:lnTo>
                  <a:pt x="21568" y="104176"/>
                </a:lnTo>
                <a:lnTo>
                  <a:pt x="23110" y="105169"/>
                </a:lnTo>
                <a:lnTo>
                  <a:pt x="26940" y="106273"/>
                </a:lnTo>
                <a:lnTo>
                  <a:pt x="31288" y="106763"/>
                </a:lnTo>
                <a:lnTo>
                  <a:pt x="35866" y="106981"/>
                </a:lnTo>
                <a:lnTo>
                  <a:pt x="38198" y="107039"/>
                </a:lnTo>
                <a:lnTo>
                  <a:pt x="40547" y="107872"/>
                </a:lnTo>
                <a:lnTo>
                  <a:pt x="42905" y="109221"/>
                </a:lnTo>
                <a:lnTo>
                  <a:pt x="45273" y="110914"/>
                </a:lnTo>
                <a:lnTo>
                  <a:pt x="47644" y="112042"/>
                </a:lnTo>
                <a:lnTo>
                  <a:pt x="50019" y="112795"/>
                </a:lnTo>
                <a:lnTo>
                  <a:pt x="52396" y="113296"/>
                </a:lnTo>
                <a:lnTo>
                  <a:pt x="55568" y="113631"/>
                </a:lnTo>
                <a:lnTo>
                  <a:pt x="59270" y="113854"/>
                </a:lnTo>
                <a:lnTo>
                  <a:pt x="66823" y="114101"/>
                </a:lnTo>
                <a:lnTo>
                  <a:pt x="78140" y="114261"/>
                </a:lnTo>
                <a:lnTo>
                  <a:pt x="150018" y="1143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1250"/>
          <p:cNvSpPr/>
          <p:nvPr/>
        </p:nvSpPr>
        <p:spPr>
          <a:xfrm>
            <a:off x="7258050" y="2514600"/>
            <a:ext cx="28576" cy="278607"/>
          </a:xfrm>
          <a:custGeom>
            <a:avLst/>
            <a:gdLst/>
            <a:ahLst/>
            <a:cxnLst/>
            <a:rect l="0" t="0" r="0" b="0"/>
            <a:pathLst>
              <a:path w="28576" h="278607">
                <a:moveTo>
                  <a:pt x="7143" y="0"/>
                </a:moveTo>
                <a:lnTo>
                  <a:pt x="86" y="0"/>
                </a:lnTo>
                <a:lnTo>
                  <a:pt x="17" y="6497"/>
                </a:lnTo>
                <a:lnTo>
                  <a:pt x="0" y="38283"/>
                </a:lnTo>
                <a:lnTo>
                  <a:pt x="1588" y="43778"/>
                </a:lnTo>
                <a:lnTo>
                  <a:pt x="4233" y="49029"/>
                </a:lnTo>
                <a:lnTo>
                  <a:pt x="7584" y="54117"/>
                </a:lnTo>
                <a:lnTo>
                  <a:pt x="10613" y="60684"/>
                </a:lnTo>
                <a:lnTo>
                  <a:pt x="13425" y="68237"/>
                </a:lnTo>
                <a:lnTo>
                  <a:pt x="16094" y="76448"/>
                </a:lnTo>
                <a:lnTo>
                  <a:pt x="17873" y="84302"/>
                </a:lnTo>
                <a:lnTo>
                  <a:pt x="19059" y="91920"/>
                </a:lnTo>
                <a:lnTo>
                  <a:pt x="19849" y="99380"/>
                </a:lnTo>
                <a:lnTo>
                  <a:pt x="20377" y="106734"/>
                </a:lnTo>
                <a:lnTo>
                  <a:pt x="20728" y="114019"/>
                </a:lnTo>
                <a:lnTo>
                  <a:pt x="21118" y="128462"/>
                </a:lnTo>
                <a:lnTo>
                  <a:pt x="21425" y="194368"/>
                </a:lnTo>
                <a:lnTo>
                  <a:pt x="21428" y="201016"/>
                </a:lnTo>
                <a:lnTo>
                  <a:pt x="22222" y="207036"/>
                </a:lnTo>
                <a:lnTo>
                  <a:pt x="23546" y="212636"/>
                </a:lnTo>
                <a:lnTo>
                  <a:pt x="25223" y="217957"/>
                </a:lnTo>
                <a:lnTo>
                  <a:pt x="26340" y="223092"/>
                </a:lnTo>
                <a:lnTo>
                  <a:pt x="27085" y="228103"/>
                </a:lnTo>
                <a:lnTo>
                  <a:pt x="27582" y="233031"/>
                </a:lnTo>
                <a:lnTo>
                  <a:pt x="28133" y="240623"/>
                </a:lnTo>
                <a:lnTo>
                  <a:pt x="28378" y="246643"/>
                </a:lnTo>
                <a:lnTo>
                  <a:pt x="28516" y="255289"/>
                </a:lnTo>
                <a:lnTo>
                  <a:pt x="28575" y="2786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1251"/>
          <p:cNvSpPr/>
          <p:nvPr/>
        </p:nvSpPr>
        <p:spPr>
          <a:xfrm>
            <a:off x="6979443" y="2821807"/>
            <a:ext cx="357189" cy="28550"/>
          </a:xfrm>
          <a:custGeom>
            <a:avLst/>
            <a:gdLst/>
            <a:ahLst/>
            <a:cxnLst/>
            <a:rect l="0" t="0" r="0" b="0"/>
            <a:pathLst>
              <a:path w="357189" h="28550">
                <a:moveTo>
                  <a:pt x="0" y="28549"/>
                </a:moveTo>
                <a:lnTo>
                  <a:pt x="9943" y="28549"/>
                </a:lnTo>
                <a:lnTo>
                  <a:pt x="12979" y="27755"/>
                </a:lnTo>
                <a:lnTo>
                  <a:pt x="16591" y="26432"/>
                </a:lnTo>
                <a:lnTo>
                  <a:pt x="20585" y="24757"/>
                </a:lnTo>
                <a:lnTo>
                  <a:pt x="24836" y="23639"/>
                </a:lnTo>
                <a:lnTo>
                  <a:pt x="29257" y="22894"/>
                </a:lnTo>
                <a:lnTo>
                  <a:pt x="38403" y="22067"/>
                </a:lnTo>
                <a:lnTo>
                  <a:pt x="47760" y="21699"/>
                </a:lnTo>
                <a:lnTo>
                  <a:pt x="65745" y="21492"/>
                </a:lnTo>
                <a:lnTo>
                  <a:pt x="72405" y="20669"/>
                </a:lnTo>
                <a:lnTo>
                  <a:pt x="79226" y="19327"/>
                </a:lnTo>
                <a:lnTo>
                  <a:pt x="86155" y="17638"/>
                </a:lnTo>
                <a:lnTo>
                  <a:pt x="93156" y="16513"/>
                </a:lnTo>
                <a:lnTo>
                  <a:pt x="100203" y="15762"/>
                </a:lnTo>
                <a:lnTo>
                  <a:pt x="107284" y="15262"/>
                </a:lnTo>
                <a:lnTo>
                  <a:pt x="115179" y="14135"/>
                </a:lnTo>
                <a:lnTo>
                  <a:pt x="123618" y="12589"/>
                </a:lnTo>
                <a:lnTo>
                  <a:pt x="132419" y="10766"/>
                </a:lnTo>
                <a:lnTo>
                  <a:pt x="140666" y="9549"/>
                </a:lnTo>
                <a:lnTo>
                  <a:pt x="148546" y="8739"/>
                </a:lnTo>
                <a:lnTo>
                  <a:pt x="156181" y="8198"/>
                </a:lnTo>
                <a:lnTo>
                  <a:pt x="164445" y="7838"/>
                </a:lnTo>
                <a:lnTo>
                  <a:pt x="182095" y="7438"/>
                </a:lnTo>
                <a:lnTo>
                  <a:pt x="190453" y="6537"/>
                </a:lnTo>
                <a:lnTo>
                  <a:pt x="198407" y="5143"/>
                </a:lnTo>
                <a:lnTo>
                  <a:pt x="206090" y="3420"/>
                </a:lnTo>
                <a:lnTo>
                  <a:pt x="214387" y="2271"/>
                </a:lnTo>
                <a:lnTo>
                  <a:pt x="223094" y="1505"/>
                </a:lnTo>
                <a:lnTo>
                  <a:pt x="232073" y="995"/>
                </a:lnTo>
                <a:lnTo>
                  <a:pt x="248400" y="428"/>
                </a:lnTo>
                <a:lnTo>
                  <a:pt x="278284" y="63"/>
                </a:lnTo>
                <a:lnTo>
                  <a:pt x="296150" y="0"/>
                </a:lnTo>
                <a:lnTo>
                  <a:pt x="302209" y="785"/>
                </a:lnTo>
                <a:lnTo>
                  <a:pt x="308629" y="2102"/>
                </a:lnTo>
                <a:lnTo>
                  <a:pt x="315290" y="3774"/>
                </a:lnTo>
                <a:lnTo>
                  <a:pt x="321319" y="4889"/>
                </a:lnTo>
                <a:lnTo>
                  <a:pt x="326925" y="5632"/>
                </a:lnTo>
                <a:lnTo>
                  <a:pt x="332251" y="6127"/>
                </a:lnTo>
                <a:lnTo>
                  <a:pt x="337388" y="7251"/>
                </a:lnTo>
                <a:lnTo>
                  <a:pt x="342400" y="8794"/>
                </a:lnTo>
                <a:lnTo>
                  <a:pt x="357188" y="1426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1252"/>
          <p:cNvSpPr/>
          <p:nvPr/>
        </p:nvSpPr>
        <p:spPr>
          <a:xfrm>
            <a:off x="7068344" y="2921804"/>
            <a:ext cx="175287" cy="178545"/>
          </a:xfrm>
          <a:custGeom>
            <a:avLst/>
            <a:gdLst/>
            <a:ahLst/>
            <a:cxnLst/>
            <a:rect l="0" t="0" r="0" b="0"/>
            <a:pathLst>
              <a:path w="175287" h="178545">
                <a:moveTo>
                  <a:pt x="61118" y="28564"/>
                </a:moveTo>
                <a:lnTo>
                  <a:pt x="61118" y="24772"/>
                </a:lnTo>
                <a:lnTo>
                  <a:pt x="60324" y="23655"/>
                </a:lnTo>
                <a:lnTo>
                  <a:pt x="59002" y="22910"/>
                </a:lnTo>
                <a:lnTo>
                  <a:pt x="57325" y="22413"/>
                </a:lnTo>
                <a:lnTo>
                  <a:pt x="57003" y="22083"/>
                </a:lnTo>
                <a:lnTo>
                  <a:pt x="57580" y="21862"/>
                </a:lnTo>
                <a:lnTo>
                  <a:pt x="58759" y="21715"/>
                </a:lnTo>
                <a:lnTo>
                  <a:pt x="59546" y="20823"/>
                </a:lnTo>
                <a:lnTo>
                  <a:pt x="60070" y="19435"/>
                </a:lnTo>
                <a:lnTo>
                  <a:pt x="60420" y="17715"/>
                </a:lnTo>
                <a:lnTo>
                  <a:pt x="62924" y="13688"/>
                </a:lnTo>
                <a:lnTo>
                  <a:pt x="66684" y="9253"/>
                </a:lnTo>
                <a:lnTo>
                  <a:pt x="71000" y="4636"/>
                </a:lnTo>
                <a:lnTo>
                  <a:pt x="73262" y="3087"/>
                </a:lnTo>
                <a:lnTo>
                  <a:pt x="77892" y="1366"/>
                </a:lnTo>
                <a:lnTo>
                  <a:pt x="81032" y="907"/>
                </a:lnTo>
                <a:lnTo>
                  <a:pt x="84713" y="601"/>
                </a:lnTo>
                <a:lnTo>
                  <a:pt x="92242" y="261"/>
                </a:lnTo>
                <a:lnTo>
                  <a:pt x="98234" y="110"/>
                </a:lnTo>
                <a:lnTo>
                  <a:pt x="119570" y="0"/>
                </a:lnTo>
                <a:lnTo>
                  <a:pt x="123105" y="790"/>
                </a:lnTo>
                <a:lnTo>
                  <a:pt x="127049" y="2111"/>
                </a:lnTo>
                <a:lnTo>
                  <a:pt x="131266" y="3785"/>
                </a:lnTo>
                <a:lnTo>
                  <a:pt x="134871" y="5695"/>
                </a:lnTo>
                <a:lnTo>
                  <a:pt x="138068" y="7761"/>
                </a:lnTo>
                <a:lnTo>
                  <a:pt x="140993" y="9933"/>
                </a:lnTo>
                <a:lnTo>
                  <a:pt x="144530" y="12969"/>
                </a:lnTo>
                <a:lnTo>
                  <a:pt x="148476" y="16580"/>
                </a:lnTo>
                <a:lnTo>
                  <a:pt x="159498" y="27130"/>
                </a:lnTo>
                <a:lnTo>
                  <a:pt x="162423" y="29989"/>
                </a:lnTo>
                <a:lnTo>
                  <a:pt x="165167" y="33483"/>
                </a:lnTo>
                <a:lnTo>
                  <a:pt x="167791" y="37400"/>
                </a:lnTo>
                <a:lnTo>
                  <a:pt x="170333" y="41598"/>
                </a:lnTo>
                <a:lnTo>
                  <a:pt x="172028" y="45985"/>
                </a:lnTo>
                <a:lnTo>
                  <a:pt x="173158" y="50497"/>
                </a:lnTo>
                <a:lnTo>
                  <a:pt x="173912" y="55092"/>
                </a:lnTo>
                <a:lnTo>
                  <a:pt x="174414" y="59743"/>
                </a:lnTo>
                <a:lnTo>
                  <a:pt x="174749" y="64431"/>
                </a:lnTo>
                <a:lnTo>
                  <a:pt x="174972" y="69144"/>
                </a:lnTo>
                <a:lnTo>
                  <a:pt x="175220" y="80731"/>
                </a:lnTo>
                <a:lnTo>
                  <a:pt x="175286" y="87155"/>
                </a:lnTo>
                <a:lnTo>
                  <a:pt x="173742" y="93025"/>
                </a:lnTo>
                <a:lnTo>
                  <a:pt x="171126" y="98525"/>
                </a:lnTo>
                <a:lnTo>
                  <a:pt x="167794" y="103780"/>
                </a:lnTo>
                <a:lnTo>
                  <a:pt x="164779" y="108871"/>
                </a:lnTo>
                <a:lnTo>
                  <a:pt x="161975" y="113852"/>
                </a:lnTo>
                <a:lnTo>
                  <a:pt x="156744" y="123620"/>
                </a:lnTo>
                <a:lnTo>
                  <a:pt x="151773" y="133253"/>
                </a:lnTo>
                <a:lnTo>
                  <a:pt x="148542" y="137250"/>
                </a:lnTo>
                <a:lnTo>
                  <a:pt x="144800" y="140709"/>
                </a:lnTo>
                <a:lnTo>
                  <a:pt x="140719" y="143809"/>
                </a:lnTo>
                <a:lnTo>
                  <a:pt x="136410" y="147463"/>
                </a:lnTo>
                <a:lnTo>
                  <a:pt x="131950" y="151486"/>
                </a:lnTo>
                <a:lnTo>
                  <a:pt x="127390" y="155756"/>
                </a:lnTo>
                <a:lnTo>
                  <a:pt x="122762" y="159396"/>
                </a:lnTo>
                <a:lnTo>
                  <a:pt x="118089" y="162617"/>
                </a:lnTo>
                <a:lnTo>
                  <a:pt x="113386" y="165558"/>
                </a:lnTo>
                <a:lnTo>
                  <a:pt x="109458" y="168312"/>
                </a:lnTo>
                <a:lnTo>
                  <a:pt x="106044" y="170942"/>
                </a:lnTo>
                <a:lnTo>
                  <a:pt x="102975" y="173489"/>
                </a:lnTo>
                <a:lnTo>
                  <a:pt x="98547" y="175187"/>
                </a:lnTo>
                <a:lnTo>
                  <a:pt x="93214" y="176319"/>
                </a:lnTo>
                <a:lnTo>
                  <a:pt x="87278" y="177074"/>
                </a:lnTo>
                <a:lnTo>
                  <a:pt x="82527" y="177577"/>
                </a:lnTo>
                <a:lnTo>
                  <a:pt x="78566" y="177912"/>
                </a:lnTo>
                <a:lnTo>
                  <a:pt x="75131" y="178136"/>
                </a:lnTo>
                <a:lnTo>
                  <a:pt x="71254" y="178285"/>
                </a:lnTo>
                <a:lnTo>
                  <a:pt x="58212" y="178495"/>
                </a:lnTo>
                <a:lnTo>
                  <a:pt x="48978" y="178544"/>
                </a:lnTo>
                <a:lnTo>
                  <a:pt x="44293" y="177763"/>
                </a:lnTo>
                <a:lnTo>
                  <a:pt x="39584" y="176449"/>
                </a:lnTo>
                <a:lnTo>
                  <a:pt x="34855" y="174779"/>
                </a:lnTo>
                <a:lnTo>
                  <a:pt x="30909" y="172872"/>
                </a:lnTo>
                <a:lnTo>
                  <a:pt x="27485" y="170807"/>
                </a:lnTo>
                <a:lnTo>
                  <a:pt x="24409" y="168637"/>
                </a:lnTo>
                <a:lnTo>
                  <a:pt x="20770" y="166396"/>
                </a:lnTo>
                <a:lnTo>
                  <a:pt x="16757" y="164108"/>
                </a:lnTo>
                <a:lnTo>
                  <a:pt x="12494" y="161789"/>
                </a:lnTo>
                <a:lnTo>
                  <a:pt x="9652" y="158656"/>
                </a:lnTo>
                <a:lnTo>
                  <a:pt x="7758" y="154980"/>
                </a:lnTo>
                <a:lnTo>
                  <a:pt x="6494" y="150941"/>
                </a:lnTo>
                <a:lnTo>
                  <a:pt x="5652" y="147455"/>
                </a:lnTo>
                <a:lnTo>
                  <a:pt x="5091" y="144337"/>
                </a:lnTo>
                <a:lnTo>
                  <a:pt x="4717" y="141465"/>
                </a:lnTo>
                <a:lnTo>
                  <a:pt x="3673" y="138757"/>
                </a:lnTo>
                <a:lnTo>
                  <a:pt x="398" y="133630"/>
                </a:lnTo>
                <a:lnTo>
                  <a:pt x="0" y="131152"/>
                </a:lnTo>
                <a:lnTo>
                  <a:pt x="529" y="128706"/>
                </a:lnTo>
                <a:lnTo>
                  <a:pt x="2439" y="123872"/>
                </a:lnTo>
                <a:lnTo>
                  <a:pt x="3289" y="119077"/>
                </a:lnTo>
                <a:lnTo>
                  <a:pt x="3666" y="114300"/>
                </a:lnTo>
                <a:lnTo>
                  <a:pt x="3767" y="111916"/>
                </a:lnTo>
                <a:lnTo>
                  <a:pt x="5421" y="110326"/>
                </a:lnTo>
                <a:lnTo>
                  <a:pt x="8112" y="109266"/>
                </a:lnTo>
                <a:lnTo>
                  <a:pt x="11493" y="108559"/>
                </a:lnTo>
                <a:lnTo>
                  <a:pt x="14541" y="108088"/>
                </a:lnTo>
                <a:lnTo>
                  <a:pt x="17367" y="107774"/>
                </a:lnTo>
                <a:lnTo>
                  <a:pt x="22623" y="107425"/>
                </a:lnTo>
                <a:lnTo>
                  <a:pt x="27605" y="107270"/>
                </a:lnTo>
                <a:lnTo>
                  <a:pt x="48203" y="107156"/>
                </a:lnTo>
                <a:lnTo>
                  <a:pt x="51715" y="107946"/>
                </a:lnTo>
                <a:lnTo>
                  <a:pt x="55643" y="109267"/>
                </a:lnTo>
                <a:lnTo>
                  <a:pt x="59849" y="110941"/>
                </a:lnTo>
                <a:lnTo>
                  <a:pt x="63447" y="112851"/>
                </a:lnTo>
                <a:lnTo>
                  <a:pt x="66640" y="114918"/>
                </a:lnTo>
                <a:lnTo>
                  <a:pt x="69562" y="117090"/>
                </a:lnTo>
                <a:lnTo>
                  <a:pt x="73097" y="118537"/>
                </a:lnTo>
                <a:lnTo>
                  <a:pt x="77041" y="119503"/>
                </a:lnTo>
                <a:lnTo>
                  <a:pt x="81259" y="120146"/>
                </a:lnTo>
                <a:lnTo>
                  <a:pt x="85658" y="121369"/>
                </a:lnTo>
                <a:lnTo>
                  <a:pt x="90178" y="122978"/>
                </a:lnTo>
                <a:lnTo>
                  <a:pt x="94780" y="124844"/>
                </a:lnTo>
                <a:lnTo>
                  <a:pt x="99433" y="126882"/>
                </a:lnTo>
                <a:lnTo>
                  <a:pt x="108839" y="131263"/>
                </a:lnTo>
                <a:lnTo>
                  <a:pt x="123059" y="138192"/>
                </a:lnTo>
                <a:lnTo>
                  <a:pt x="127018" y="139750"/>
                </a:lnTo>
                <a:lnTo>
                  <a:pt x="130452" y="140788"/>
                </a:lnTo>
                <a:lnTo>
                  <a:pt x="133535" y="141480"/>
                </a:lnTo>
                <a:lnTo>
                  <a:pt x="136383" y="142735"/>
                </a:lnTo>
                <a:lnTo>
                  <a:pt x="139076" y="144366"/>
                </a:lnTo>
                <a:lnTo>
                  <a:pt x="146843" y="15000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1253"/>
          <p:cNvSpPr/>
          <p:nvPr/>
        </p:nvSpPr>
        <p:spPr>
          <a:xfrm>
            <a:off x="7486650" y="2781946"/>
            <a:ext cx="171451" cy="11261"/>
          </a:xfrm>
          <a:custGeom>
            <a:avLst/>
            <a:gdLst/>
            <a:ahLst/>
            <a:cxnLst/>
            <a:rect l="0" t="0" r="0" b="0"/>
            <a:pathLst>
              <a:path w="171451" h="11261">
                <a:moveTo>
                  <a:pt x="0" y="11260"/>
                </a:moveTo>
                <a:lnTo>
                  <a:pt x="6151" y="11260"/>
                </a:lnTo>
                <a:lnTo>
                  <a:pt x="7275" y="10466"/>
                </a:lnTo>
                <a:lnTo>
                  <a:pt x="8818" y="9143"/>
                </a:lnTo>
                <a:lnTo>
                  <a:pt x="10642" y="7468"/>
                </a:lnTo>
                <a:lnTo>
                  <a:pt x="13444" y="6350"/>
                </a:lnTo>
                <a:lnTo>
                  <a:pt x="16901" y="5605"/>
                </a:lnTo>
                <a:lnTo>
                  <a:pt x="20791" y="5109"/>
                </a:lnTo>
                <a:lnTo>
                  <a:pt x="24973" y="4778"/>
                </a:lnTo>
                <a:lnTo>
                  <a:pt x="29349" y="4557"/>
                </a:lnTo>
                <a:lnTo>
                  <a:pt x="38444" y="4312"/>
                </a:lnTo>
                <a:lnTo>
                  <a:pt x="119063" y="4116"/>
                </a:lnTo>
                <a:lnTo>
                  <a:pt x="123825" y="3322"/>
                </a:lnTo>
                <a:lnTo>
                  <a:pt x="128587" y="1999"/>
                </a:lnTo>
                <a:lnTo>
                  <a:pt x="133350" y="324"/>
                </a:lnTo>
                <a:lnTo>
                  <a:pt x="137319" y="0"/>
                </a:lnTo>
                <a:lnTo>
                  <a:pt x="140758" y="579"/>
                </a:lnTo>
                <a:lnTo>
                  <a:pt x="143844" y="1758"/>
                </a:lnTo>
                <a:lnTo>
                  <a:pt x="146696" y="2544"/>
                </a:lnTo>
                <a:lnTo>
                  <a:pt x="149391" y="3068"/>
                </a:lnTo>
                <a:lnTo>
                  <a:pt x="151981" y="3417"/>
                </a:lnTo>
                <a:lnTo>
                  <a:pt x="154502" y="3650"/>
                </a:lnTo>
                <a:lnTo>
                  <a:pt x="159420" y="3909"/>
                </a:lnTo>
                <a:lnTo>
                  <a:pt x="164251" y="4024"/>
                </a:lnTo>
                <a:lnTo>
                  <a:pt x="171450" y="411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1254"/>
          <p:cNvSpPr/>
          <p:nvPr/>
        </p:nvSpPr>
        <p:spPr>
          <a:xfrm>
            <a:off x="7493793" y="2857500"/>
            <a:ext cx="185739" cy="18399"/>
          </a:xfrm>
          <a:custGeom>
            <a:avLst/>
            <a:gdLst/>
            <a:ahLst/>
            <a:cxnLst/>
            <a:rect l="0" t="0" r="0" b="0"/>
            <a:pathLst>
              <a:path w="185739" h="18399">
                <a:moveTo>
                  <a:pt x="0" y="0"/>
                </a:moveTo>
                <a:lnTo>
                  <a:pt x="9943" y="0"/>
                </a:lnTo>
                <a:lnTo>
                  <a:pt x="12186" y="793"/>
                </a:lnTo>
                <a:lnTo>
                  <a:pt x="14474" y="2116"/>
                </a:lnTo>
                <a:lnTo>
                  <a:pt x="16793" y="3792"/>
                </a:lnTo>
                <a:lnTo>
                  <a:pt x="19132" y="4909"/>
                </a:lnTo>
                <a:lnTo>
                  <a:pt x="21487" y="5654"/>
                </a:lnTo>
                <a:lnTo>
                  <a:pt x="23850" y="6150"/>
                </a:lnTo>
                <a:lnTo>
                  <a:pt x="27013" y="6481"/>
                </a:lnTo>
                <a:lnTo>
                  <a:pt x="30708" y="6702"/>
                </a:lnTo>
                <a:lnTo>
                  <a:pt x="39048" y="6947"/>
                </a:lnTo>
                <a:lnTo>
                  <a:pt x="48046" y="7056"/>
                </a:lnTo>
                <a:lnTo>
                  <a:pt x="52669" y="7879"/>
                </a:lnTo>
                <a:lnTo>
                  <a:pt x="57338" y="9221"/>
                </a:lnTo>
                <a:lnTo>
                  <a:pt x="62038" y="10910"/>
                </a:lnTo>
                <a:lnTo>
                  <a:pt x="66758" y="12036"/>
                </a:lnTo>
                <a:lnTo>
                  <a:pt x="71494" y="12786"/>
                </a:lnTo>
                <a:lnTo>
                  <a:pt x="76237" y="13286"/>
                </a:lnTo>
                <a:lnTo>
                  <a:pt x="80988" y="13620"/>
                </a:lnTo>
                <a:lnTo>
                  <a:pt x="85742" y="13842"/>
                </a:lnTo>
                <a:lnTo>
                  <a:pt x="95257" y="14089"/>
                </a:lnTo>
                <a:lnTo>
                  <a:pt x="122856" y="14261"/>
                </a:lnTo>
                <a:lnTo>
                  <a:pt x="127941" y="15064"/>
                </a:lnTo>
                <a:lnTo>
                  <a:pt x="132126" y="16392"/>
                </a:lnTo>
                <a:lnTo>
                  <a:pt x="135710" y="18072"/>
                </a:lnTo>
                <a:lnTo>
                  <a:pt x="139686" y="18398"/>
                </a:lnTo>
                <a:lnTo>
                  <a:pt x="143923" y="17821"/>
                </a:lnTo>
                <a:lnTo>
                  <a:pt x="148337" y="16643"/>
                </a:lnTo>
                <a:lnTo>
                  <a:pt x="152866" y="15858"/>
                </a:lnTo>
                <a:lnTo>
                  <a:pt x="157473" y="15334"/>
                </a:lnTo>
                <a:lnTo>
                  <a:pt x="162132" y="14985"/>
                </a:lnTo>
                <a:lnTo>
                  <a:pt x="169426" y="14597"/>
                </a:lnTo>
                <a:lnTo>
                  <a:pt x="175313" y="14425"/>
                </a:lnTo>
                <a:lnTo>
                  <a:pt x="185738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1255"/>
          <p:cNvSpPr/>
          <p:nvPr/>
        </p:nvSpPr>
        <p:spPr>
          <a:xfrm>
            <a:off x="7793831" y="2564606"/>
            <a:ext cx="300001" cy="464345"/>
          </a:xfrm>
          <a:custGeom>
            <a:avLst/>
            <a:gdLst/>
            <a:ahLst/>
            <a:cxnLst/>
            <a:rect l="0" t="0" r="0" b="0"/>
            <a:pathLst>
              <a:path w="300001" h="464345">
                <a:moveTo>
                  <a:pt x="7144" y="92869"/>
                </a:moveTo>
                <a:lnTo>
                  <a:pt x="21405" y="92869"/>
                </a:lnTo>
                <a:lnTo>
                  <a:pt x="14374" y="92869"/>
                </a:lnTo>
                <a:lnTo>
                  <a:pt x="21345" y="92869"/>
                </a:lnTo>
                <a:lnTo>
                  <a:pt x="14290" y="92869"/>
                </a:lnTo>
                <a:lnTo>
                  <a:pt x="14287" y="85732"/>
                </a:lnTo>
                <a:lnTo>
                  <a:pt x="7438" y="78876"/>
                </a:lnTo>
                <a:lnTo>
                  <a:pt x="7144" y="64590"/>
                </a:lnTo>
                <a:lnTo>
                  <a:pt x="993" y="58169"/>
                </a:lnTo>
                <a:lnTo>
                  <a:pt x="441" y="55486"/>
                </a:lnTo>
                <a:lnTo>
                  <a:pt x="1" y="41200"/>
                </a:lnTo>
                <a:lnTo>
                  <a:pt x="0" y="21734"/>
                </a:lnTo>
                <a:lnTo>
                  <a:pt x="7057" y="14377"/>
                </a:lnTo>
                <a:lnTo>
                  <a:pt x="7136" y="8144"/>
                </a:lnTo>
                <a:lnTo>
                  <a:pt x="7932" y="7811"/>
                </a:lnTo>
                <a:lnTo>
                  <a:pt x="14419" y="7202"/>
                </a:lnTo>
                <a:lnTo>
                  <a:pt x="58540" y="7144"/>
                </a:lnTo>
                <a:lnTo>
                  <a:pt x="61252" y="6350"/>
                </a:lnTo>
                <a:lnTo>
                  <a:pt x="69654" y="2234"/>
                </a:lnTo>
                <a:lnTo>
                  <a:pt x="77524" y="993"/>
                </a:lnTo>
                <a:lnTo>
                  <a:pt x="82639" y="662"/>
                </a:lnTo>
                <a:lnTo>
                  <a:pt x="88430" y="441"/>
                </a:lnTo>
                <a:lnTo>
                  <a:pt x="105841" y="131"/>
                </a:lnTo>
                <a:lnTo>
                  <a:pt x="240114" y="0"/>
                </a:lnTo>
                <a:lnTo>
                  <a:pt x="245802" y="794"/>
                </a:lnTo>
                <a:lnTo>
                  <a:pt x="251974" y="2116"/>
                </a:lnTo>
                <a:lnTo>
                  <a:pt x="258470" y="3792"/>
                </a:lnTo>
                <a:lnTo>
                  <a:pt x="267805" y="5654"/>
                </a:lnTo>
                <a:lnTo>
                  <a:pt x="271405" y="6151"/>
                </a:lnTo>
                <a:lnTo>
                  <a:pt x="277522" y="8819"/>
                </a:lnTo>
                <a:lnTo>
                  <a:pt x="285429" y="14784"/>
                </a:lnTo>
                <a:lnTo>
                  <a:pt x="292798" y="21578"/>
                </a:lnTo>
                <a:lnTo>
                  <a:pt x="295211" y="23910"/>
                </a:lnTo>
                <a:lnTo>
                  <a:pt x="296820" y="26259"/>
                </a:lnTo>
                <a:lnTo>
                  <a:pt x="298607" y="30985"/>
                </a:lnTo>
                <a:lnTo>
                  <a:pt x="299613" y="41901"/>
                </a:lnTo>
                <a:lnTo>
                  <a:pt x="299912" y="55189"/>
                </a:lnTo>
                <a:lnTo>
                  <a:pt x="300000" y="69181"/>
                </a:lnTo>
                <a:lnTo>
                  <a:pt x="297904" y="78636"/>
                </a:lnTo>
                <a:lnTo>
                  <a:pt x="292261" y="92885"/>
                </a:lnTo>
                <a:lnTo>
                  <a:pt x="287850" y="103195"/>
                </a:lnTo>
                <a:lnTo>
                  <a:pt x="283244" y="115714"/>
                </a:lnTo>
                <a:lnTo>
                  <a:pt x="269070" y="157286"/>
                </a:lnTo>
                <a:lnTo>
                  <a:pt x="247650" y="221459"/>
                </a:lnTo>
                <a:lnTo>
                  <a:pt x="245268" y="229396"/>
                </a:lnTo>
                <a:lnTo>
                  <a:pt x="238125" y="254941"/>
                </a:lnTo>
                <a:lnTo>
                  <a:pt x="230981" y="278738"/>
                </a:lnTo>
                <a:lnTo>
                  <a:pt x="223837" y="304751"/>
                </a:lnTo>
                <a:lnTo>
                  <a:pt x="219075" y="320388"/>
                </a:lnTo>
                <a:lnTo>
                  <a:pt x="211931" y="342580"/>
                </a:lnTo>
                <a:lnTo>
                  <a:pt x="209285" y="357045"/>
                </a:lnTo>
                <a:lnTo>
                  <a:pt x="207316" y="371412"/>
                </a:lnTo>
                <a:lnTo>
                  <a:pt x="203794" y="385734"/>
                </a:lnTo>
                <a:lnTo>
                  <a:pt x="201700" y="397921"/>
                </a:lnTo>
                <a:lnTo>
                  <a:pt x="200770" y="408628"/>
                </a:lnTo>
                <a:lnTo>
                  <a:pt x="200357" y="418679"/>
                </a:lnTo>
                <a:lnTo>
                  <a:pt x="200123" y="433263"/>
                </a:lnTo>
                <a:lnTo>
                  <a:pt x="200053" y="443846"/>
                </a:lnTo>
                <a:lnTo>
                  <a:pt x="199250" y="446709"/>
                </a:lnTo>
                <a:lnTo>
                  <a:pt x="195121" y="454533"/>
                </a:lnTo>
                <a:lnTo>
                  <a:pt x="193877" y="459454"/>
                </a:lnTo>
                <a:lnTo>
                  <a:pt x="194339" y="461084"/>
                </a:lnTo>
                <a:lnTo>
                  <a:pt x="195441" y="462170"/>
                </a:lnTo>
                <a:lnTo>
                  <a:pt x="200025" y="4643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1256"/>
          <p:cNvSpPr/>
          <p:nvPr/>
        </p:nvSpPr>
        <p:spPr>
          <a:xfrm>
            <a:off x="7893843" y="2764657"/>
            <a:ext cx="335758" cy="35694"/>
          </a:xfrm>
          <a:custGeom>
            <a:avLst/>
            <a:gdLst/>
            <a:ahLst/>
            <a:cxnLst/>
            <a:rect l="0" t="0" r="0" b="0"/>
            <a:pathLst>
              <a:path w="335758" h="35694">
                <a:moveTo>
                  <a:pt x="0" y="35693"/>
                </a:moveTo>
                <a:lnTo>
                  <a:pt x="0" y="31900"/>
                </a:lnTo>
                <a:lnTo>
                  <a:pt x="794" y="30783"/>
                </a:lnTo>
                <a:lnTo>
                  <a:pt x="2116" y="30038"/>
                </a:lnTo>
                <a:lnTo>
                  <a:pt x="5704" y="29211"/>
                </a:lnTo>
                <a:lnTo>
                  <a:pt x="12979" y="28745"/>
                </a:lnTo>
                <a:lnTo>
                  <a:pt x="30000" y="28575"/>
                </a:lnTo>
                <a:lnTo>
                  <a:pt x="61254" y="28551"/>
                </a:lnTo>
                <a:lnTo>
                  <a:pt x="67029" y="27757"/>
                </a:lnTo>
                <a:lnTo>
                  <a:pt x="73262" y="26433"/>
                </a:lnTo>
                <a:lnTo>
                  <a:pt x="79797" y="24757"/>
                </a:lnTo>
                <a:lnTo>
                  <a:pt x="86536" y="23640"/>
                </a:lnTo>
                <a:lnTo>
                  <a:pt x="93410" y="22895"/>
                </a:lnTo>
                <a:lnTo>
                  <a:pt x="100373" y="22398"/>
                </a:lnTo>
                <a:lnTo>
                  <a:pt x="108191" y="22067"/>
                </a:lnTo>
                <a:lnTo>
                  <a:pt x="125343" y="21699"/>
                </a:lnTo>
                <a:lnTo>
                  <a:pt x="133568" y="20807"/>
                </a:lnTo>
                <a:lnTo>
                  <a:pt x="141433" y="19419"/>
                </a:lnTo>
                <a:lnTo>
                  <a:pt x="149058" y="17700"/>
                </a:lnTo>
                <a:lnTo>
                  <a:pt x="157315" y="16554"/>
                </a:lnTo>
                <a:lnTo>
                  <a:pt x="165996" y="15789"/>
                </a:lnTo>
                <a:lnTo>
                  <a:pt x="174959" y="15280"/>
                </a:lnTo>
                <a:lnTo>
                  <a:pt x="191265" y="14714"/>
                </a:lnTo>
                <a:lnTo>
                  <a:pt x="198949" y="14563"/>
                </a:lnTo>
                <a:lnTo>
                  <a:pt x="206450" y="13669"/>
                </a:lnTo>
                <a:lnTo>
                  <a:pt x="213834" y="12279"/>
                </a:lnTo>
                <a:lnTo>
                  <a:pt x="221137" y="10558"/>
                </a:lnTo>
                <a:lnTo>
                  <a:pt x="228388" y="9411"/>
                </a:lnTo>
                <a:lnTo>
                  <a:pt x="235602" y="8647"/>
                </a:lnTo>
                <a:lnTo>
                  <a:pt x="242793" y="8137"/>
                </a:lnTo>
                <a:lnTo>
                  <a:pt x="249969" y="7797"/>
                </a:lnTo>
                <a:lnTo>
                  <a:pt x="264291" y="7420"/>
                </a:lnTo>
                <a:lnTo>
                  <a:pt x="270651" y="6525"/>
                </a:lnTo>
                <a:lnTo>
                  <a:pt x="276478" y="5135"/>
                </a:lnTo>
                <a:lnTo>
                  <a:pt x="281950" y="3415"/>
                </a:lnTo>
                <a:lnTo>
                  <a:pt x="287186" y="2268"/>
                </a:lnTo>
                <a:lnTo>
                  <a:pt x="292264" y="1503"/>
                </a:lnTo>
                <a:lnTo>
                  <a:pt x="302138" y="654"/>
                </a:lnTo>
                <a:lnTo>
                  <a:pt x="311820" y="276"/>
                </a:lnTo>
                <a:lnTo>
                  <a:pt x="326773" y="0"/>
                </a:lnTo>
                <a:lnTo>
                  <a:pt x="328179" y="785"/>
                </a:lnTo>
                <a:lnTo>
                  <a:pt x="329912" y="2102"/>
                </a:lnTo>
                <a:lnTo>
                  <a:pt x="335757" y="71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1257"/>
          <p:cNvSpPr/>
          <p:nvPr/>
        </p:nvSpPr>
        <p:spPr>
          <a:xfrm>
            <a:off x="6457950" y="3564731"/>
            <a:ext cx="157163" cy="21432"/>
          </a:xfrm>
          <a:custGeom>
            <a:avLst/>
            <a:gdLst/>
            <a:ahLst/>
            <a:cxnLst/>
            <a:rect l="0" t="0" r="0" b="0"/>
            <a:pathLst>
              <a:path w="157163" h="21432">
                <a:moveTo>
                  <a:pt x="0" y="0"/>
                </a:moveTo>
                <a:lnTo>
                  <a:pt x="6150" y="6151"/>
                </a:lnTo>
                <a:lnTo>
                  <a:pt x="8819" y="6702"/>
                </a:lnTo>
                <a:lnTo>
                  <a:pt x="10641" y="6849"/>
                </a:lnTo>
                <a:lnTo>
                  <a:pt x="12651" y="7741"/>
                </a:lnTo>
                <a:lnTo>
                  <a:pt x="14783" y="9129"/>
                </a:lnTo>
                <a:lnTo>
                  <a:pt x="17000" y="10849"/>
                </a:lnTo>
                <a:lnTo>
                  <a:pt x="20064" y="11995"/>
                </a:lnTo>
                <a:lnTo>
                  <a:pt x="23695" y="12759"/>
                </a:lnTo>
                <a:lnTo>
                  <a:pt x="27702" y="13268"/>
                </a:lnTo>
                <a:lnTo>
                  <a:pt x="31169" y="13608"/>
                </a:lnTo>
                <a:lnTo>
                  <a:pt x="34273" y="13835"/>
                </a:lnTo>
                <a:lnTo>
                  <a:pt x="37135" y="13986"/>
                </a:lnTo>
                <a:lnTo>
                  <a:pt x="42434" y="14154"/>
                </a:lnTo>
                <a:lnTo>
                  <a:pt x="51996" y="14248"/>
                </a:lnTo>
                <a:lnTo>
                  <a:pt x="137021" y="14287"/>
                </a:lnTo>
                <a:lnTo>
                  <a:pt x="138972" y="15081"/>
                </a:lnTo>
                <a:lnTo>
                  <a:pt x="140273" y="16404"/>
                </a:lnTo>
                <a:lnTo>
                  <a:pt x="141140" y="18080"/>
                </a:lnTo>
                <a:lnTo>
                  <a:pt x="142513" y="19197"/>
                </a:lnTo>
                <a:lnTo>
                  <a:pt x="144220" y="19942"/>
                </a:lnTo>
                <a:lnTo>
                  <a:pt x="149679" y="21344"/>
                </a:lnTo>
                <a:lnTo>
                  <a:pt x="153710" y="21405"/>
                </a:lnTo>
                <a:lnTo>
                  <a:pt x="157162" y="214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1258"/>
          <p:cNvSpPr/>
          <p:nvPr/>
        </p:nvSpPr>
        <p:spPr>
          <a:xfrm>
            <a:off x="6429375" y="3671887"/>
            <a:ext cx="242888" cy="7145"/>
          </a:xfrm>
          <a:custGeom>
            <a:avLst/>
            <a:gdLst/>
            <a:ahLst/>
            <a:cxnLst/>
            <a:rect l="0" t="0" r="0" b="0"/>
            <a:pathLst>
              <a:path w="242888" h="7145">
                <a:moveTo>
                  <a:pt x="0" y="0"/>
                </a:moveTo>
                <a:lnTo>
                  <a:pt x="3792" y="0"/>
                </a:lnTo>
                <a:lnTo>
                  <a:pt x="5703" y="794"/>
                </a:lnTo>
                <a:lnTo>
                  <a:pt x="7771" y="2117"/>
                </a:lnTo>
                <a:lnTo>
                  <a:pt x="9942" y="3792"/>
                </a:lnTo>
                <a:lnTo>
                  <a:pt x="12978" y="4910"/>
                </a:lnTo>
                <a:lnTo>
                  <a:pt x="16590" y="5654"/>
                </a:lnTo>
                <a:lnTo>
                  <a:pt x="20584" y="6151"/>
                </a:lnTo>
                <a:lnTo>
                  <a:pt x="24836" y="6482"/>
                </a:lnTo>
                <a:lnTo>
                  <a:pt x="29257" y="6703"/>
                </a:lnTo>
                <a:lnTo>
                  <a:pt x="38403" y="6948"/>
                </a:lnTo>
                <a:lnTo>
                  <a:pt x="167981" y="7144"/>
                </a:lnTo>
                <a:lnTo>
                  <a:pt x="173105" y="6350"/>
                </a:lnTo>
                <a:lnTo>
                  <a:pt x="178110" y="5027"/>
                </a:lnTo>
                <a:lnTo>
                  <a:pt x="183033" y="3352"/>
                </a:lnTo>
                <a:lnTo>
                  <a:pt x="187110" y="2234"/>
                </a:lnTo>
                <a:lnTo>
                  <a:pt x="190621" y="1489"/>
                </a:lnTo>
                <a:lnTo>
                  <a:pt x="193756" y="993"/>
                </a:lnTo>
                <a:lnTo>
                  <a:pt x="197432" y="662"/>
                </a:lnTo>
                <a:lnTo>
                  <a:pt x="201472" y="441"/>
                </a:lnTo>
                <a:lnTo>
                  <a:pt x="212625" y="131"/>
                </a:lnTo>
                <a:lnTo>
                  <a:pt x="24288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1259"/>
          <p:cNvSpPr/>
          <p:nvPr/>
        </p:nvSpPr>
        <p:spPr>
          <a:xfrm>
            <a:off x="6822281" y="3586162"/>
            <a:ext cx="200026" cy="7145"/>
          </a:xfrm>
          <a:custGeom>
            <a:avLst/>
            <a:gdLst/>
            <a:ahLst/>
            <a:cxnLst/>
            <a:rect l="0" t="0" r="0" b="0"/>
            <a:pathLst>
              <a:path w="200026" h="7145">
                <a:moveTo>
                  <a:pt x="0" y="7144"/>
                </a:moveTo>
                <a:lnTo>
                  <a:pt x="48957" y="7144"/>
                </a:lnTo>
                <a:lnTo>
                  <a:pt x="53276" y="6350"/>
                </a:lnTo>
                <a:lnTo>
                  <a:pt x="57742" y="5027"/>
                </a:lnTo>
                <a:lnTo>
                  <a:pt x="62307" y="3352"/>
                </a:lnTo>
                <a:lnTo>
                  <a:pt x="66938" y="2234"/>
                </a:lnTo>
                <a:lnTo>
                  <a:pt x="71613" y="1489"/>
                </a:lnTo>
                <a:lnTo>
                  <a:pt x="76317" y="993"/>
                </a:lnTo>
                <a:lnTo>
                  <a:pt x="81834" y="662"/>
                </a:lnTo>
                <a:lnTo>
                  <a:pt x="94314" y="294"/>
                </a:lnTo>
                <a:lnTo>
                  <a:pt x="111116" y="59"/>
                </a:lnTo>
                <a:lnTo>
                  <a:pt x="2000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1260"/>
          <p:cNvSpPr/>
          <p:nvPr/>
        </p:nvSpPr>
        <p:spPr>
          <a:xfrm>
            <a:off x="7072312" y="3443287"/>
            <a:ext cx="14289" cy="221457"/>
          </a:xfrm>
          <a:custGeom>
            <a:avLst/>
            <a:gdLst/>
            <a:ahLst/>
            <a:cxnLst/>
            <a:rect l="0" t="0" r="0" b="0"/>
            <a:pathLst>
              <a:path w="14289" h="221457">
                <a:moveTo>
                  <a:pt x="0" y="0"/>
                </a:moveTo>
                <a:lnTo>
                  <a:pt x="0" y="27703"/>
                </a:lnTo>
                <a:lnTo>
                  <a:pt x="794" y="31169"/>
                </a:lnTo>
                <a:lnTo>
                  <a:pt x="2117" y="34273"/>
                </a:lnTo>
                <a:lnTo>
                  <a:pt x="3793" y="37136"/>
                </a:lnTo>
                <a:lnTo>
                  <a:pt x="4910" y="41426"/>
                </a:lnTo>
                <a:lnTo>
                  <a:pt x="5654" y="46668"/>
                </a:lnTo>
                <a:lnTo>
                  <a:pt x="6151" y="52543"/>
                </a:lnTo>
                <a:lnTo>
                  <a:pt x="6482" y="58047"/>
                </a:lnTo>
                <a:lnTo>
                  <a:pt x="6850" y="68397"/>
                </a:lnTo>
                <a:lnTo>
                  <a:pt x="7086" y="87976"/>
                </a:lnTo>
                <a:lnTo>
                  <a:pt x="7136" y="111902"/>
                </a:lnTo>
                <a:lnTo>
                  <a:pt x="6345" y="117464"/>
                </a:lnTo>
                <a:lnTo>
                  <a:pt x="5024" y="123553"/>
                </a:lnTo>
                <a:lnTo>
                  <a:pt x="3349" y="129994"/>
                </a:lnTo>
                <a:lnTo>
                  <a:pt x="2233" y="135875"/>
                </a:lnTo>
                <a:lnTo>
                  <a:pt x="1488" y="141383"/>
                </a:lnTo>
                <a:lnTo>
                  <a:pt x="992" y="146643"/>
                </a:lnTo>
                <a:lnTo>
                  <a:pt x="1456" y="151737"/>
                </a:lnTo>
                <a:lnTo>
                  <a:pt x="2558" y="156720"/>
                </a:lnTo>
                <a:lnTo>
                  <a:pt x="4087" y="161630"/>
                </a:lnTo>
                <a:lnTo>
                  <a:pt x="5106" y="165698"/>
                </a:lnTo>
                <a:lnTo>
                  <a:pt x="5785" y="169202"/>
                </a:lnTo>
                <a:lnTo>
                  <a:pt x="6238" y="172333"/>
                </a:lnTo>
                <a:lnTo>
                  <a:pt x="6540" y="176007"/>
                </a:lnTo>
                <a:lnTo>
                  <a:pt x="6741" y="180044"/>
                </a:lnTo>
                <a:lnTo>
                  <a:pt x="7024" y="191194"/>
                </a:lnTo>
                <a:lnTo>
                  <a:pt x="7065" y="194138"/>
                </a:lnTo>
                <a:lnTo>
                  <a:pt x="7885" y="196894"/>
                </a:lnTo>
                <a:lnTo>
                  <a:pt x="9225" y="199525"/>
                </a:lnTo>
                <a:lnTo>
                  <a:pt x="10913" y="202073"/>
                </a:lnTo>
                <a:lnTo>
                  <a:pt x="12038" y="204565"/>
                </a:lnTo>
                <a:lnTo>
                  <a:pt x="12788" y="207021"/>
                </a:lnTo>
                <a:lnTo>
                  <a:pt x="13288" y="209451"/>
                </a:lnTo>
                <a:lnTo>
                  <a:pt x="13621" y="211865"/>
                </a:lnTo>
                <a:lnTo>
                  <a:pt x="13991" y="216664"/>
                </a:lnTo>
                <a:lnTo>
                  <a:pt x="14288" y="22145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1261"/>
          <p:cNvSpPr/>
          <p:nvPr/>
        </p:nvSpPr>
        <p:spPr>
          <a:xfrm>
            <a:off x="7150896" y="3450442"/>
            <a:ext cx="160997" cy="207034"/>
          </a:xfrm>
          <a:custGeom>
            <a:avLst/>
            <a:gdLst/>
            <a:ahLst/>
            <a:cxnLst/>
            <a:rect l="0" t="0" r="0" b="0"/>
            <a:pathLst>
              <a:path w="160997" h="207034">
                <a:moveTo>
                  <a:pt x="35716" y="7133"/>
                </a:moveTo>
                <a:lnTo>
                  <a:pt x="35716" y="14"/>
                </a:lnTo>
                <a:lnTo>
                  <a:pt x="35716" y="6142"/>
                </a:lnTo>
                <a:lnTo>
                  <a:pt x="31923" y="10631"/>
                </a:lnTo>
                <a:lnTo>
                  <a:pt x="27945" y="16890"/>
                </a:lnTo>
                <a:lnTo>
                  <a:pt x="25773" y="20781"/>
                </a:lnTo>
                <a:lnTo>
                  <a:pt x="24325" y="24963"/>
                </a:lnTo>
                <a:lnTo>
                  <a:pt x="23359" y="29338"/>
                </a:lnTo>
                <a:lnTo>
                  <a:pt x="22715" y="33842"/>
                </a:lnTo>
                <a:lnTo>
                  <a:pt x="21493" y="37639"/>
                </a:lnTo>
                <a:lnTo>
                  <a:pt x="18018" y="43974"/>
                </a:lnTo>
                <a:lnTo>
                  <a:pt x="15979" y="47569"/>
                </a:lnTo>
                <a:lnTo>
                  <a:pt x="11599" y="55796"/>
                </a:lnTo>
                <a:lnTo>
                  <a:pt x="4669" y="69353"/>
                </a:lnTo>
                <a:lnTo>
                  <a:pt x="3112" y="74013"/>
                </a:lnTo>
                <a:lnTo>
                  <a:pt x="2074" y="78707"/>
                </a:lnTo>
                <a:lnTo>
                  <a:pt x="1382" y="83424"/>
                </a:lnTo>
                <a:lnTo>
                  <a:pt x="920" y="88950"/>
                </a:lnTo>
                <a:lnTo>
                  <a:pt x="613" y="95015"/>
                </a:lnTo>
                <a:lnTo>
                  <a:pt x="271" y="107310"/>
                </a:lnTo>
                <a:lnTo>
                  <a:pt x="21" y="133791"/>
                </a:lnTo>
                <a:lnTo>
                  <a:pt x="0" y="157397"/>
                </a:lnTo>
                <a:lnTo>
                  <a:pt x="793" y="161284"/>
                </a:lnTo>
                <a:lnTo>
                  <a:pt x="2116" y="165463"/>
                </a:lnTo>
                <a:lnTo>
                  <a:pt x="3791" y="169836"/>
                </a:lnTo>
                <a:lnTo>
                  <a:pt x="5702" y="173545"/>
                </a:lnTo>
                <a:lnTo>
                  <a:pt x="9941" y="179783"/>
                </a:lnTo>
                <a:lnTo>
                  <a:pt x="14471" y="185202"/>
                </a:lnTo>
                <a:lnTo>
                  <a:pt x="19129" y="190255"/>
                </a:lnTo>
                <a:lnTo>
                  <a:pt x="26216" y="197564"/>
                </a:lnTo>
                <a:lnTo>
                  <a:pt x="30964" y="202364"/>
                </a:lnTo>
                <a:lnTo>
                  <a:pt x="33342" y="203962"/>
                </a:lnTo>
                <a:lnTo>
                  <a:pt x="38100" y="205737"/>
                </a:lnTo>
                <a:lnTo>
                  <a:pt x="41275" y="206210"/>
                </a:lnTo>
                <a:lnTo>
                  <a:pt x="44978" y="206526"/>
                </a:lnTo>
                <a:lnTo>
                  <a:pt x="52532" y="206877"/>
                </a:lnTo>
                <a:lnTo>
                  <a:pt x="58536" y="207033"/>
                </a:lnTo>
                <a:lnTo>
                  <a:pt x="61248" y="206281"/>
                </a:lnTo>
                <a:lnTo>
                  <a:pt x="63850" y="204985"/>
                </a:lnTo>
                <a:lnTo>
                  <a:pt x="66378" y="203328"/>
                </a:lnTo>
                <a:lnTo>
                  <a:pt x="69651" y="201430"/>
                </a:lnTo>
                <a:lnTo>
                  <a:pt x="77521" y="197203"/>
                </a:lnTo>
                <a:lnTo>
                  <a:pt x="90877" y="190362"/>
                </a:lnTo>
                <a:lnTo>
                  <a:pt x="94715" y="187229"/>
                </a:lnTo>
                <a:lnTo>
                  <a:pt x="98068" y="183553"/>
                </a:lnTo>
                <a:lnTo>
                  <a:pt x="101096" y="179515"/>
                </a:lnTo>
                <a:lnTo>
                  <a:pt x="104702" y="175235"/>
                </a:lnTo>
                <a:lnTo>
                  <a:pt x="108694" y="170795"/>
                </a:lnTo>
                <a:lnTo>
                  <a:pt x="112943" y="166247"/>
                </a:lnTo>
                <a:lnTo>
                  <a:pt x="116570" y="161628"/>
                </a:lnTo>
                <a:lnTo>
                  <a:pt x="119781" y="156961"/>
                </a:lnTo>
                <a:lnTo>
                  <a:pt x="122715" y="152262"/>
                </a:lnTo>
                <a:lnTo>
                  <a:pt x="125466" y="147541"/>
                </a:lnTo>
                <a:lnTo>
                  <a:pt x="128093" y="142808"/>
                </a:lnTo>
                <a:lnTo>
                  <a:pt x="130638" y="138064"/>
                </a:lnTo>
                <a:lnTo>
                  <a:pt x="133129" y="132520"/>
                </a:lnTo>
                <a:lnTo>
                  <a:pt x="135583" y="126443"/>
                </a:lnTo>
                <a:lnTo>
                  <a:pt x="138013" y="120010"/>
                </a:lnTo>
                <a:lnTo>
                  <a:pt x="140426" y="114134"/>
                </a:lnTo>
                <a:lnTo>
                  <a:pt x="142829" y="108630"/>
                </a:lnTo>
                <a:lnTo>
                  <a:pt x="145225" y="103372"/>
                </a:lnTo>
                <a:lnTo>
                  <a:pt x="147615" y="97486"/>
                </a:lnTo>
                <a:lnTo>
                  <a:pt x="150004" y="91180"/>
                </a:lnTo>
                <a:lnTo>
                  <a:pt x="152389" y="84596"/>
                </a:lnTo>
                <a:lnTo>
                  <a:pt x="153979" y="79413"/>
                </a:lnTo>
                <a:lnTo>
                  <a:pt x="155040" y="75163"/>
                </a:lnTo>
                <a:lnTo>
                  <a:pt x="155746" y="71536"/>
                </a:lnTo>
                <a:lnTo>
                  <a:pt x="157011" y="67531"/>
                </a:lnTo>
                <a:lnTo>
                  <a:pt x="158648" y="63273"/>
                </a:lnTo>
                <a:lnTo>
                  <a:pt x="160533" y="58847"/>
                </a:lnTo>
                <a:lnTo>
                  <a:pt x="160996" y="54309"/>
                </a:lnTo>
                <a:lnTo>
                  <a:pt x="160511" y="49696"/>
                </a:lnTo>
                <a:lnTo>
                  <a:pt x="159394" y="45033"/>
                </a:lnTo>
                <a:lnTo>
                  <a:pt x="158650" y="40337"/>
                </a:lnTo>
                <a:lnTo>
                  <a:pt x="158153" y="35619"/>
                </a:lnTo>
                <a:lnTo>
                  <a:pt x="157822" y="30886"/>
                </a:lnTo>
                <a:lnTo>
                  <a:pt x="156808" y="26937"/>
                </a:lnTo>
                <a:lnTo>
                  <a:pt x="155337" y="23510"/>
                </a:lnTo>
                <a:lnTo>
                  <a:pt x="151587" y="17587"/>
                </a:lnTo>
                <a:lnTo>
                  <a:pt x="147275" y="12308"/>
                </a:lnTo>
                <a:lnTo>
                  <a:pt x="144219" y="9789"/>
                </a:lnTo>
                <a:lnTo>
                  <a:pt x="140596" y="7316"/>
                </a:lnTo>
                <a:lnTo>
                  <a:pt x="136592" y="4874"/>
                </a:lnTo>
                <a:lnTo>
                  <a:pt x="133129" y="3246"/>
                </a:lnTo>
                <a:lnTo>
                  <a:pt x="130027" y="2160"/>
                </a:lnTo>
                <a:lnTo>
                  <a:pt x="127165" y="1436"/>
                </a:lnTo>
                <a:lnTo>
                  <a:pt x="122876" y="954"/>
                </a:lnTo>
                <a:lnTo>
                  <a:pt x="117635" y="632"/>
                </a:lnTo>
                <a:lnTo>
                  <a:pt x="103116" y="179"/>
                </a:lnTo>
                <a:lnTo>
                  <a:pt x="91669" y="45"/>
                </a:lnTo>
                <a:lnTo>
                  <a:pt x="73580" y="0"/>
                </a:lnTo>
                <a:lnTo>
                  <a:pt x="68896" y="790"/>
                </a:lnTo>
                <a:lnTo>
                  <a:pt x="64186" y="2110"/>
                </a:lnTo>
                <a:lnTo>
                  <a:pt x="59459" y="3784"/>
                </a:lnTo>
                <a:lnTo>
                  <a:pt x="54719" y="5694"/>
                </a:lnTo>
                <a:lnTo>
                  <a:pt x="49972" y="7761"/>
                </a:lnTo>
                <a:lnTo>
                  <a:pt x="40465" y="12175"/>
                </a:lnTo>
                <a:lnTo>
                  <a:pt x="21429" y="2142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1262"/>
          <p:cNvSpPr/>
          <p:nvPr/>
        </p:nvSpPr>
        <p:spPr>
          <a:xfrm>
            <a:off x="6936581" y="3714839"/>
            <a:ext cx="428626" cy="35630"/>
          </a:xfrm>
          <a:custGeom>
            <a:avLst/>
            <a:gdLst/>
            <a:ahLst/>
            <a:cxnLst/>
            <a:rect l="0" t="0" r="0" b="0"/>
            <a:pathLst>
              <a:path w="428626" h="35630">
                <a:moveTo>
                  <a:pt x="0" y="35629"/>
                </a:moveTo>
                <a:lnTo>
                  <a:pt x="14641" y="35629"/>
                </a:lnTo>
                <a:lnTo>
                  <a:pt x="17698" y="34836"/>
                </a:lnTo>
                <a:lnTo>
                  <a:pt x="20530" y="33513"/>
                </a:lnTo>
                <a:lnTo>
                  <a:pt x="23212" y="31837"/>
                </a:lnTo>
                <a:lnTo>
                  <a:pt x="26587" y="30719"/>
                </a:lnTo>
                <a:lnTo>
                  <a:pt x="30425" y="29975"/>
                </a:lnTo>
                <a:lnTo>
                  <a:pt x="43410" y="28927"/>
                </a:lnTo>
                <a:lnTo>
                  <a:pt x="52631" y="28682"/>
                </a:lnTo>
                <a:lnTo>
                  <a:pt x="62021" y="28573"/>
                </a:lnTo>
                <a:lnTo>
                  <a:pt x="67541" y="27750"/>
                </a:lnTo>
                <a:lnTo>
                  <a:pt x="73602" y="26408"/>
                </a:lnTo>
                <a:lnTo>
                  <a:pt x="80024" y="24719"/>
                </a:lnTo>
                <a:lnTo>
                  <a:pt x="86687" y="23594"/>
                </a:lnTo>
                <a:lnTo>
                  <a:pt x="93510" y="22843"/>
                </a:lnTo>
                <a:lnTo>
                  <a:pt x="100440" y="22342"/>
                </a:lnTo>
                <a:lnTo>
                  <a:pt x="107441" y="21215"/>
                </a:lnTo>
                <a:lnTo>
                  <a:pt x="114490" y="19670"/>
                </a:lnTo>
                <a:lnTo>
                  <a:pt x="121570" y="17846"/>
                </a:lnTo>
                <a:lnTo>
                  <a:pt x="129465" y="16630"/>
                </a:lnTo>
                <a:lnTo>
                  <a:pt x="137905" y="15819"/>
                </a:lnTo>
                <a:lnTo>
                  <a:pt x="146705" y="15279"/>
                </a:lnTo>
                <a:lnTo>
                  <a:pt x="155747" y="14125"/>
                </a:lnTo>
                <a:lnTo>
                  <a:pt x="164950" y="12562"/>
                </a:lnTo>
                <a:lnTo>
                  <a:pt x="174260" y="10726"/>
                </a:lnTo>
                <a:lnTo>
                  <a:pt x="183642" y="9502"/>
                </a:lnTo>
                <a:lnTo>
                  <a:pt x="193072" y="8686"/>
                </a:lnTo>
                <a:lnTo>
                  <a:pt x="202533" y="8142"/>
                </a:lnTo>
                <a:lnTo>
                  <a:pt x="221513" y="7538"/>
                </a:lnTo>
                <a:lnTo>
                  <a:pt x="231019" y="7376"/>
                </a:lnTo>
                <a:lnTo>
                  <a:pt x="239737" y="6475"/>
                </a:lnTo>
                <a:lnTo>
                  <a:pt x="247931" y="5081"/>
                </a:lnTo>
                <a:lnTo>
                  <a:pt x="255775" y="3357"/>
                </a:lnTo>
                <a:lnTo>
                  <a:pt x="263385" y="2208"/>
                </a:lnTo>
                <a:lnTo>
                  <a:pt x="270840" y="1443"/>
                </a:lnTo>
                <a:lnTo>
                  <a:pt x="278191" y="932"/>
                </a:lnTo>
                <a:lnTo>
                  <a:pt x="285473" y="591"/>
                </a:lnTo>
                <a:lnTo>
                  <a:pt x="299914" y="213"/>
                </a:lnTo>
                <a:lnTo>
                  <a:pt x="325224" y="0"/>
                </a:lnTo>
                <a:lnTo>
                  <a:pt x="332703" y="764"/>
                </a:lnTo>
                <a:lnTo>
                  <a:pt x="339277" y="2067"/>
                </a:lnTo>
                <a:lnTo>
                  <a:pt x="345247" y="3730"/>
                </a:lnTo>
                <a:lnTo>
                  <a:pt x="350815" y="4837"/>
                </a:lnTo>
                <a:lnTo>
                  <a:pt x="356114" y="5576"/>
                </a:lnTo>
                <a:lnTo>
                  <a:pt x="366235" y="6398"/>
                </a:lnTo>
                <a:lnTo>
                  <a:pt x="376026" y="6762"/>
                </a:lnTo>
                <a:lnTo>
                  <a:pt x="390463" y="6968"/>
                </a:lnTo>
                <a:lnTo>
                  <a:pt x="404794" y="7029"/>
                </a:lnTo>
                <a:lnTo>
                  <a:pt x="409563" y="7831"/>
                </a:lnTo>
                <a:lnTo>
                  <a:pt x="414329" y="9160"/>
                </a:lnTo>
                <a:lnTo>
                  <a:pt x="428625" y="1419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1263"/>
          <p:cNvSpPr/>
          <p:nvPr/>
        </p:nvSpPr>
        <p:spPr>
          <a:xfrm>
            <a:off x="7047694" y="3800503"/>
            <a:ext cx="224644" cy="185575"/>
          </a:xfrm>
          <a:custGeom>
            <a:avLst/>
            <a:gdLst/>
            <a:ahLst/>
            <a:cxnLst/>
            <a:rect l="0" t="0" r="0" b="0"/>
            <a:pathLst>
              <a:path w="224644" h="185575">
                <a:moveTo>
                  <a:pt x="46049" y="21403"/>
                </a:moveTo>
                <a:lnTo>
                  <a:pt x="46049" y="15252"/>
                </a:lnTo>
                <a:lnTo>
                  <a:pt x="49842" y="10761"/>
                </a:lnTo>
                <a:lnTo>
                  <a:pt x="51753" y="9546"/>
                </a:lnTo>
                <a:lnTo>
                  <a:pt x="58235" y="7042"/>
                </a:lnTo>
                <a:lnTo>
                  <a:pt x="62842" y="3643"/>
                </a:lnTo>
                <a:lnTo>
                  <a:pt x="65976" y="2419"/>
                </a:lnTo>
                <a:lnTo>
                  <a:pt x="69652" y="1604"/>
                </a:lnTo>
                <a:lnTo>
                  <a:pt x="73691" y="1059"/>
                </a:lnTo>
                <a:lnTo>
                  <a:pt x="77971" y="697"/>
                </a:lnTo>
                <a:lnTo>
                  <a:pt x="82411" y="455"/>
                </a:lnTo>
                <a:lnTo>
                  <a:pt x="94129" y="115"/>
                </a:lnTo>
                <a:lnTo>
                  <a:pt x="108992" y="0"/>
                </a:lnTo>
                <a:lnTo>
                  <a:pt x="113411" y="784"/>
                </a:lnTo>
                <a:lnTo>
                  <a:pt x="117945" y="2101"/>
                </a:lnTo>
                <a:lnTo>
                  <a:pt x="122555" y="3772"/>
                </a:lnTo>
                <a:lnTo>
                  <a:pt x="126422" y="5680"/>
                </a:lnTo>
                <a:lnTo>
                  <a:pt x="132835" y="9917"/>
                </a:lnTo>
                <a:lnTo>
                  <a:pt x="138331" y="14446"/>
                </a:lnTo>
                <a:lnTo>
                  <a:pt x="140908" y="16765"/>
                </a:lnTo>
                <a:lnTo>
                  <a:pt x="143420" y="19899"/>
                </a:lnTo>
                <a:lnTo>
                  <a:pt x="145888" y="23575"/>
                </a:lnTo>
                <a:lnTo>
                  <a:pt x="148328" y="27613"/>
                </a:lnTo>
                <a:lnTo>
                  <a:pt x="149953" y="31099"/>
                </a:lnTo>
                <a:lnTo>
                  <a:pt x="151037" y="34217"/>
                </a:lnTo>
                <a:lnTo>
                  <a:pt x="151760" y="37089"/>
                </a:lnTo>
                <a:lnTo>
                  <a:pt x="152242" y="40592"/>
                </a:lnTo>
                <a:lnTo>
                  <a:pt x="152563" y="44515"/>
                </a:lnTo>
                <a:lnTo>
                  <a:pt x="152778" y="48717"/>
                </a:lnTo>
                <a:lnTo>
                  <a:pt x="153016" y="59736"/>
                </a:lnTo>
                <a:lnTo>
                  <a:pt x="153078" y="66009"/>
                </a:lnTo>
                <a:lnTo>
                  <a:pt x="152327" y="71778"/>
                </a:lnTo>
                <a:lnTo>
                  <a:pt x="151032" y="77211"/>
                </a:lnTo>
                <a:lnTo>
                  <a:pt x="143252" y="101130"/>
                </a:lnTo>
                <a:lnTo>
                  <a:pt x="140219" y="107098"/>
                </a:lnTo>
                <a:lnTo>
                  <a:pt x="136611" y="112664"/>
                </a:lnTo>
                <a:lnTo>
                  <a:pt x="132617" y="117962"/>
                </a:lnTo>
                <a:lnTo>
                  <a:pt x="128367" y="123082"/>
                </a:lnTo>
                <a:lnTo>
                  <a:pt x="123947" y="128083"/>
                </a:lnTo>
                <a:lnTo>
                  <a:pt x="114802" y="137872"/>
                </a:lnTo>
                <a:lnTo>
                  <a:pt x="105446" y="147515"/>
                </a:lnTo>
                <a:lnTo>
                  <a:pt x="101522" y="152309"/>
                </a:lnTo>
                <a:lnTo>
                  <a:pt x="98112" y="157092"/>
                </a:lnTo>
                <a:lnTo>
                  <a:pt x="95045" y="161869"/>
                </a:lnTo>
                <a:lnTo>
                  <a:pt x="91413" y="165847"/>
                </a:lnTo>
                <a:lnTo>
                  <a:pt x="87404" y="169293"/>
                </a:lnTo>
                <a:lnTo>
                  <a:pt x="83144" y="172383"/>
                </a:lnTo>
                <a:lnTo>
                  <a:pt x="78717" y="175238"/>
                </a:lnTo>
                <a:lnTo>
                  <a:pt x="74178" y="177934"/>
                </a:lnTo>
                <a:lnTo>
                  <a:pt x="69564" y="180526"/>
                </a:lnTo>
                <a:lnTo>
                  <a:pt x="64901" y="182254"/>
                </a:lnTo>
                <a:lnTo>
                  <a:pt x="60205" y="183406"/>
                </a:lnTo>
                <a:lnTo>
                  <a:pt x="55486" y="184173"/>
                </a:lnTo>
                <a:lnTo>
                  <a:pt x="51547" y="184685"/>
                </a:lnTo>
                <a:lnTo>
                  <a:pt x="45053" y="185254"/>
                </a:lnTo>
                <a:lnTo>
                  <a:pt x="41416" y="185406"/>
                </a:lnTo>
                <a:lnTo>
                  <a:pt x="33142" y="185574"/>
                </a:lnTo>
                <a:lnTo>
                  <a:pt x="30301" y="184825"/>
                </a:lnTo>
                <a:lnTo>
                  <a:pt x="28407" y="183532"/>
                </a:lnTo>
                <a:lnTo>
                  <a:pt x="23624" y="177920"/>
                </a:lnTo>
                <a:lnTo>
                  <a:pt x="19414" y="173516"/>
                </a:lnTo>
                <a:lnTo>
                  <a:pt x="14896" y="168913"/>
                </a:lnTo>
                <a:lnTo>
                  <a:pt x="12581" y="165780"/>
                </a:lnTo>
                <a:lnTo>
                  <a:pt x="10244" y="162105"/>
                </a:lnTo>
                <a:lnTo>
                  <a:pt x="7891" y="158067"/>
                </a:lnTo>
                <a:lnTo>
                  <a:pt x="5529" y="154581"/>
                </a:lnTo>
                <a:lnTo>
                  <a:pt x="3161" y="151463"/>
                </a:lnTo>
                <a:lnTo>
                  <a:pt x="788" y="148591"/>
                </a:lnTo>
                <a:lnTo>
                  <a:pt x="0" y="145089"/>
                </a:lnTo>
                <a:lnTo>
                  <a:pt x="269" y="141166"/>
                </a:lnTo>
                <a:lnTo>
                  <a:pt x="1242" y="136964"/>
                </a:lnTo>
                <a:lnTo>
                  <a:pt x="2684" y="132575"/>
                </a:lnTo>
                <a:lnTo>
                  <a:pt x="4439" y="128061"/>
                </a:lnTo>
                <a:lnTo>
                  <a:pt x="6403" y="123465"/>
                </a:lnTo>
                <a:lnTo>
                  <a:pt x="8506" y="119607"/>
                </a:lnTo>
                <a:lnTo>
                  <a:pt x="10702" y="116240"/>
                </a:lnTo>
                <a:lnTo>
                  <a:pt x="12959" y="113203"/>
                </a:lnTo>
                <a:lnTo>
                  <a:pt x="15258" y="109590"/>
                </a:lnTo>
                <a:lnTo>
                  <a:pt x="17584" y="105595"/>
                </a:lnTo>
                <a:lnTo>
                  <a:pt x="19929" y="101343"/>
                </a:lnTo>
                <a:lnTo>
                  <a:pt x="23079" y="97715"/>
                </a:lnTo>
                <a:lnTo>
                  <a:pt x="26767" y="94503"/>
                </a:lnTo>
                <a:lnTo>
                  <a:pt x="30814" y="91567"/>
                </a:lnTo>
                <a:lnTo>
                  <a:pt x="35098" y="88816"/>
                </a:lnTo>
                <a:lnTo>
                  <a:pt x="39543" y="86189"/>
                </a:lnTo>
                <a:lnTo>
                  <a:pt x="44093" y="83644"/>
                </a:lnTo>
                <a:lnTo>
                  <a:pt x="48713" y="81947"/>
                </a:lnTo>
                <a:lnTo>
                  <a:pt x="53382" y="80815"/>
                </a:lnTo>
                <a:lnTo>
                  <a:pt x="58082" y="80061"/>
                </a:lnTo>
                <a:lnTo>
                  <a:pt x="62802" y="79558"/>
                </a:lnTo>
                <a:lnTo>
                  <a:pt x="67537" y="79223"/>
                </a:lnTo>
                <a:lnTo>
                  <a:pt x="72280" y="79000"/>
                </a:lnTo>
                <a:lnTo>
                  <a:pt x="81784" y="78752"/>
                </a:lnTo>
                <a:lnTo>
                  <a:pt x="100821" y="78592"/>
                </a:lnTo>
                <a:lnTo>
                  <a:pt x="105583" y="79373"/>
                </a:lnTo>
                <a:lnTo>
                  <a:pt x="110345" y="80687"/>
                </a:lnTo>
                <a:lnTo>
                  <a:pt x="115106" y="82356"/>
                </a:lnTo>
                <a:lnTo>
                  <a:pt x="119869" y="84264"/>
                </a:lnTo>
                <a:lnTo>
                  <a:pt x="124631" y="86329"/>
                </a:lnTo>
                <a:lnTo>
                  <a:pt x="129394" y="88499"/>
                </a:lnTo>
                <a:lnTo>
                  <a:pt x="133363" y="90740"/>
                </a:lnTo>
                <a:lnTo>
                  <a:pt x="139888" y="95346"/>
                </a:lnTo>
                <a:lnTo>
                  <a:pt x="143534" y="97686"/>
                </a:lnTo>
                <a:lnTo>
                  <a:pt x="147552" y="100039"/>
                </a:lnTo>
                <a:lnTo>
                  <a:pt x="151818" y="102402"/>
                </a:lnTo>
                <a:lnTo>
                  <a:pt x="158674" y="107144"/>
                </a:lnTo>
                <a:lnTo>
                  <a:pt x="164367" y="111897"/>
                </a:lnTo>
                <a:lnTo>
                  <a:pt x="169543" y="116656"/>
                </a:lnTo>
                <a:lnTo>
                  <a:pt x="176920" y="123798"/>
                </a:lnTo>
                <a:lnTo>
                  <a:pt x="183854" y="128559"/>
                </a:lnTo>
                <a:lnTo>
                  <a:pt x="187925" y="130941"/>
                </a:lnTo>
                <a:lnTo>
                  <a:pt x="194566" y="135703"/>
                </a:lnTo>
                <a:lnTo>
                  <a:pt x="197448" y="138084"/>
                </a:lnTo>
                <a:lnTo>
                  <a:pt x="202767" y="140730"/>
                </a:lnTo>
                <a:lnTo>
                  <a:pt x="207777" y="141906"/>
                </a:lnTo>
                <a:lnTo>
                  <a:pt x="212649" y="142428"/>
                </a:lnTo>
                <a:lnTo>
                  <a:pt x="217460" y="142661"/>
                </a:lnTo>
                <a:lnTo>
                  <a:pt x="224643" y="14284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1264"/>
          <p:cNvSpPr/>
          <p:nvPr/>
        </p:nvSpPr>
        <p:spPr>
          <a:xfrm>
            <a:off x="7436643" y="3650543"/>
            <a:ext cx="150020" cy="21345"/>
          </a:xfrm>
          <a:custGeom>
            <a:avLst/>
            <a:gdLst/>
            <a:ahLst/>
            <a:cxnLst/>
            <a:rect l="0" t="0" r="0" b="0"/>
            <a:pathLst>
              <a:path w="150020" h="21345">
                <a:moveTo>
                  <a:pt x="0" y="21344"/>
                </a:moveTo>
                <a:lnTo>
                  <a:pt x="0" y="17552"/>
                </a:lnTo>
                <a:lnTo>
                  <a:pt x="794" y="16434"/>
                </a:lnTo>
                <a:lnTo>
                  <a:pt x="2116" y="15690"/>
                </a:lnTo>
                <a:lnTo>
                  <a:pt x="3793" y="15193"/>
                </a:lnTo>
                <a:lnTo>
                  <a:pt x="4116" y="14862"/>
                </a:lnTo>
                <a:lnTo>
                  <a:pt x="3538" y="14641"/>
                </a:lnTo>
                <a:lnTo>
                  <a:pt x="2359" y="14494"/>
                </a:lnTo>
                <a:lnTo>
                  <a:pt x="2366" y="14396"/>
                </a:lnTo>
                <a:lnTo>
                  <a:pt x="6911" y="14208"/>
                </a:lnTo>
                <a:lnTo>
                  <a:pt x="6989" y="13412"/>
                </a:lnTo>
                <a:lnTo>
                  <a:pt x="7040" y="12087"/>
                </a:lnTo>
                <a:lnTo>
                  <a:pt x="7075" y="10411"/>
                </a:lnTo>
                <a:lnTo>
                  <a:pt x="7891" y="9292"/>
                </a:lnTo>
                <a:lnTo>
                  <a:pt x="9230" y="8547"/>
                </a:lnTo>
                <a:lnTo>
                  <a:pt x="10916" y="8050"/>
                </a:lnTo>
                <a:lnTo>
                  <a:pt x="14906" y="7498"/>
                </a:lnTo>
                <a:lnTo>
                  <a:pt x="19325" y="7253"/>
                </a:lnTo>
                <a:lnTo>
                  <a:pt x="23935" y="7144"/>
                </a:lnTo>
                <a:lnTo>
                  <a:pt x="59238" y="7057"/>
                </a:lnTo>
                <a:lnTo>
                  <a:pt x="62511" y="6264"/>
                </a:lnTo>
                <a:lnTo>
                  <a:pt x="66281" y="4940"/>
                </a:lnTo>
                <a:lnTo>
                  <a:pt x="70380" y="3264"/>
                </a:lnTo>
                <a:lnTo>
                  <a:pt x="73908" y="2147"/>
                </a:lnTo>
                <a:lnTo>
                  <a:pt x="77054" y="1403"/>
                </a:lnTo>
                <a:lnTo>
                  <a:pt x="79944" y="906"/>
                </a:lnTo>
                <a:lnTo>
                  <a:pt x="83459" y="575"/>
                </a:lnTo>
                <a:lnTo>
                  <a:pt x="87389" y="355"/>
                </a:lnTo>
                <a:lnTo>
                  <a:pt x="95197" y="109"/>
                </a:lnTo>
                <a:lnTo>
                  <a:pt x="101312" y="0"/>
                </a:lnTo>
                <a:lnTo>
                  <a:pt x="104847" y="765"/>
                </a:lnTo>
                <a:lnTo>
                  <a:pt x="108792" y="2068"/>
                </a:lnTo>
                <a:lnTo>
                  <a:pt x="113010" y="3731"/>
                </a:lnTo>
                <a:lnTo>
                  <a:pt x="116615" y="4840"/>
                </a:lnTo>
                <a:lnTo>
                  <a:pt x="119812" y="5579"/>
                </a:lnTo>
                <a:lnTo>
                  <a:pt x="122737" y="6072"/>
                </a:lnTo>
                <a:lnTo>
                  <a:pt x="125482" y="6400"/>
                </a:lnTo>
                <a:lnTo>
                  <a:pt x="128105" y="6619"/>
                </a:lnTo>
                <a:lnTo>
                  <a:pt x="130647" y="6764"/>
                </a:lnTo>
                <a:lnTo>
                  <a:pt x="135589" y="6927"/>
                </a:lnTo>
                <a:lnTo>
                  <a:pt x="138017" y="6970"/>
                </a:lnTo>
                <a:lnTo>
                  <a:pt x="140430" y="7793"/>
                </a:lnTo>
                <a:lnTo>
                  <a:pt x="142833" y="9135"/>
                </a:lnTo>
                <a:lnTo>
                  <a:pt x="150019" y="142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1265"/>
          <p:cNvSpPr/>
          <p:nvPr/>
        </p:nvSpPr>
        <p:spPr>
          <a:xfrm>
            <a:off x="7429500" y="3721893"/>
            <a:ext cx="171451" cy="7145"/>
          </a:xfrm>
          <a:custGeom>
            <a:avLst/>
            <a:gdLst/>
            <a:ahLst/>
            <a:cxnLst/>
            <a:rect l="0" t="0" r="0" b="0"/>
            <a:pathLst>
              <a:path w="171451" h="7145">
                <a:moveTo>
                  <a:pt x="0" y="7144"/>
                </a:moveTo>
                <a:lnTo>
                  <a:pt x="119150" y="7144"/>
                </a:lnTo>
                <a:lnTo>
                  <a:pt x="123883" y="6350"/>
                </a:lnTo>
                <a:lnTo>
                  <a:pt x="128627" y="5027"/>
                </a:lnTo>
                <a:lnTo>
                  <a:pt x="133375" y="3352"/>
                </a:lnTo>
                <a:lnTo>
                  <a:pt x="137335" y="2234"/>
                </a:lnTo>
                <a:lnTo>
                  <a:pt x="140769" y="1490"/>
                </a:lnTo>
                <a:lnTo>
                  <a:pt x="143852" y="993"/>
                </a:lnTo>
                <a:lnTo>
                  <a:pt x="147495" y="662"/>
                </a:lnTo>
                <a:lnTo>
                  <a:pt x="151511" y="441"/>
                </a:lnTo>
                <a:lnTo>
                  <a:pt x="162631" y="131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1266"/>
          <p:cNvSpPr/>
          <p:nvPr/>
        </p:nvSpPr>
        <p:spPr>
          <a:xfrm>
            <a:off x="7672387" y="3671887"/>
            <a:ext cx="221457" cy="14289"/>
          </a:xfrm>
          <a:custGeom>
            <a:avLst/>
            <a:gdLst/>
            <a:ahLst/>
            <a:cxnLst/>
            <a:rect l="0" t="0" r="0" b="0"/>
            <a:pathLst>
              <a:path w="221457" h="14289">
                <a:moveTo>
                  <a:pt x="0" y="14288"/>
                </a:moveTo>
                <a:lnTo>
                  <a:pt x="0" y="10495"/>
                </a:lnTo>
                <a:lnTo>
                  <a:pt x="794" y="9378"/>
                </a:lnTo>
                <a:lnTo>
                  <a:pt x="2116" y="8633"/>
                </a:lnTo>
                <a:lnTo>
                  <a:pt x="7132" y="7147"/>
                </a:lnTo>
                <a:lnTo>
                  <a:pt x="7136" y="7146"/>
                </a:lnTo>
                <a:lnTo>
                  <a:pt x="34785" y="7144"/>
                </a:lnTo>
                <a:lnTo>
                  <a:pt x="38271" y="6350"/>
                </a:lnTo>
                <a:lnTo>
                  <a:pt x="41390" y="5027"/>
                </a:lnTo>
                <a:lnTo>
                  <a:pt x="44262" y="3352"/>
                </a:lnTo>
                <a:lnTo>
                  <a:pt x="46971" y="2234"/>
                </a:lnTo>
                <a:lnTo>
                  <a:pt x="49571" y="1489"/>
                </a:lnTo>
                <a:lnTo>
                  <a:pt x="52097" y="993"/>
                </a:lnTo>
                <a:lnTo>
                  <a:pt x="55369" y="662"/>
                </a:lnTo>
                <a:lnTo>
                  <a:pt x="59137" y="441"/>
                </a:lnTo>
                <a:lnTo>
                  <a:pt x="66764" y="196"/>
                </a:lnTo>
                <a:lnTo>
                  <a:pt x="76315" y="59"/>
                </a:lnTo>
                <a:lnTo>
                  <a:pt x="209541" y="0"/>
                </a:lnTo>
                <a:lnTo>
                  <a:pt x="211926" y="794"/>
                </a:lnTo>
                <a:lnTo>
                  <a:pt x="214309" y="2117"/>
                </a:lnTo>
                <a:lnTo>
                  <a:pt x="221456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1267"/>
          <p:cNvSpPr/>
          <p:nvPr/>
        </p:nvSpPr>
        <p:spPr>
          <a:xfrm>
            <a:off x="7950993" y="3521869"/>
            <a:ext cx="207170" cy="235412"/>
          </a:xfrm>
          <a:custGeom>
            <a:avLst/>
            <a:gdLst/>
            <a:ahLst/>
            <a:cxnLst/>
            <a:rect l="0" t="0" r="0" b="0"/>
            <a:pathLst>
              <a:path w="207170" h="235412">
                <a:moveTo>
                  <a:pt x="207169" y="21431"/>
                </a:moveTo>
                <a:lnTo>
                  <a:pt x="200112" y="21431"/>
                </a:lnTo>
                <a:lnTo>
                  <a:pt x="200052" y="17638"/>
                </a:lnTo>
                <a:lnTo>
                  <a:pt x="199249" y="16521"/>
                </a:lnTo>
                <a:lnTo>
                  <a:pt x="197920" y="15776"/>
                </a:lnTo>
                <a:lnTo>
                  <a:pt x="193877" y="14581"/>
                </a:lnTo>
                <a:lnTo>
                  <a:pt x="189384" y="14374"/>
                </a:lnTo>
                <a:lnTo>
                  <a:pt x="162890" y="14289"/>
                </a:lnTo>
                <a:lnTo>
                  <a:pt x="127520" y="14287"/>
                </a:lnTo>
                <a:lnTo>
                  <a:pt x="123907" y="13493"/>
                </a:lnTo>
                <a:lnTo>
                  <a:pt x="119911" y="12170"/>
                </a:lnTo>
                <a:lnTo>
                  <a:pt x="115660" y="10495"/>
                </a:lnTo>
                <a:lnTo>
                  <a:pt x="112031" y="9377"/>
                </a:lnTo>
                <a:lnTo>
                  <a:pt x="105884" y="8136"/>
                </a:lnTo>
                <a:lnTo>
                  <a:pt x="100506" y="7584"/>
                </a:lnTo>
                <a:lnTo>
                  <a:pt x="97960" y="7437"/>
                </a:lnTo>
                <a:lnTo>
                  <a:pt x="95470" y="6546"/>
                </a:lnTo>
                <a:lnTo>
                  <a:pt x="90585" y="3438"/>
                </a:lnTo>
                <a:lnTo>
                  <a:pt x="85769" y="1527"/>
                </a:lnTo>
                <a:lnTo>
                  <a:pt x="80002" y="301"/>
                </a:lnTo>
                <a:lnTo>
                  <a:pt x="73952" y="59"/>
                </a:lnTo>
                <a:lnTo>
                  <a:pt x="71466" y="0"/>
                </a:lnTo>
                <a:lnTo>
                  <a:pt x="71440" y="9942"/>
                </a:lnTo>
                <a:lnTo>
                  <a:pt x="70646" y="12184"/>
                </a:lnTo>
                <a:lnTo>
                  <a:pt x="67646" y="16792"/>
                </a:lnTo>
                <a:lnTo>
                  <a:pt x="65785" y="23602"/>
                </a:lnTo>
                <a:lnTo>
                  <a:pt x="65287" y="27641"/>
                </a:lnTo>
                <a:lnTo>
                  <a:pt x="64735" y="34245"/>
                </a:lnTo>
                <a:lnTo>
                  <a:pt x="64490" y="40620"/>
                </a:lnTo>
                <a:lnTo>
                  <a:pt x="64381" y="48744"/>
                </a:lnTo>
                <a:lnTo>
                  <a:pt x="63559" y="52340"/>
                </a:lnTo>
                <a:lnTo>
                  <a:pt x="60528" y="58451"/>
                </a:lnTo>
                <a:lnTo>
                  <a:pt x="56535" y="65930"/>
                </a:lnTo>
                <a:lnTo>
                  <a:pt x="54359" y="70147"/>
                </a:lnTo>
                <a:lnTo>
                  <a:pt x="52908" y="74545"/>
                </a:lnTo>
                <a:lnTo>
                  <a:pt x="51940" y="79066"/>
                </a:lnTo>
                <a:lnTo>
                  <a:pt x="51296" y="83667"/>
                </a:lnTo>
                <a:lnTo>
                  <a:pt x="50579" y="90895"/>
                </a:lnTo>
                <a:lnTo>
                  <a:pt x="50261" y="96754"/>
                </a:lnTo>
                <a:lnTo>
                  <a:pt x="50120" y="102003"/>
                </a:lnTo>
                <a:lnTo>
                  <a:pt x="50011" y="115774"/>
                </a:lnTo>
                <a:lnTo>
                  <a:pt x="50007" y="121111"/>
                </a:lnTo>
                <a:lnTo>
                  <a:pt x="55710" y="121378"/>
                </a:lnTo>
                <a:lnTo>
                  <a:pt x="63007" y="121435"/>
                </a:lnTo>
                <a:lnTo>
                  <a:pt x="65838" y="119323"/>
                </a:lnTo>
                <a:lnTo>
                  <a:pt x="67705" y="117648"/>
                </a:lnTo>
                <a:lnTo>
                  <a:pt x="69743" y="116532"/>
                </a:lnTo>
                <a:lnTo>
                  <a:pt x="74124" y="115291"/>
                </a:lnTo>
                <a:lnTo>
                  <a:pt x="77198" y="114167"/>
                </a:lnTo>
                <a:lnTo>
                  <a:pt x="80834" y="112624"/>
                </a:lnTo>
                <a:lnTo>
                  <a:pt x="84845" y="110801"/>
                </a:lnTo>
                <a:lnTo>
                  <a:pt x="88314" y="109586"/>
                </a:lnTo>
                <a:lnTo>
                  <a:pt x="94284" y="108236"/>
                </a:lnTo>
                <a:lnTo>
                  <a:pt x="99583" y="107636"/>
                </a:lnTo>
                <a:lnTo>
                  <a:pt x="105378" y="107369"/>
                </a:lnTo>
                <a:lnTo>
                  <a:pt x="117566" y="107219"/>
                </a:lnTo>
                <a:lnTo>
                  <a:pt x="140610" y="107164"/>
                </a:lnTo>
                <a:lnTo>
                  <a:pt x="144541" y="107955"/>
                </a:lnTo>
                <a:lnTo>
                  <a:pt x="147954" y="109276"/>
                </a:lnTo>
                <a:lnTo>
                  <a:pt x="151024" y="110950"/>
                </a:lnTo>
                <a:lnTo>
                  <a:pt x="162928" y="117099"/>
                </a:lnTo>
                <a:lnTo>
                  <a:pt x="166562" y="119341"/>
                </a:lnTo>
                <a:lnTo>
                  <a:pt x="172718" y="123948"/>
                </a:lnTo>
                <a:lnTo>
                  <a:pt x="178099" y="130759"/>
                </a:lnTo>
                <a:lnTo>
                  <a:pt x="180646" y="134797"/>
                </a:lnTo>
                <a:lnTo>
                  <a:pt x="183136" y="139077"/>
                </a:lnTo>
                <a:lnTo>
                  <a:pt x="185591" y="143518"/>
                </a:lnTo>
                <a:lnTo>
                  <a:pt x="188021" y="148066"/>
                </a:lnTo>
                <a:lnTo>
                  <a:pt x="189642" y="152686"/>
                </a:lnTo>
                <a:lnTo>
                  <a:pt x="190721" y="157353"/>
                </a:lnTo>
                <a:lnTo>
                  <a:pt x="191442" y="162051"/>
                </a:lnTo>
                <a:lnTo>
                  <a:pt x="192241" y="169389"/>
                </a:lnTo>
                <a:lnTo>
                  <a:pt x="192455" y="172457"/>
                </a:lnTo>
                <a:lnTo>
                  <a:pt x="193391" y="176090"/>
                </a:lnTo>
                <a:lnTo>
                  <a:pt x="194809" y="180099"/>
                </a:lnTo>
                <a:lnTo>
                  <a:pt x="196548" y="184360"/>
                </a:lnTo>
                <a:lnTo>
                  <a:pt x="196913" y="188788"/>
                </a:lnTo>
                <a:lnTo>
                  <a:pt x="196363" y="193327"/>
                </a:lnTo>
                <a:lnTo>
                  <a:pt x="195202" y="197941"/>
                </a:lnTo>
                <a:lnTo>
                  <a:pt x="191796" y="205184"/>
                </a:lnTo>
                <a:lnTo>
                  <a:pt x="187637" y="211048"/>
                </a:lnTo>
                <a:lnTo>
                  <a:pt x="183142" y="216301"/>
                </a:lnTo>
                <a:lnTo>
                  <a:pt x="178499" y="221281"/>
                </a:lnTo>
                <a:lnTo>
                  <a:pt x="176150" y="223720"/>
                </a:lnTo>
                <a:lnTo>
                  <a:pt x="172996" y="225347"/>
                </a:lnTo>
                <a:lnTo>
                  <a:pt x="169305" y="226431"/>
                </a:lnTo>
                <a:lnTo>
                  <a:pt x="165258" y="227154"/>
                </a:lnTo>
                <a:lnTo>
                  <a:pt x="161766" y="228429"/>
                </a:lnTo>
                <a:lnTo>
                  <a:pt x="155769" y="231963"/>
                </a:lnTo>
                <a:lnTo>
                  <a:pt x="152265" y="233223"/>
                </a:lnTo>
                <a:lnTo>
                  <a:pt x="148342" y="234063"/>
                </a:lnTo>
                <a:lnTo>
                  <a:pt x="144138" y="234623"/>
                </a:lnTo>
                <a:lnTo>
                  <a:pt x="139748" y="234997"/>
                </a:lnTo>
                <a:lnTo>
                  <a:pt x="135235" y="235245"/>
                </a:lnTo>
                <a:lnTo>
                  <a:pt x="130638" y="235411"/>
                </a:lnTo>
                <a:lnTo>
                  <a:pt x="125986" y="234728"/>
                </a:lnTo>
                <a:lnTo>
                  <a:pt x="121297" y="233479"/>
                </a:lnTo>
                <a:lnTo>
                  <a:pt x="116583" y="231853"/>
                </a:lnTo>
                <a:lnTo>
                  <a:pt x="111853" y="230768"/>
                </a:lnTo>
                <a:lnTo>
                  <a:pt x="107113" y="230045"/>
                </a:lnTo>
                <a:lnTo>
                  <a:pt x="102365" y="229563"/>
                </a:lnTo>
                <a:lnTo>
                  <a:pt x="97612" y="228448"/>
                </a:lnTo>
                <a:lnTo>
                  <a:pt x="92856" y="226911"/>
                </a:lnTo>
                <a:lnTo>
                  <a:pt x="88098" y="225092"/>
                </a:lnTo>
                <a:lnTo>
                  <a:pt x="83339" y="223087"/>
                </a:lnTo>
                <a:lnTo>
                  <a:pt x="78578" y="220956"/>
                </a:lnTo>
                <a:lnTo>
                  <a:pt x="69054" y="216471"/>
                </a:lnTo>
                <a:lnTo>
                  <a:pt x="59531" y="211832"/>
                </a:lnTo>
                <a:lnTo>
                  <a:pt x="53975" y="209483"/>
                </a:lnTo>
                <a:lnTo>
                  <a:pt x="47890" y="207125"/>
                </a:lnTo>
                <a:lnTo>
                  <a:pt x="41452" y="204758"/>
                </a:lnTo>
                <a:lnTo>
                  <a:pt x="36366" y="203180"/>
                </a:lnTo>
                <a:lnTo>
                  <a:pt x="32181" y="202128"/>
                </a:lnTo>
                <a:lnTo>
                  <a:pt x="28598" y="201427"/>
                </a:lnTo>
                <a:lnTo>
                  <a:pt x="22500" y="198531"/>
                </a:lnTo>
                <a:lnTo>
                  <a:pt x="19763" y="196647"/>
                </a:lnTo>
                <a:lnTo>
                  <a:pt x="14604" y="194555"/>
                </a:lnTo>
                <a:lnTo>
                  <a:pt x="9666" y="193625"/>
                </a:lnTo>
                <a:lnTo>
                  <a:pt x="3217" y="193101"/>
                </a:lnTo>
                <a:lnTo>
                  <a:pt x="0" y="19288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3) t</a:t>
            </a:r>
            <a:r>
              <a:rPr lang="en-US" baseline="30000" dirty="0" smtClean="0"/>
              <a:t>2</a:t>
            </a:r>
            <a:r>
              <a:rPr lang="en-US" dirty="0" smtClean="0"/>
              <a:t>+8t-65=0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1116"/>
          <p:cNvSpPr/>
          <p:nvPr/>
        </p:nvSpPr>
        <p:spPr>
          <a:xfrm>
            <a:off x="242889" y="1693370"/>
            <a:ext cx="227566" cy="271125"/>
          </a:xfrm>
          <a:custGeom>
            <a:avLst/>
            <a:gdLst/>
            <a:ahLst/>
            <a:cxnLst/>
            <a:rect l="0" t="0" r="0" b="0"/>
            <a:pathLst>
              <a:path w="227566" h="271125">
                <a:moveTo>
                  <a:pt x="7142" y="13986"/>
                </a:moveTo>
                <a:lnTo>
                  <a:pt x="292" y="7136"/>
                </a:lnTo>
                <a:lnTo>
                  <a:pt x="6" y="0"/>
                </a:lnTo>
                <a:lnTo>
                  <a:pt x="0" y="3580"/>
                </a:lnTo>
                <a:lnTo>
                  <a:pt x="793" y="5461"/>
                </a:lnTo>
                <a:lnTo>
                  <a:pt x="6149" y="12706"/>
                </a:lnTo>
                <a:lnTo>
                  <a:pt x="12649" y="20230"/>
                </a:lnTo>
                <a:lnTo>
                  <a:pt x="16998" y="27609"/>
                </a:lnTo>
                <a:lnTo>
                  <a:pt x="19460" y="34063"/>
                </a:lnTo>
                <a:lnTo>
                  <a:pt x="21348" y="40372"/>
                </a:lnTo>
                <a:lnTo>
                  <a:pt x="24833" y="48467"/>
                </a:lnTo>
                <a:lnTo>
                  <a:pt x="27667" y="52848"/>
                </a:lnTo>
                <a:lnTo>
                  <a:pt x="31144" y="57357"/>
                </a:lnTo>
                <a:lnTo>
                  <a:pt x="35049" y="61950"/>
                </a:lnTo>
                <a:lnTo>
                  <a:pt x="38447" y="66599"/>
                </a:lnTo>
                <a:lnTo>
                  <a:pt x="41506" y="71286"/>
                </a:lnTo>
                <a:lnTo>
                  <a:pt x="44338" y="75999"/>
                </a:lnTo>
                <a:lnTo>
                  <a:pt x="47815" y="80728"/>
                </a:lnTo>
                <a:lnTo>
                  <a:pt x="51719" y="85468"/>
                </a:lnTo>
                <a:lnTo>
                  <a:pt x="55910" y="90216"/>
                </a:lnTo>
                <a:lnTo>
                  <a:pt x="64800" y="99724"/>
                </a:lnTo>
                <a:lnTo>
                  <a:pt x="69393" y="104482"/>
                </a:lnTo>
                <a:lnTo>
                  <a:pt x="74043" y="110035"/>
                </a:lnTo>
                <a:lnTo>
                  <a:pt x="78730" y="116119"/>
                </a:lnTo>
                <a:lnTo>
                  <a:pt x="83442" y="122556"/>
                </a:lnTo>
                <a:lnTo>
                  <a:pt x="88171" y="128434"/>
                </a:lnTo>
                <a:lnTo>
                  <a:pt x="92911" y="133941"/>
                </a:lnTo>
                <a:lnTo>
                  <a:pt x="97659" y="139200"/>
                </a:lnTo>
                <a:lnTo>
                  <a:pt x="107167" y="149276"/>
                </a:lnTo>
                <a:lnTo>
                  <a:pt x="135730" y="178253"/>
                </a:lnTo>
                <a:lnTo>
                  <a:pt x="140493" y="183029"/>
                </a:lnTo>
                <a:lnTo>
                  <a:pt x="144461" y="187800"/>
                </a:lnTo>
                <a:lnTo>
                  <a:pt x="147900" y="192568"/>
                </a:lnTo>
                <a:lnTo>
                  <a:pt x="150987" y="197334"/>
                </a:lnTo>
                <a:lnTo>
                  <a:pt x="154632" y="202099"/>
                </a:lnTo>
                <a:lnTo>
                  <a:pt x="158650" y="206864"/>
                </a:lnTo>
                <a:lnTo>
                  <a:pt x="162916" y="211627"/>
                </a:lnTo>
                <a:lnTo>
                  <a:pt x="166554" y="216390"/>
                </a:lnTo>
                <a:lnTo>
                  <a:pt x="169773" y="221154"/>
                </a:lnTo>
                <a:lnTo>
                  <a:pt x="172712" y="225916"/>
                </a:lnTo>
                <a:lnTo>
                  <a:pt x="176260" y="229885"/>
                </a:lnTo>
                <a:lnTo>
                  <a:pt x="180212" y="233325"/>
                </a:lnTo>
                <a:lnTo>
                  <a:pt x="184434" y="236412"/>
                </a:lnTo>
                <a:lnTo>
                  <a:pt x="188837" y="239264"/>
                </a:lnTo>
                <a:lnTo>
                  <a:pt x="193359" y="241958"/>
                </a:lnTo>
                <a:lnTo>
                  <a:pt x="197962" y="244549"/>
                </a:lnTo>
                <a:lnTo>
                  <a:pt x="201824" y="247070"/>
                </a:lnTo>
                <a:lnTo>
                  <a:pt x="208232" y="251987"/>
                </a:lnTo>
                <a:lnTo>
                  <a:pt x="213726" y="256818"/>
                </a:lnTo>
                <a:lnTo>
                  <a:pt x="216302" y="259218"/>
                </a:lnTo>
                <a:lnTo>
                  <a:pt x="218019" y="261611"/>
                </a:lnTo>
                <a:lnTo>
                  <a:pt x="221002" y="269746"/>
                </a:lnTo>
                <a:lnTo>
                  <a:pt x="221946" y="270218"/>
                </a:lnTo>
                <a:lnTo>
                  <a:pt x="227565" y="271037"/>
                </a:lnTo>
                <a:lnTo>
                  <a:pt x="224500" y="271124"/>
                </a:lnTo>
                <a:lnTo>
                  <a:pt x="222691" y="270343"/>
                </a:lnTo>
                <a:lnTo>
                  <a:pt x="216201" y="265502"/>
                </a:lnTo>
                <a:lnTo>
                  <a:pt x="214311" y="26401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117"/>
          <p:cNvSpPr/>
          <p:nvPr/>
        </p:nvSpPr>
        <p:spPr>
          <a:xfrm>
            <a:off x="178593" y="1707363"/>
            <a:ext cx="250033" cy="228594"/>
          </a:xfrm>
          <a:custGeom>
            <a:avLst/>
            <a:gdLst/>
            <a:ahLst/>
            <a:cxnLst/>
            <a:rect l="0" t="0" r="0" b="0"/>
            <a:pathLst>
              <a:path w="250033" h="228594">
                <a:moveTo>
                  <a:pt x="250032" y="7137"/>
                </a:moveTo>
                <a:lnTo>
                  <a:pt x="250032" y="3344"/>
                </a:lnTo>
                <a:lnTo>
                  <a:pt x="249238" y="2227"/>
                </a:lnTo>
                <a:lnTo>
                  <a:pt x="247915" y="1482"/>
                </a:lnTo>
                <a:lnTo>
                  <a:pt x="246239" y="986"/>
                </a:lnTo>
                <a:lnTo>
                  <a:pt x="245916" y="655"/>
                </a:lnTo>
                <a:lnTo>
                  <a:pt x="246494" y="434"/>
                </a:lnTo>
                <a:lnTo>
                  <a:pt x="249970" y="0"/>
                </a:lnTo>
                <a:lnTo>
                  <a:pt x="220031" y="29993"/>
                </a:lnTo>
                <a:lnTo>
                  <a:pt x="216537" y="34280"/>
                </a:lnTo>
                <a:lnTo>
                  <a:pt x="212621" y="39520"/>
                </a:lnTo>
                <a:lnTo>
                  <a:pt x="208422" y="45394"/>
                </a:lnTo>
                <a:lnTo>
                  <a:pt x="203242" y="50898"/>
                </a:lnTo>
                <a:lnTo>
                  <a:pt x="197407" y="56154"/>
                </a:lnTo>
                <a:lnTo>
                  <a:pt x="191136" y="61246"/>
                </a:lnTo>
                <a:lnTo>
                  <a:pt x="184574" y="67022"/>
                </a:lnTo>
                <a:lnTo>
                  <a:pt x="177818" y="73254"/>
                </a:lnTo>
                <a:lnTo>
                  <a:pt x="170933" y="79790"/>
                </a:lnTo>
                <a:lnTo>
                  <a:pt x="163962" y="85735"/>
                </a:lnTo>
                <a:lnTo>
                  <a:pt x="156933" y="91285"/>
                </a:lnTo>
                <a:lnTo>
                  <a:pt x="149866" y="96573"/>
                </a:lnTo>
                <a:lnTo>
                  <a:pt x="142773" y="102480"/>
                </a:lnTo>
                <a:lnTo>
                  <a:pt x="135663" y="108799"/>
                </a:lnTo>
                <a:lnTo>
                  <a:pt x="128542" y="115393"/>
                </a:lnTo>
                <a:lnTo>
                  <a:pt x="121414" y="121376"/>
                </a:lnTo>
                <a:lnTo>
                  <a:pt x="114280" y="126952"/>
                </a:lnTo>
                <a:lnTo>
                  <a:pt x="107143" y="132258"/>
                </a:lnTo>
                <a:lnTo>
                  <a:pt x="100798" y="137382"/>
                </a:lnTo>
                <a:lnTo>
                  <a:pt x="94980" y="142386"/>
                </a:lnTo>
                <a:lnTo>
                  <a:pt x="89514" y="147309"/>
                </a:lnTo>
                <a:lnTo>
                  <a:pt x="79207" y="157012"/>
                </a:lnTo>
                <a:lnTo>
                  <a:pt x="54851" y="180949"/>
                </a:lnTo>
                <a:lnTo>
                  <a:pt x="45281" y="190484"/>
                </a:lnTo>
                <a:lnTo>
                  <a:pt x="40506" y="194456"/>
                </a:lnTo>
                <a:lnTo>
                  <a:pt x="35735" y="197897"/>
                </a:lnTo>
                <a:lnTo>
                  <a:pt x="30967" y="200986"/>
                </a:lnTo>
                <a:lnTo>
                  <a:pt x="23553" y="206533"/>
                </a:lnTo>
                <a:lnTo>
                  <a:pt x="17612" y="211645"/>
                </a:lnTo>
                <a:lnTo>
                  <a:pt x="12326" y="216562"/>
                </a:lnTo>
                <a:lnTo>
                  <a:pt x="25" y="228568"/>
                </a:lnTo>
                <a:lnTo>
                  <a:pt x="0" y="2285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1118"/>
          <p:cNvSpPr/>
          <p:nvPr/>
        </p:nvSpPr>
        <p:spPr>
          <a:xfrm>
            <a:off x="571500" y="1746108"/>
            <a:ext cx="221457" cy="18399"/>
          </a:xfrm>
          <a:custGeom>
            <a:avLst/>
            <a:gdLst/>
            <a:ahLst/>
            <a:cxnLst/>
            <a:rect l="0" t="0" r="0" b="0"/>
            <a:pathLst>
              <a:path w="221457" h="18399">
                <a:moveTo>
                  <a:pt x="0" y="18398"/>
                </a:moveTo>
                <a:lnTo>
                  <a:pt x="39943" y="18398"/>
                </a:lnTo>
                <a:lnTo>
                  <a:pt x="45678" y="17604"/>
                </a:lnTo>
                <a:lnTo>
                  <a:pt x="51883" y="16281"/>
                </a:lnTo>
                <a:lnTo>
                  <a:pt x="58401" y="14606"/>
                </a:lnTo>
                <a:lnTo>
                  <a:pt x="64334" y="13488"/>
                </a:lnTo>
                <a:lnTo>
                  <a:pt x="69877" y="12743"/>
                </a:lnTo>
                <a:lnTo>
                  <a:pt x="75159" y="12247"/>
                </a:lnTo>
                <a:lnTo>
                  <a:pt x="81062" y="11916"/>
                </a:lnTo>
                <a:lnTo>
                  <a:pt x="93971" y="11548"/>
                </a:lnTo>
                <a:lnTo>
                  <a:pt x="110834" y="11341"/>
                </a:lnTo>
                <a:lnTo>
                  <a:pt x="116752" y="10518"/>
                </a:lnTo>
                <a:lnTo>
                  <a:pt x="123078" y="9176"/>
                </a:lnTo>
                <a:lnTo>
                  <a:pt x="129677" y="7487"/>
                </a:lnTo>
                <a:lnTo>
                  <a:pt x="135664" y="6362"/>
                </a:lnTo>
                <a:lnTo>
                  <a:pt x="141242" y="5611"/>
                </a:lnTo>
                <a:lnTo>
                  <a:pt x="146549" y="5111"/>
                </a:lnTo>
                <a:lnTo>
                  <a:pt x="152468" y="4777"/>
                </a:lnTo>
                <a:lnTo>
                  <a:pt x="165394" y="4407"/>
                </a:lnTo>
                <a:lnTo>
                  <a:pt x="193528" y="4136"/>
                </a:lnTo>
                <a:lnTo>
                  <a:pt x="197281" y="3334"/>
                </a:lnTo>
                <a:lnTo>
                  <a:pt x="201371" y="2005"/>
                </a:lnTo>
                <a:lnTo>
                  <a:pt x="205684" y="326"/>
                </a:lnTo>
                <a:lnTo>
                  <a:pt x="209354" y="0"/>
                </a:lnTo>
                <a:lnTo>
                  <a:pt x="212594" y="576"/>
                </a:lnTo>
                <a:lnTo>
                  <a:pt x="221456" y="411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1119"/>
          <p:cNvSpPr/>
          <p:nvPr/>
        </p:nvSpPr>
        <p:spPr>
          <a:xfrm>
            <a:off x="531665" y="1828800"/>
            <a:ext cx="325586" cy="42862"/>
          </a:xfrm>
          <a:custGeom>
            <a:avLst/>
            <a:gdLst/>
            <a:ahLst/>
            <a:cxnLst/>
            <a:rect l="0" t="0" r="0" b="0"/>
            <a:pathLst>
              <a:path w="325586" h="42862">
                <a:moveTo>
                  <a:pt x="4116" y="35718"/>
                </a:moveTo>
                <a:lnTo>
                  <a:pt x="4116" y="42568"/>
                </a:lnTo>
                <a:lnTo>
                  <a:pt x="0" y="42804"/>
                </a:lnTo>
                <a:lnTo>
                  <a:pt x="10147" y="42857"/>
                </a:lnTo>
                <a:lnTo>
                  <a:pt x="34583" y="42861"/>
                </a:lnTo>
                <a:lnTo>
                  <a:pt x="41096" y="42068"/>
                </a:lnTo>
                <a:lnTo>
                  <a:pt x="47819" y="40745"/>
                </a:lnTo>
                <a:lnTo>
                  <a:pt x="54683" y="39070"/>
                </a:lnTo>
                <a:lnTo>
                  <a:pt x="60846" y="37952"/>
                </a:lnTo>
                <a:lnTo>
                  <a:pt x="66542" y="37208"/>
                </a:lnTo>
                <a:lnTo>
                  <a:pt x="71927" y="36711"/>
                </a:lnTo>
                <a:lnTo>
                  <a:pt x="78692" y="35586"/>
                </a:lnTo>
                <a:lnTo>
                  <a:pt x="86377" y="34043"/>
                </a:lnTo>
                <a:lnTo>
                  <a:pt x="94675" y="32220"/>
                </a:lnTo>
                <a:lnTo>
                  <a:pt x="102589" y="31005"/>
                </a:lnTo>
                <a:lnTo>
                  <a:pt x="110246" y="30195"/>
                </a:lnTo>
                <a:lnTo>
                  <a:pt x="117732" y="29655"/>
                </a:lnTo>
                <a:lnTo>
                  <a:pt x="124310" y="28501"/>
                </a:lnTo>
                <a:lnTo>
                  <a:pt x="130283" y="26938"/>
                </a:lnTo>
                <a:lnTo>
                  <a:pt x="135852" y="25102"/>
                </a:lnTo>
                <a:lnTo>
                  <a:pt x="142740" y="23085"/>
                </a:lnTo>
                <a:lnTo>
                  <a:pt x="158860" y="18726"/>
                </a:lnTo>
                <a:lnTo>
                  <a:pt x="166016" y="17247"/>
                </a:lnTo>
                <a:lnTo>
                  <a:pt x="172374" y="16260"/>
                </a:lnTo>
                <a:lnTo>
                  <a:pt x="178201" y="15602"/>
                </a:lnTo>
                <a:lnTo>
                  <a:pt x="184466" y="14370"/>
                </a:lnTo>
                <a:lnTo>
                  <a:pt x="191024" y="12755"/>
                </a:lnTo>
                <a:lnTo>
                  <a:pt x="197778" y="10884"/>
                </a:lnTo>
                <a:lnTo>
                  <a:pt x="204661" y="9637"/>
                </a:lnTo>
                <a:lnTo>
                  <a:pt x="211631" y="8806"/>
                </a:lnTo>
                <a:lnTo>
                  <a:pt x="218660" y="8252"/>
                </a:lnTo>
                <a:lnTo>
                  <a:pt x="225726" y="7089"/>
                </a:lnTo>
                <a:lnTo>
                  <a:pt x="232819" y="5519"/>
                </a:lnTo>
                <a:lnTo>
                  <a:pt x="239928" y="3679"/>
                </a:lnTo>
                <a:lnTo>
                  <a:pt x="246255" y="2453"/>
                </a:lnTo>
                <a:lnTo>
                  <a:pt x="252061" y="1635"/>
                </a:lnTo>
                <a:lnTo>
                  <a:pt x="257519" y="1090"/>
                </a:lnTo>
                <a:lnTo>
                  <a:pt x="262745" y="726"/>
                </a:lnTo>
                <a:lnTo>
                  <a:pt x="272785" y="323"/>
                </a:lnTo>
                <a:lnTo>
                  <a:pt x="291372" y="63"/>
                </a:lnTo>
                <a:lnTo>
                  <a:pt x="32558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1120"/>
          <p:cNvSpPr/>
          <p:nvPr/>
        </p:nvSpPr>
        <p:spPr>
          <a:xfrm>
            <a:off x="1014412" y="1764506"/>
            <a:ext cx="228601" cy="7145"/>
          </a:xfrm>
          <a:custGeom>
            <a:avLst/>
            <a:gdLst/>
            <a:ahLst/>
            <a:cxnLst/>
            <a:rect l="0" t="0" r="0" b="0"/>
            <a:pathLst>
              <a:path w="228601" h="7145">
                <a:moveTo>
                  <a:pt x="0" y="7144"/>
                </a:moveTo>
                <a:lnTo>
                  <a:pt x="47985" y="7144"/>
                </a:lnTo>
                <a:lnTo>
                  <a:pt x="53421" y="6350"/>
                </a:lnTo>
                <a:lnTo>
                  <a:pt x="59427" y="5027"/>
                </a:lnTo>
                <a:lnTo>
                  <a:pt x="65811" y="3351"/>
                </a:lnTo>
                <a:lnTo>
                  <a:pt x="71656" y="2234"/>
                </a:lnTo>
                <a:lnTo>
                  <a:pt x="77139" y="1489"/>
                </a:lnTo>
                <a:lnTo>
                  <a:pt x="82382" y="993"/>
                </a:lnTo>
                <a:lnTo>
                  <a:pt x="88259" y="662"/>
                </a:lnTo>
                <a:lnTo>
                  <a:pt x="101139" y="294"/>
                </a:lnTo>
                <a:lnTo>
                  <a:pt x="130225" y="39"/>
                </a:lnTo>
                <a:lnTo>
                  <a:pt x="216656" y="0"/>
                </a:lnTo>
                <a:lnTo>
                  <a:pt x="219050" y="794"/>
                </a:lnTo>
                <a:lnTo>
                  <a:pt x="221440" y="2116"/>
                </a:lnTo>
                <a:lnTo>
                  <a:pt x="228600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1121"/>
          <p:cNvSpPr/>
          <p:nvPr/>
        </p:nvSpPr>
        <p:spPr>
          <a:xfrm>
            <a:off x="1314584" y="1614490"/>
            <a:ext cx="211961" cy="277254"/>
          </a:xfrm>
          <a:custGeom>
            <a:avLst/>
            <a:gdLst/>
            <a:ahLst/>
            <a:cxnLst/>
            <a:rect l="0" t="0" r="0" b="0"/>
            <a:pathLst>
              <a:path w="211961" h="277254">
                <a:moveTo>
                  <a:pt x="149884" y="50003"/>
                </a:moveTo>
                <a:lnTo>
                  <a:pt x="149884" y="46211"/>
                </a:lnTo>
                <a:lnTo>
                  <a:pt x="150678" y="44300"/>
                </a:lnTo>
                <a:lnTo>
                  <a:pt x="153677" y="40060"/>
                </a:lnTo>
                <a:lnTo>
                  <a:pt x="154000" y="38612"/>
                </a:lnTo>
                <a:lnTo>
                  <a:pt x="153422" y="37647"/>
                </a:lnTo>
                <a:lnTo>
                  <a:pt x="152243" y="37003"/>
                </a:lnTo>
                <a:lnTo>
                  <a:pt x="152250" y="35780"/>
                </a:lnTo>
                <a:lnTo>
                  <a:pt x="153049" y="34171"/>
                </a:lnTo>
                <a:lnTo>
                  <a:pt x="154375" y="32305"/>
                </a:lnTo>
                <a:lnTo>
                  <a:pt x="154466" y="29473"/>
                </a:lnTo>
                <a:lnTo>
                  <a:pt x="152450" y="22093"/>
                </a:lnTo>
                <a:lnTo>
                  <a:pt x="151024" y="15638"/>
                </a:lnTo>
                <a:lnTo>
                  <a:pt x="150644" y="12806"/>
                </a:lnTo>
                <a:lnTo>
                  <a:pt x="149597" y="10124"/>
                </a:lnTo>
                <a:lnTo>
                  <a:pt x="146317" y="5027"/>
                </a:lnTo>
                <a:lnTo>
                  <a:pt x="143537" y="3350"/>
                </a:lnTo>
                <a:lnTo>
                  <a:pt x="140097" y="2233"/>
                </a:lnTo>
                <a:lnTo>
                  <a:pt x="136216" y="1487"/>
                </a:lnTo>
                <a:lnTo>
                  <a:pt x="132041" y="990"/>
                </a:lnTo>
                <a:lnTo>
                  <a:pt x="127670" y="659"/>
                </a:lnTo>
                <a:lnTo>
                  <a:pt x="123168" y="439"/>
                </a:lnTo>
                <a:lnTo>
                  <a:pt x="113933" y="193"/>
                </a:lnTo>
                <a:lnTo>
                  <a:pt x="59687" y="0"/>
                </a:lnTo>
                <a:lnTo>
                  <a:pt x="55622" y="793"/>
                </a:lnTo>
                <a:lnTo>
                  <a:pt x="52117" y="2115"/>
                </a:lnTo>
                <a:lnTo>
                  <a:pt x="48988" y="3790"/>
                </a:lnTo>
                <a:lnTo>
                  <a:pt x="45314" y="4907"/>
                </a:lnTo>
                <a:lnTo>
                  <a:pt x="41277" y="5652"/>
                </a:lnTo>
                <a:lnTo>
                  <a:pt x="36998" y="6148"/>
                </a:lnTo>
                <a:lnTo>
                  <a:pt x="32558" y="7273"/>
                </a:lnTo>
                <a:lnTo>
                  <a:pt x="28010" y="8816"/>
                </a:lnTo>
                <a:lnTo>
                  <a:pt x="23391" y="10639"/>
                </a:lnTo>
                <a:lnTo>
                  <a:pt x="19518" y="12648"/>
                </a:lnTo>
                <a:lnTo>
                  <a:pt x="13098" y="16997"/>
                </a:lnTo>
                <a:lnTo>
                  <a:pt x="7599" y="21575"/>
                </a:lnTo>
                <a:lnTo>
                  <a:pt x="5021" y="23908"/>
                </a:lnTo>
                <a:lnTo>
                  <a:pt x="3302" y="26256"/>
                </a:lnTo>
                <a:lnTo>
                  <a:pt x="1393" y="30982"/>
                </a:lnTo>
                <a:lnTo>
                  <a:pt x="318" y="38106"/>
                </a:lnTo>
                <a:lnTo>
                  <a:pt x="0" y="41451"/>
                </a:lnTo>
                <a:lnTo>
                  <a:pt x="2042" y="44350"/>
                </a:lnTo>
                <a:lnTo>
                  <a:pt x="7654" y="50445"/>
                </a:lnTo>
                <a:lnTo>
                  <a:pt x="16662" y="59615"/>
                </a:lnTo>
                <a:lnTo>
                  <a:pt x="19794" y="61968"/>
                </a:lnTo>
                <a:lnTo>
                  <a:pt x="23470" y="64330"/>
                </a:lnTo>
                <a:lnTo>
                  <a:pt x="27508" y="66698"/>
                </a:lnTo>
                <a:lnTo>
                  <a:pt x="32581" y="69070"/>
                </a:lnTo>
                <a:lnTo>
                  <a:pt x="38345" y="71446"/>
                </a:lnTo>
                <a:lnTo>
                  <a:pt x="44568" y="73824"/>
                </a:lnTo>
                <a:lnTo>
                  <a:pt x="50305" y="76996"/>
                </a:lnTo>
                <a:lnTo>
                  <a:pt x="55717" y="80698"/>
                </a:lnTo>
                <a:lnTo>
                  <a:pt x="60912" y="84754"/>
                </a:lnTo>
                <a:lnTo>
                  <a:pt x="67551" y="88252"/>
                </a:lnTo>
                <a:lnTo>
                  <a:pt x="75152" y="91377"/>
                </a:lnTo>
                <a:lnTo>
                  <a:pt x="106371" y="102097"/>
                </a:lnTo>
                <a:lnTo>
                  <a:pt x="112938" y="105370"/>
                </a:lnTo>
                <a:lnTo>
                  <a:pt x="118903" y="109139"/>
                </a:lnTo>
                <a:lnTo>
                  <a:pt x="124468" y="113240"/>
                </a:lnTo>
                <a:lnTo>
                  <a:pt x="130559" y="116767"/>
                </a:lnTo>
                <a:lnTo>
                  <a:pt x="137001" y="119913"/>
                </a:lnTo>
                <a:lnTo>
                  <a:pt x="143676" y="122803"/>
                </a:lnTo>
                <a:lnTo>
                  <a:pt x="150508" y="126318"/>
                </a:lnTo>
                <a:lnTo>
                  <a:pt x="157444" y="130248"/>
                </a:lnTo>
                <a:lnTo>
                  <a:pt x="164449" y="134456"/>
                </a:lnTo>
                <a:lnTo>
                  <a:pt x="169913" y="138055"/>
                </a:lnTo>
                <a:lnTo>
                  <a:pt x="174349" y="141248"/>
                </a:lnTo>
                <a:lnTo>
                  <a:pt x="178100" y="144171"/>
                </a:lnTo>
                <a:lnTo>
                  <a:pt x="182189" y="147707"/>
                </a:lnTo>
                <a:lnTo>
                  <a:pt x="186502" y="151651"/>
                </a:lnTo>
                <a:lnTo>
                  <a:pt x="190965" y="155869"/>
                </a:lnTo>
                <a:lnTo>
                  <a:pt x="193940" y="160268"/>
                </a:lnTo>
                <a:lnTo>
                  <a:pt x="195923" y="164788"/>
                </a:lnTo>
                <a:lnTo>
                  <a:pt x="197246" y="169389"/>
                </a:lnTo>
                <a:lnTo>
                  <a:pt x="199715" y="174044"/>
                </a:lnTo>
                <a:lnTo>
                  <a:pt x="202948" y="178734"/>
                </a:lnTo>
                <a:lnTo>
                  <a:pt x="209187" y="187386"/>
                </a:lnTo>
                <a:lnTo>
                  <a:pt x="211960" y="193877"/>
                </a:lnTo>
                <a:lnTo>
                  <a:pt x="211905" y="197513"/>
                </a:lnTo>
                <a:lnTo>
                  <a:pt x="209728" y="205786"/>
                </a:lnTo>
                <a:lnTo>
                  <a:pt x="208232" y="212638"/>
                </a:lnTo>
                <a:lnTo>
                  <a:pt x="207832" y="215576"/>
                </a:lnTo>
                <a:lnTo>
                  <a:pt x="205272" y="223075"/>
                </a:lnTo>
                <a:lnTo>
                  <a:pt x="201489" y="230905"/>
                </a:lnTo>
                <a:lnTo>
                  <a:pt x="197161" y="237031"/>
                </a:lnTo>
                <a:lnTo>
                  <a:pt x="194102" y="239776"/>
                </a:lnTo>
                <a:lnTo>
                  <a:pt x="190475" y="242400"/>
                </a:lnTo>
                <a:lnTo>
                  <a:pt x="186470" y="244943"/>
                </a:lnTo>
                <a:lnTo>
                  <a:pt x="182212" y="248225"/>
                </a:lnTo>
                <a:lnTo>
                  <a:pt x="177786" y="252001"/>
                </a:lnTo>
                <a:lnTo>
                  <a:pt x="173248" y="256106"/>
                </a:lnTo>
                <a:lnTo>
                  <a:pt x="168635" y="258843"/>
                </a:lnTo>
                <a:lnTo>
                  <a:pt x="163972" y="260667"/>
                </a:lnTo>
                <a:lnTo>
                  <a:pt x="159276" y="261883"/>
                </a:lnTo>
                <a:lnTo>
                  <a:pt x="154558" y="263488"/>
                </a:lnTo>
                <a:lnTo>
                  <a:pt x="149825" y="265351"/>
                </a:lnTo>
                <a:lnTo>
                  <a:pt x="145082" y="267387"/>
                </a:lnTo>
                <a:lnTo>
                  <a:pt x="139539" y="269539"/>
                </a:lnTo>
                <a:lnTo>
                  <a:pt x="127030" y="274045"/>
                </a:lnTo>
                <a:lnTo>
                  <a:pt x="121948" y="275565"/>
                </a:lnTo>
                <a:lnTo>
                  <a:pt x="117766" y="276577"/>
                </a:lnTo>
                <a:lnTo>
                  <a:pt x="114185" y="277253"/>
                </a:lnTo>
                <a:lnTo>
                  <a:pt x="110210" y="276909"/>
                </a:lnTo>
                <a:lnTo>
                  <a:pt x="105972" y="275886"/>
                </a:lnTo>
                <a:lnTo>
                  <a:pt x="101559" y="274411"/>
                </a:lnTo>
                <a:lnTo>
                  <a:pt x="97030" y="273427"/>
                </a:lnTo>
                <a:lnTo>
                  <a:pt x="92423" y="272771"/>
                </a:lnTo>
                <a:lnTo>
                  <a:pt x="81208" y="271719"/>
                </a:lnTo>
                <a:lnTo>
                  <a:pt x="77557" y="269458"/>
                </a:lnTo>
                <a:lnTo>
                  <a:pt x="71039" y="263723"/>
                </a:lnTo>
                <a:lnTo>
                  <a:pt x="68746" y="261539"/>
                </a:lnTo>
                <a:lnTo>
                  <a:pt x="64081" y="254880"/>
                </a:lnTo>
                <a:lnTo>
                  <a:pt x="60156" y="247422"/>
                </a:lnTo>
                <a:lnTo>
                  <a:pt x="58411" y="241462"/>
                </a:lnTo>
                <a:lnTo>
                  <a:pt x="57636" y="234050"/>
                </a:lnTo>
                <a:lnTo>
                  <a:pt x="57429" y="229851"/>
                </a:lnTo>
                <a:lnTo>
                  <a:pt x="58085" y="225464"/>
                </a:lnTo>
                <a:lnTo>
                  <a:pt x="59316" y="220952"/>
                </a:lnTo>
                <a:lnTo>
                  <a:pt x="60930" y="216357"/>
                </a:lnTo>
                <a:lnTo>
                  <a:pt x="62800" y="211706"/>
                </a:lnTo>
                <a:lnTo>
                  <a:pt x="64841" y="207017"/>
                </a:lnTo>
                <a:lnTo>
                  <a:pt x="69225" y="197575"/>
                </a:lnTo>
                <a:lnTo>
                  <a:pt x="80868" y="173820"/>
                </a:lnTo>
                <a:lnTo>
                  <a:pt x="84030" y="169060"/>
                </a:lnTo>
                <a:lnTo>
                  <a:pt x="87725" y="164299"/>
                </a:lnTo>
                <a:lnTo>
                  <a:pt x="91776" y="159538"/>
                </a:lnTo>
                <a:lnTo>
                  <a:pt x="96064" y="154777"/>
                </a:lnTo>
                <a:lnTo>
                  <a:pt x="105062" y="145252"/>
                </a:lnTo>
                <a:lnTo>
                  <a:pt x="108890" y="140490"/>
                </a:lnTo>
                <a:lnTo>
                  <a:pt x="112236" y="135728"/>
                </a:lnTo>
                <a:lnTo>
                  <a:pt x="115261" y="130966"/>
                </a:lnTo>
                <a:lnTo>
                  <a:pt x="118071" y="126203"/>
                </a:lnTo>
                <a:lnTo>
                  <a:pt x="120738" y="121441"/>
                </a:lnTo>
                <a:lnTo>
                  <a:pt x="123310" y="116678"/>
                </a:lnTo>
                <a:lnTo>
                  <a:pt x="125024" y="111916"/>
                </a:lnTo>
                <a:lnTo>
                  <a:pt x="126167" y="107153"/>
                </a:lnTo>
                <a:lnTo>
                  <a:pt x="126929" y="102391"/>
                </a:lnTo>
                <a:lnTo>
                  <a:pt x="127437" y="97628"/>
                </a:lnTo>
                <a:lnTo>
                  <a:pt x="127776" y="92866"/>
                </a:lnTo>
                <a:lnTo>
                  <a:pt x="128152" y="84135"/>
                </a:lnTo>
                <a:lnTo>
                  <a:pt x="128319" y="77608"/>
                </a:lnTo>
                <a:lnTo>
                  <a:pt x="128413" y="65679"/>
                </a:lnTo>
                <a:lnTo>
                  <a:pt x="126839" y="62041"/>
                </a:lnTo>
                <a:lnTo>
                  <a:pt x="124202" y="58822"/>
                </a:lnTo>
                <a:lnTo>
                  <a:pt x="120857" y="55883"/>
                </a:lnTo>
                <a:lnTo>
                  <a:pt x="118626" y="53129"/>
                </a:lnTo>
                <a:lnTo>
                  <a:pt x="115047" y="45123"/>
                </a:lnTo>
                <a:lnTo>
                  <a:pt x="114753" y="44369"/>
                </a:lnTo>
                <a:lnTo>
                  <a:pt x="110547" y="39514"/>
                </a:lnTo>
                <a:lnTo>
                  <a:pt x="110166" y="38248"/>
                </a:lnTo>
                <a:lnTo>
                  <a:pt x="110705" y="37404"/>
                </a:lnTo>
                <a:lnTo>
                  <a:pt x="114166" y="3571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1122"/>
          <p:cNvSpPr/>
          <p:nvPr/>
        </p:nvSpPr>
        <p:spPr>
          <a:xfrm>
            <a:off x="1714500" y="1614487"/>
            <a:ext cx="57151" cy="214314"/>
          </a:xfrm>
          <a:custGeom>
            <a:avLst/>
            <a:gdLst/>
            <a:ahLst/>
            <a:cxnLst/>
            <a:rect l="0" t="0" r="0" b="0"/>
            <a:pathLst>
              <a:path w="57151" h="214314">
                <a:moveTo>
                  <a:pt x="0" y="0"/>
                </a:moveTo>
                <a:lnTo>
                  <a:pt x="0" y="17000"/>
                </a:lnTo>
                <a:lnTo>
                  <a:pt x="793" y="19271"/>
                </a:lnTo>
                <a:lnTo>
                  <a:pt x="2116" y="21578"/>
                </a:lnTo>
                <a:lnTo>
                  <a:pt x="3792" y="23911"/>
                </a:lnTo>
                <a:lnTo>
                  <a:pt x="4909" y="27053"/>
                </a:lnTo>
                <a:lnTo>
                  <a:pt x="5654" y="30735"/>
                </a:lnTo>
                <a:lnTo>
                  <a:pt x="6150" y="34778"/>
                </a:lnTo>
                <a:lnTo>
                  <a:pt x="7275" y="38266"/>
                </a:lnTo>
                <a:lnTo>
                  <a:pt x="8819" y="41386"/>
                </a:lnTo>
                <a:lnTo>
                  <a:pt x="10641" y="44260"/>
                </a:lnTo>
                <a:lnTo>
                  <a:pt x="13444" y="47763"/>
                </a:lnTo>
                <a:lnTo>
                  <a:pt x="16900" y="51686"/>
                </a:lnTo>
                <a:lnTo>
                  <a:pt x="20792" y="55888"/>
                </a:lnTo>
                <a:lnTo>
                  <a:pt x="23386" y="60278"/>
                </a:lnTo>
                <a:lnTo>
                  <a:pt x="25115" y="64791"/>
                </a:lnTo>
                <a:lnTo>
                  <a:pt x="26268" y="69388"/>
                </a:lnTo>
                <a:lnTo>
                  <a:pt x="27831" y="74834"/>
                </a:lnTo>
                <a:lnTo>
                  <a:pt x="31684" y="87234"/>
                </a:lnTo>
                <a:lnTo>
                  <a:pt x="33028" y="93081"/>
                </a:lnTo>
                <a:lnTo>
                  <a:pt x="33925" y="98567"/>
                </a:lnTo>
                <a:lnTo>
                  <a:pt x="34523" y="103811"/>
                </a:lnTo>
                <a:lnTo>
                  <a:pt x="34921" y="108895"/>
                </a:lnTo>
                <a:lnTo>
                  <a:pt x="35187" y="113872"/>
                </a:lnTo>
                <a:lnTo>
                  <a:pt x="35364" y="118777"/>
                </a:lnTo>
                <a:lnTo>
                  <a:pt x="36276" y="123635"/>
                </a:lnTo>
                <a:lnTo>
                  <a:pt x="37677" y="128461"/>
                </a:lnTo>
                <a:lnTo>
                  <a:pt x="39406" y="133265"/>
                </a:lnTo>
                <a:lnTo>
                  <a:pt x="40558" y="137262"/>
                </a:lnTo>
                <a:lnTo>
                  <a:pt x="41838" y="143820"/>
                </a:lnTo>
                <a:lnTo>
                  <a:pt x="42179" y="147474"/>
                </a:lnTo>
                <a:lnTo>
                  <a:pt x="42407" y="151497"/>
                </a:lnTo>
                <a:lnTo>
                  <a:pt x="42660" y="160201"/>
                </a:lnTo>
                <a:lnTo>
                  <a:pt x="42772" y="169361"/>
                </a:lnTo>
                <a:lnTo>
                  <a:pt x="43596" y="173232"/>
                </a:lnTo>
                <a:lnTo>
                  <a:pt x="44939" y="176607"/>
                </a:lnTo>
                <a:lnTo>
                  <a:pt x="46628" y="179650"/>
                </a:lnTo>
                <a:lnTo>
                  <a:pt x="47754" y="182473"/>
                </a:lnTo>
                <a:lnTo>
                  <a:pt x="49005" y="187726"/>
                </a:lnTo>
                <a:lnTo>
                  <a:pt x="49561" y="192707"/>
                </a:lnTo>
                <a:lnTo>
                  <a:pt x="49709" y="195146"/>
                </a:lnTo>
                <a:lnTo>
                  <a:pt x="50602" y="197566"/>
                </a:lnTo>
                <a:lnTo>
                  <a:pt x="51991" y="199973"/>
                </a:lnTo>
                <a:lnTo>
                  <a:pt x="56130" y="205747"/>
                </a:lnTo>
                <a:lnTo>
                  <a:pt x="56697" y="208654"/>
                </a:lnTo>
                <a:lnTo>
                  <a:pt x="57150" y="2143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1123"/>
          <p:cNvSpPr/>
          <p:nvPr/>
        </p:nvSpPr>
        <p:spPr>
          <a:xfrm>
            <a:off x="1628887" y="1700212"/>
            <a:ext cx="249920" cy="21432"/>
          </a:xfrm>
          <a:custGeom>
            <a:avLst/>
            <a:gdLst/>
            <a:ahLst/>
            <a:cxnLst/>
            <a:rect l="0" t="0" r="0" b="0"/>
            <a:pathLst>
              <a:path w="249920" h="21432">
                <a:moveTo>
                  <a:pt x="14175" y="21431"/>
                </a:moveTo>
                <a:lnTo>
                  <a:pt x="4232" y="21431"/>
                </a:lnTo>
                <a:lnTo>
                  <a:pt x="2784" y="20638"/>
                </a:lnTo>
                <a:lnTo>
                  <a:pt x="1818" y="19315"/>
                </a:lnTo>
                <a:lnTo>
                  <a:pt x="0" y="14582"/>
                </a:lnTo>
                <a:lnTo>
                  <a:pt x="6048" y="14313"/>
                </a:lnTo>
                <a:lnTo>
                  <a:pt x="26831" y="14290"/>
                </a:lnTo>
                <a:lnTo>
                  <a:pt x="32137" y="13495"/>
                </a:lnTo>
                <a:lnTo>
                  <a:pt x="38056" y="12172"/>
                </a:lnTo>
                <a:lnTo>
                  <a:pt x="44383" y="10496"/>
                </a:lnTo>
                <a:lnTo>
                  <a:pt x="51776" y="9378"/>
                </a:lnTo>
                <a:lnTo>
                  <a:pt x="59880" y="8634"/>
                </a:lnTo>
                <a:lnTo>
                  <a:pt x="68458" y="8137"/>
                </a:lnTo>
                <a:lnTo>
                  <a:pt x="86455" y="7585"/>
                </a:lnTo>
                <a:lnTo>
                  <a:pt x="131528" y="7183"/>
                </a:lnTo>
                <a:lnTo>
                  <a:pt x="140035" y="7170"/>
                </a:lnTo>
                <a:lnTo>
                  <a:pt x="148088" y="6367"/>
                </a:lnTo>
                <a:lnTo>
                  <a:pt x="155838" y="5039"/>
                </a:lnTo>
                <a:lnTo>
                  <a:pt x="163386" y="3359"/>
                </a:lnTo>
                <a:lnTo>
                  <a:pt x="170799" y="2239"/>
                </a:lnTo>
                <a:lnTo>
                  <a:pt x="178122" y="1493"/>
                </a:lnTo>
                <a:lnTo>
                  <a:pt x="185386" y="995"/>
                </a:lnTo>
                <a:lnTo>
                  <a:pt x="192609" y="664"/>
                </a:lnTo>
                <a:lnTo>
                  <a:pt x="206985" y="295"/>
                </a:lnTo>
                <a:lnTo>
                  <a:pt x="24991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1124"/>
          <p:cNvSpPr/>
          <p:nvPr/>
        </p:nvSpPr>
        <p:spPr>
          <a:xfrm>
            <a:off x="1585912" y="1864518"/>
            <a:ext cx="314326" cy="35633"/>
          </a:xfrm>
          <a:custGeom>
            <a:avLst/>
            <a:gdLst/>
            <a:ahLst/>
            <a:cxnLst/>
            <a:rect l="0" t="0" r="0" b="0"/>
            <a:pathLst>
              <a:path w="314326" h="35633">
                <a:moveTo>
                  <a:pt x="0" y="28575"/>
                </a:moveTo>
                <a:lnTo>
                  <a:pt x="0" y="34726"/>
                </a:lnTo>
                <a:lnTo>
                  <a:pt x="794" y="35057"/>
                </a:lnTo>
                <a:lnTo>
                  <a:pt x="9888" y="35588"/>
                </a:lnTo>
                <a:lnTo>
                  <a:pt x="13735" y="35632"/>
                </a:lnTo>
                <a:lnTo>
                  <a:pt x="17888" y="34867"/>
                </a:lnTo>
                <a:lnTo>
                  <a:pt x="22244" y="33564"/>
                </a:lnTo>
                <a:lnTo>
                  <a:pt x="26736" y="31901"/>
                </a:lnTo>
                <a:lnTo>
                  <a:pt x="32111" y="30792"/>
                </a:lnTo>
                <a:lnTo>
                  <a:pt x="38076" y="30053"/>
                </a:lnTo>
                <a:lnTo>
                  <a:pt x="44434" y="29561"/>
                </a:lnTo>
                <a:lnTo>
                  <a:pt x="52642" y="29232"/>
                </a:lnTo>
                <a:lnTo>
                  <a:pt x="72344" y="28867"/>
                </a:lnTo>
                <a:lnTo>
                  <a:pt x="82361" y="27976"/>
                </a:lnTo>
                <a:lnTo>
                  <a:pt x="92213" y="26588"/>
                </a:lnTo>
                <a:lnTo>
                  <a:pt x="101957" y="24869"/>
                </a:lnTo>
                <a:lnTo>
                  <a:pt x="112421" y="23723"/>
                </a:lnTo>
                <a:lnTo>
                  <a:pt x="123366" y="22960"/>
                </a:lnTo>
                <a:lnTo>
                  <a:pt x="134632" y="22450"/>
                </a:lnTo>
                <a:lnTo>
                  <a:pt x="146111" y="21317"/>
                </a:lnTo>
                <a:lnTo>
                  <a:pt x="157732" y="19768"/>
                </a:lnTo>
                <a:lnTo>
                  <a:pt x="169449" y="17941"/>
                </a:lnTo>
                <a:lnTo>
                  <a:pt x="180435" y="16723"/>
                </a:lnTo>
                <a:lnTo>
                  <a:pt x="190934" y="15911"/>
                </a:lnTo>
                <a:lnTo>
                  <a:pt x="210272" y="15009"/>
                </a:lnTo>
                <a:lnTo>
                  <a:pt x="226804" y="14608"/>
                </a:lnTo>
                <a:lnTo>
                  <a:pt x="234547" y="13708"/>
                </a:lnTo>
                <a:lnTo>
                  <a:pt x="242089" y="12314"/>
                </a:lnTo>
                <a:lnTo>
                  <a:pt x="249499" y="10590"/>
                </a:lnTo>
                <a:lnTo>
                  <a:pt x="256820" y="9442"/>
                </a:lnTo>
                <a:lnTo>
                  <a:pt x="264082" y="8676"/>
                </a:lnTo>
                <a:lnTo>
                  <a:pt x="271305" y="8165"/>
                </a:lnTo>
                <a:lnTo>
                  <a:pt x="277707" y="7031"/>
                </a:lnTo>
                <a:lnTo>
                  <a:pt x="283563" y="5481"/>
                </a:lnTo>
                <a:lnTo>
                  <a:pt x="289055" y="3654"/>
                </a:lnTo>
                <a:lnTo>
                  <a:pt x="293509" y="2436"/>
                </a:lnTo>
                <a:lnTo>
                  <a:pt x="297273" y="1624"/>
                </a:lnTo>
                <a:lnTo>
                  <a:pt x="303571" y="722"/>
                </a:lnTo>
                <a:lnTo>
                  <a:pt x="306362" y="481"/>
                </a:lnTo>
                <a:lnTo>
                  <a:pt x="3143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1125"/>
          <p:cNvSpPr/>
          <p:nvPr/>
        </p:nvSpPr>
        <p:spPr>
          <a:xfrm>
            <a:off x="1957387" y="1414462"/>
            <a:ext cx="2514601" cy="464014"/>
          </a:xfrm>
          <a:custGeom>
            <a:avLst/>
            <a:gdLst/>
            <a:ahLst/>
            <a:cxnLst/>
            <a:rect l="0" t="0" r="0" b="0"/>
            <a:pathLst>
              <a:path w="2514601" h="464014">
                <a:moveTo>
                  <a:pt x="0" y="371475"/>
                </a:moveTo>
                <a:lnTo>
                  <a:pt x="7057" y="371475"/>
                </a:lnTo>
                <a:lnTo>
                  <a:pt x="20117" y="383660"/>
                </a:lnTo>
                <a:lnTo>
                  <a:pt x="40637" y="397693"/>
                </a:lnTo>
                <a:lnTo>
                  <a:pt x="48753" y="402442"/>
                </a:lnTo>
                <a:lnTo>
                  <a:pt x="55535" y="409315"/>
                </a:lnTo>
                <a:lnTo>
                  <a:pt x="58454" y="413371"/>
                </a:lnTo>
                <a:lnTo>
                  <a:pt x="65932" y="419993"/>
                </a:lnTo>
                <a:lnTo>
                  <a:pt x="88322" y="433192"/>
                </a:lnTo>
                <a:lnTo>
                  <a:pt x="105082" y="442874"/>
                </a:lnTo>
                <a:lnTo>
                  <a:pt x="118789" y="454020"/>
                </a:lnTo>
                <a:lnTo>
                  <a:pt x="126125" y="457052"/>
                </a:lnTo>
                <a:lnTo>
                  <a:pt x="135310" y="464013"/>
                </a:lnTo>
                <a:lnTo>
                  <a:pt x="135544" y="462080"/>
                </a:lnTo>
                <a:lnTo>
                  <a:pt x="135694" y="458164"/>
                </a:lnTo>
                <a:lnTo>
                  <a:pt x="140633" y="451687"/>
                </a:lnTo>
                <a:lnTo>
                  <a:pt x="144549" y="440648"/>
                </a:lnTo>
                <a:lnTo>
                  <a:pt x="146372" y="436640"/>
                </a:lnTo>
                <a:lnTo>
                  <a:pt x="146794" y="432381"/>
                </a:lnTo>
                <a:lnTo>
                  <a:pt x="144389" y="418008"/>
                </a:lnTo>
                <a:lnTo>
                  <a:pt x="143548" y="405650"/>
                </a:lnTo>
                <a:lnTo>
                  <a:pt x="143174" y="394337"/>
                </a:lnTo>
                <a:lnTo>
                  <a:pt x="142964" y="376926"/>
                </a:lnTo>
                <a:lnTo>
                  <a:pt x="142880" y="328513"/>
                </a:lnTo>
                <a:lnTo>
                  <a:pt x="140761" y="316398"/>
                </a:lnTo>
                <a:lnTo>
                  <a:pt x="137967" y="304928"/>
                </a:lnTo>
                <a:lnTo>
                  <a:pt x="136725" y="291892"/>
                </a:lnTo>
                <a:lnTo>
                  <a:pt x="134056" y="278161"/>
                </a:lnTo>
                <a:lnTo>
                  <a:pt x="130224" y="264915"/>
                </a:lnTo>
                <a:lnTo>
                  <a:pt x="125875" y="253736"/>
                </a:lnTo>
                <a:lnTo>
                  <a:pt x="123413" y="241359"/>
                </a:lnTo>
                <a:lnTo>
                  <a:pt x="121526" y="228715"/>
                </a:lnTo>
                <a:lnTo>
                  <a:pt x="118040" y="217803"/>
                </a:lnTo>
                <a:lnTo>
                  <a:pt x="113846" y="207662"/>
                </a:lnTo>
                <a:lnTo>
                  <a:pt x="110130" y="197863"/>
                </a:lnTo>
                <a:lnTo>
                  <a:pt x="107243" y="183421"/>
                </a:lnTo>
                <a:lnTo>
                  <a:pt x="102508" y="169088"/>
                </a:lnTo>
                <a:lnTo>
                  <a:pt x="100752" y="155581"/>
                </a:lnTo>
                <a:lnTo>
                  <a:pt x="100341" y="149051"/>
                </a:lnTo>
                <a:lnTo>
                  <a:pt x="96317" y="137120"/>
                </a:lnTo>
                <a:lnTo>
                  <a:pt x="93891" y="127323"/>
                </a:lnTo>
                <a:lnTo>
                  <a:pt x="93003" y="114447"/>
                </a:lnTo>
                <a:lnTo>
                  <a:pt x="92959" y="112017"/>
                </a:lnTo>
                <a:lnTo>
                  <a:pt x="93723" y="110397"/>
                </a:lnTo>
                <a:lnTo>
                  <a:pt x="95025" y="109316"/>
                </a:lnTo>
                <a:lnTo>
                  <a:pt x="96688" y="108597"/>
                </a:lnTo>
                <a:lnTo>
                  <a:pt x="105059" y="102531"/>
                </a:lnTo>
                <a:lnTo>
                  <a:pt x="112003" y="99965"/>
                </a:lnTo>
                <a:lnTo>
                  <a:pt x="116719" y="96552"/>
                </a:lnTo>
                <a:lnTo>
                  <a:pt x="119881" y="95324"/>
                </a:lnTo>
                <a:lnTo>
                  <a:pt x="134247" y="93354"/>
                </a:lnTo>
                <a:lnTo>
                  <a:pt x="165430" y="90795"/>
                </a:lnTo>
                <a:lnTo>
                  <a:pt x="186071" y="87227"/>
                </a:lnTo>
                <a:lnTo>
                  <a:pt x="259928" y="83648"/>
                </a:lnTo>
                <a:lnTo>
                  <a:pt x="336888" y="78878"/>
                </a:lnTo>
                <a:lnTo>
                  <a:pt x="422627" y="71323"/>
                </a:lnTo>
                <a:lnTo>
                  <a:pt x="507307" y="60106"/>
                </a:lnTo>
                <a:lnTo>
                  <a:pt x="582449" y="53747"/>
                </a:lnTo>
                <a:lnTo>
                  <a:pt x="675012" y="40392"/>
                </a:lnTo>
                <a:lnTo>
                  <a:pt x="757385" y="34217"/>
                </a:lnTo>
                <a:lnTo>
                  <a:pt x="823942" y="29690"/>
                </a:lnTo>
                <a:lnTo>
                  <a:pt x="891387" y="23092"/>
                </a:lnTo>
                <a:lnTo>
                  <a:pt x="962918" y="16262"/>
                </a:lnTo>
                <a:lnTo>
                  <a:pt x="1034580" y="10885"/>
                </a:lnTo>
                <a:lnTo>
                  <a:pt x="1109883" y="7883"/>
                </a:lnTo>
                <a:lnTo>
                  <a:pt x="1185906" y="5173"/>
                </a:lnTo>
                <a:lnTo>
                  <a:pt x="1262071" y="1022"/>
                </a:lnTo>
                <a:lnTo>
                  <a:pt x="1338264" y="202"/>
                </a:lnTo>
                <a:lnTo>
                  <a:pt x="1668263" y="0"/>
                </a:lnTo>
                <a:lnTo>
                  <a:pt x="1758721" y="5654"/>
                </a:lnTo>
                <a:lnTo>
                  <a:pt x="1833831" y="6850"/>
                </a:lnTo>
                <a:lnTo>
                  <a:pt x="1909816" y="7879"/>
                </a:lnTo>
                <a:lnTo>
                  <a:pt x="1983856" y="12787"/>
                </a:lnTo>
                <a:lnTo>
                  <a:pt x="2052221" y="17783"/>
                </a:lnTo>
                <a:lnTo>
                  <a:pt x="2124140" y="21505"/>
                </a:lnTo>
                <a:lnTo>
                  <a:pt x="2192674" y="26943"/>
                </a:lnTo>
                <a:lnTo>
                  <a:pt x="2270711" y="28360"/>
                </a:lnTo>
                <a:lnTo>
                  <a:pt x="2339226" y="32339"/>
                </a:lnTo>
                <a:lnTo>
                  <a:pt x="2412071" y="35422"/>
                </a:lnTo>
                <a:lnTo>
                  <a:pt x="2514600" y="357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126"/>
          <p:cNvSpPr/>
          <p:nvPr/>
        </p:nvSpPr>
        <p:spPr>
          <a:xfrm>
            <a:off x="2350438" y="1593144"/>
            <a:ext cx="214068" cy="214197"/>
          </a:xfrm>
          <a:custGeom>
            <a:avLst/>
            <a:gdLst/>
            <a:ahLst/>
            <a:cxnLst/>
            <a:rect l="0" t="0" r="0" b="0"/>
            <a:pathLst>
              <a:path w="214068" h="214197">
                <a:moveTo>
                  <a:pt x="157018" y="14199"/>
                </a:moveTo>
                <a:lnTo>
                  <a:pt x="157018" y="8049"/>
                </a:lnTo>
                <a:lnTo>
                  <a:pt x="156224" y="7718"/>
                </a:lnTo>
                <a:lnTo>
                  <a:pt x="150867" y="7143"/>
                </a:lnTo>
                <a:lnTo>
                  <a:pt x="144350" y="1413"/>
                </a:lnTo>
                <a:lnTo>
                  <a:pt x="143810" y="912"/>
                </a:lnTo>
                <a:lnTo>
                  <a:pt x="141094" y="356"/>
                </a:lnTo>
                <a:lnTo>
                  <a:pt x="135102" y="44"/>
                </a:lnTo>
                <a:lnTo>
                  <a:pt x="132882" y="0"/>
                </a:lnTo>
                <a:lnTo>
                  <a:pt x="130609" y="764"/>
                </a:lnTo>
                <a:lnTo>
                  <a:pt x="125966" y="3730"/>
                </a:lnTo>
                <a:lnTo>
                  <a:pt x="122823" y="4839"/>
                </a:lnTo>
                <a:lnTo>
                  <a:pt x="119140" y="5578"/>
                </a:lnTo>
                <a:lnTo>
                  <a:pt x="115097" y="6070"/>
                </a:lnTo>
                <a:lnTo>
                  <a:pt x="110814" y="7192"/>
                </a:lnTo>
                <a:lnTo>
                  <a:pt x="106372" y="8734"/>
                </a:lnTo>
                <a:lnTo>
                  <a:pt x="101823" y="10556"/>
                </a:lnTo>
                <a:lnTo>
                  <a:pt x="90418" y="14697"/>
                </a:lnTo>
                <a:lnTo>
                  <a:pt x="84043" y="16912"/>
                </a:lnTo>
                <a:lnTo>
                  <a:pt x="78205" y="19977"/>
                </a:lnTo>
                <a:lnTo>
                  <a:pt x="72726" y="23607"/>
                </a:lnTo>
                <a:lnTo>
                  <a:pt x="67486" y="27615"/>
                </a:lnTo>
                <a:lnTo>
                  <a:pt x="61611" y="31080"/>
                </a:lnTo>
                <a:lnTo>
                  <a:pt x="55313" y="34185"/>
                </a:lnTo>
                <a:lnTo>
                  <a:pt x="48733" y="37048"/>
                </a:lnTo>
                <a:lnTo>
                  <a:pt x="41966" y="39750"/>
                </a:lnTo>
                <a:lnTo>
                  <a:pt x="28096" y="44870"/>
                </a:lnTo>
                <a:lnTo>
                  <a:pt x="22651" y="47346"/>
                </a:lnTo>
                <a:lnTo>
                  <a:pt x="18228" y="49791"/>
                </a:lnTo>
                <a:lnTo>
                  <a:pt x="14485" y="52215"/>
                </a:lnTo>
                <a:lnTo>
                  <a:pt x="8209" y="57024"/>
                </a:lnTo>
                <a:lnTo>
                  <a:pt x="1505" y="62787"/>
                </a:lnTo>
                <a:lnTo>
                  <a:pt x="955" y="64054"/>
                </a:lnTo>
                <a:lnTo>
                  <a:pt x="0" y="70232"/>
                </a:lnTo>
                <a:lnTo>
                  <a:pt x="2037" y="72969"/>
                </a:lnTo>
                <a:lnTo>
                  <a:pt x="3690" y="74811"/>
                </a:lnTo>
                <a:lnTo>
                  <a:pt x="4793" y="76832"/>
                </a:lnTo>
                <a:lnTo>
                  <a:pt x="6019" y="81194"/>
                </a:lnTo>
                <a:lnTo>
                  <a:pt x="7139" y="82675"/>
                </a:lnTo>
                <a:lnTo>
                  <a:pt x="8680" y="83662"/>
                </a:lnTo>
                <a:lnTo>
                  <a:pt x="12509" y="84759"/>
                </a:lnTo>
                <a:lnTo>
                  <a:pt x="16856" y="85247"/>
                </a:lnTo>
                <a:lnTo>
                  <a:pt x="19920" y="86170"/>
                </a:lnTo>
                <a:lnTo>
                  <a:pt x="23551" y="87580"/>
                </a:lnTo>
                <a:lnTo>
                  <a:pt x="27558" y="89313"/>
                </a:lnTo>
                <a:lnTo>
                  <a:pt x="34128" y="91240"/>
                </a:lnTo>
                <a:lnTo>
                  <a:pt x="40488" y="92096"/>
                </a:lnTo>
                <a:lnTo>
                  <a:pt x="44406" y="92324"/>
                </a:lnTo>
                <a:lnTo>
                  <a:pt x="48606" y="92476"/>
                </a:lnTo>
                <a:lnTo>
                  <a:pt x="53787" y="93371"/>
                </a:lnTo>
                <a:lnTo>
                  <a:pt x="59622" y="94762"/>
                </a:lnTo>
                <a:lnTo>
                  <a:pt x="65893" y="96483"/>
                </a:lnTo>
                <a:lnTo>
                  <a:pt x="71662" y="97630"/>
                </a:lnTo>
                <a:lnTo>
                  <a:pt x="77095" y="98395"/>
                </a:lnTo>
                <a:lnTo>
                  <a:pt x="82305" y="98905"/>
                </a:lnTo>
                <a:lnTo>
                  <a:pt x="88159" y="100038"/>
                </a:lnTo>
                <a:lnTo>
                  <a:pt x="94443" y="101588"/>
                </a:lnTo>
                <a:lnTo>
                  <a:pt x="101014" y="103415"/>
                </a:lnTo>
                <a:lnTo>
                  <a:pt x="107776" y="104632"/>
                </a:lnTo>
                <a:lnTo>
                  <a:pt x="114665" y="105444"/>
                </a:lnTo>
                <a:lnTo>
                  <a:pt x="121639" y="105986"/>
                </a:lnTo>
                <a:lnTo>
                  <a:pt x="127876" y="107140"/>
                </a:lnTo>
                <a:lnTo>
                  <a:pt x="133621" y="108704"/>
                </a:lnTo>
                <a:lnTo>
                  <a:pt x="158041" y="116916"/>
                </a:lnTo>
                <a:lnTo>
                  <a:pt x="163256" y="119190"/>
                </a:lnTo>
                <a:lnTo>
                  <a:pt x="167526" y="121499"/>
                </a:lnTo>
                <a:lnTo>
                  <a:pt x="171167" y="123832"/>
                </a:lnTo>
                <a:lnTo>
                  <a:pt x="177329" y="128542"/>
                </a:lnTo>
                <a:lnTo>
                  <a:pt x="183508" y="133281"/>
                </a:lnTo>
                <a:lnTo>
                  <a:pt x="187378" y="135656"/>
                </a:lnTo>
                <a:lnTo>
                  <a:pt x="191545" y="138033"/>
                </a:lnTo>
                <a:lnTo>
                  <a:pt x="195117" y="140411"/>
                </a:lnTo>
                <a:lnTo>
                  <a:pt x="201203" y="145171"/>
                </a:lnTo>
                <a:lnTo>
                  <a:pt x="203143" y="148345"/>
                </a:lnTo>
                <a:lnTo>
                  <a:pt x="204437" y="152048"/>
                </a:lnTo>
                <a:lnTo>
                  <a:pt x="205299" y="156105"/>
                </a:lnTo>
                <a:lnTo>
                  <a:pt x="208374" y="162729"/>
                </a:lnTo>
                <a:lnTo>
                  <a:pt x="210305" y="165606"/>
                </a:lnTo>
                <a:lnTo>
                  <a:pt x="212451" y="170920"/>
                </a:lnTo>
                <a:lnTo>
                  <a:pt x="213405" y="175928"/>
                </a:lnTo>
                <a:lnTo>
                  <a:pt x="213829" y="180800"/>
                </a:lnTo>
                <a:lnTo>
                  <a:pt x="214017" y="185610"/>
                </a:lnTo>
                <a:lnTo>
                  <a:pt x="214067" y="188005"/>
                </a:lnTo>
                <a:lnTo>
                  <a:pt x="213307" y="190395"/>
                </a:lnTo>
                <a:lnTo>
                  <a:pt x="209239" y="196757"/>
                </a:lnTo>
                <a:lnTo>
                  <a:pt x="208008" y="198523"/>
                </a:lnTo>
                <a:lnTo>
                  <a:pt x="203228" y="201425"/>
                </a:lnTo>
                <a:lnTo>
                  <a:pt x="196606" y="204567"/>
                </a:lnTo>
                <a:lnTo>
                  <a:pt x="191017" y="205964"/>
                </a:lnTo>
                <a:lnTo>
                  <a:pt x="185887" y="208701"/>
                </a:lnTo>
                <a:lnTo>
                  <a:pt x="183407" y="210542"/>
                </a:lnTo>
                <a:lnTo>
                  <a:pt x="180167" y="211769"/>
                </a:lnTo>
                <a:lnTo>
                  <a:pt x="176419" y="212588"/>
                </a:lnTo>
                <a:lnTo>
                  <a:pt x="172334" y="213133"/>
                </a:lnTo>
                <a:lnTo>
                  <a:pt x="168022" y="213497"/>
                </a:lnTo>
                <a:lnTo>
                  <a:pt x="163560" y="213739"/>
                </a:lnTo>
                <a:lnTo>
                  <a:pt x="151813" y="214081"/>
                </a:lnTo>
                <a:lnTo>
                  <a:pt x="136940" y="214196"/>
                </a:lnTo>
                <a:lnTo>
                  <a:pt x="133314" y="213412"/>
                </a:lnTo>
                <a:lnTo>
                  <a:pt x="124418" y="209309"/>
                </a:lnTo>
                <a:lnTo>
                  <a:pt x="119246" y="208071"/>
                </a:lnTo>
                <a:lnTo>
                  <a:pt x="114301" y="205404"/>
                </a:lnTo>
                <a:lnTo>
                  <a:pt x="111871" y="203582"/>
                </a:lnTo>
                <a:lnTo>
                  <a:pt x="110251" y="201573"/>
                </a:lnTo>
                <a:lnTo>
                  <a:pt x="109171" y="199440"/>
                </a:lnTo>
                <a:lnTo>
                  <a:pt x="108452" y="197225"/>
                </a:lnTo>
                <a:lnTo>
                  <a:pt x="105535" y="192646"/>
                </a:lnTo>
                <a:lnTo>
                  <a:pt x="103646" y="190314"/>
                </a:lnTo>
                <a:lnTo>
                  <a:pt x="102386" y="187171"/>
                </a:lnTo>
                <a:lnTo>
                  <a:pt x="101547" y="183489"/>
                </a:lnTo>
                <a:lnTo>
                  <a:pt x="100987" y="179447"/>
                </a:lnTo>
                <a:lnTo>
                  <a:pt x="100365" y="172838"/>
                </a:lnTo>
                <a:lnTo>
                  <a:pt x="100089" y="166462"/>
                </a:lnTo>
                <a:lnTo>
                  <a:pt x="99897" y="148629"/>
                </a:lnTo>
                <a:lnTo>
                  <a:pt x="100681" y="145094"/>
                </a:lnTo>
                <a:lnTo>
                  <a:pt x="101997" y="141150"/>
                </a:lnTo>
                <a:lnTo>
                  <a:pt x="103669" y="136933"/>
                </a:lnTo>
                <a:lnTo>
                  <a:pt x="104783" y="132534"/>
                </a:lnTo>
                <a:lnTo>
                  <a:pt x="105526" y="128014"/>
                </a:lnTo>
                <a:lnTo>
                  <a:pt x="106021" y="123413"/>
                </a:lnTo>
                <a:lnTo>
                  <a:pt x="107939" y="119552"/>
                </a:lnTo>
                <a:lnTo>
                  <a:pt x="110805" y="116185"/>
                </a:lnTo>
                <a:lnTo>
                  <a:pt x="114303" y="113146"/>
                </a:lnTo>
                <a:lnTo>
                  <a:pt x="116635" y="109532"/>
                </a:lnTo>
                <a:lnTo>
                  <a:pt x="118189" y="105536"/>
                </a:lnTo>
                <a:lnTo>
                  <a:pt x="119226" y="101284"/>
                </a:lnTo>
                <a:lnTo>
                  <a:pt x="119917" y="97656"/>
                </a:lnTo>
                <a:lnTo>
                  <a:pt x="120685" y="91508"/>
                </a:lnTo>
                <a:lnTo>
                  <a:pt x="121683" y="88757"/>
                </a:lnTo>
                <a:lnTo>
                  <a:pt x="124909" y="83584"/>
                </a:lnTo>
                <a:lnTo>
                  <a:pt x="126087" y="80299"/>
                </a:lnTo>
                <a:lnTo>
                  <a:pt x="126872" y="76522"/>
                </a:lnTo>
                <a:lnTo>
                  <a:pt x="127396" y="72417"/>
                </a:lnTo>
                <a:lnTo>
                  <a:pt x="126951" y="68886"/>
                </a:lnTo>
                <a:lnTo>
                  <a:pt x="125861" y="65738"/>
                </a:lnTo>
                <a:lnTo>
                  <a:pt x="123326" y="60124"/>
                </a:lnTo>
                <a:lnTo>
                  <a:pt x="122200" y="54983"/>
                </a:lnTo>
                <a:lnTo>
                  <a:pt x="121700" y="50052"/>
                </a:lnTo>
                <a:lnTo>
                  <a:pt x="121566" y="47626"/>
                </a:lnTo>
                <a:lnTo>
                  <a:pt x="120683" y="45215"/>
                </a:lnTo>
                <a:lnTo>
                  <a:pt x="117586" y="40420"/>
                </a:lnTo>
                <a:lnTo>
                  <a:pt x="115680" y="35642"/>
                </a:lnTo>
                <a:lnTo>
                  <a:pt x="114456" y="29900"/>
                </a:lnTo>
                <a:lnTo>
                  <a:pt x="114245" y="25113"/>
                </a:lnTo>
                <a:lnTo>
                  <a:pt x="113421" y="23856"/>
                </a:lnTo>
                <a:lnTo>
                  <a:pt x="112078" y="23019"/>
                </a:lnTo>
                <a:lnTo>
                  <a:pt x="108470" y="22088"/>
                </a:lnTo>
                <a:lnTo>
                  <a:pt x="101802" y="21490"/>
                </a:lnTo>
                <a:lnTo>
                  <a:pt x="99868" y="213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127"/>
          <p:cNvSpPr/>
          <p:nvPr/>
        </p:nvSpPr>
        <p:spPr>
          <a:xfrm>
            <a:off x="2550318" y="1535906"/>
            <a:ext cx="200026" cy="92774"/>
          </a:xfrm>
          <a:custGeom>
            <a:avLst/>
            <a:gdLst/>
            <a:ahLst/>
            <a:cxnLst/>
            <a:rect l="0" t="0" r="0" b="0"/>
            <a:pathLst>
              <a:path w="200026" h="92774">
                <a:moveTo>
                  <a:pt x="0" y="7144"/>
                </a:moveTo>
                <a:lnTo>
                  <a:pt x="17061" y="7144"/>
                </a:lnTo>
                <a:lnTo>
                  <a:pt x="19312" y="6350"/>
                </a:lnTo>
                <a:lnTo>
                  <a:pt x="21606" y="5027"/>
                </a:lnTo>
                <a:lnTo>
                  <a:pt x="23929" y="3351"/>
                </a:lnTo>
                <a:lnTo>
                  <a:pt x="28627" y="1489"/>
                </a:lnTo>
                <a:lnTo>
                  <a:pt x="34155" y="662"/>
                </a:lnTo>
                <a:lnTo>
                  <a:pt x="37851" y="441"/>
                </a:lnTo>
                <a:lnTo>
                  <a:pt x="45398" y="196"/>
                </a:lnTo>
                <a:lnTo>
                  <a:pt x="54903" y="58"/>
                </a:lnTo>
                <a:lnTo>
                  <a:pt x="91804" y="0"/>
                </a:lnTo>
                <a:lnTo>
                  <a:pt x="95334" y="794"/>
                </a:lnTo>
                <a:lnTo>
                  <a:pt x="98481" y="2117"/>
                </a:lnTo>
                <a:lnTo>
                  <a:pt x="105443" y="6151"/>
                </a:lnTo>
                <a:lnTo>
                  <a:pt x="108512" y="8819"/>
                </a:lnTo>
                <a:lnTo>
                  <a:pt x="113157" y="13207"/>
                </a:lnTo>
                <a:lnTo>
                  <a:pt x="117754" y="17760"/>
                </a:lnTo>
                <a:lnTo>
                  <a:pt x="118984" y="19777"/>
                </a:lnTo>
                <a:lnTo>
                  <a:pt x="119804" y="21916"/>
                </a:lnTo>
                <a:lnTo>
                  <a:pt x="120351" y="24135"/>
                </a:lnTo>
                <a:lnTo>
                  <a:pt x="119921" y="26409"/>
                </a:lnTo>
                <a:lnTo>
                  <a:pt x="118841" y="28718"/>
                </a:lnTo>
                <a:lnTo>
                  <a:pt x="117328" y="31052"/>
                </a:lnTo>
                <a:lnTo>
                  <a:pt x="116319" y="34195"/>
                </a:lnTo>
                <a:lnTo>
                  <a:pt x="115646" y="37878"/>
                </a:lnTo>
                <a:lnTo>
                  <a:pt x="115197" y="41920"/>
                </a:lnTo>
                <a:lnTo>
                  <a:pt x="114105" y="45409"/>
                </a:lnTo>
                <a:lnTo>
                  <a:pt x="112582" y="48529"/>
                </a:lnTo>
                <a:lnTo>
                  <a:pt x="110774" y="51403"/>
                </a:lnTo>
                <a:lnTo>
                  <a:pt x="108774" y="54112"/>
                </a:lnTo>
                <a:lnTo>
                  <a:pt x="106647" y="56712"/>
                </a:lnTo>
                <a:lnTo>
                  <a:pt x="104436" y="59239"/>
                </a:lnTo>
                <a:lnTo>
                  <a:pt x="102168" y="61718"/>
                </a:lnTo>
                <a:lnTo>
                  <a:pt x="97531" y="66588"/>
                </a:lnTo>
                <a:lnTo>
                  <a:pt x="87128" y="77162"/>
                </a:lnTo>
                <a:lnTo>
                  <a:pt x="86660" y="78429"/>
                </a:lnTo>
                <a:lnTo>
                  <a:pt x="86348" y="80067"/>
                </a:lnTo>
                <a:lnTo>
                  <a:pt x="85848" y="84607"/>
                </a:lnTo>
                <a:lnTo>
                  <a:pt x="85780" y="87345"/>
                </a:lnTo>
                <a:lnTo>
                  <a:pt x="85736" y="91777"/>
                </a:lnTo>
                <a:lnTo>
                  <a:pt x="86526" y="92141"/>
                </a:lnTo>
                <a:lnTo>
                  <a:pt x="91431" y="92653"/>
                </a:lnTo>
                <a:lnTo>
                  <a:pt x="95669" y="92773"/>
                </a:lnTo>
                <a:lnTo>
                  <a:pt x="97911" y="92011"/>
                </a:lnTo>
                <a:lnTo>
                  <a:pt x="100199" y="90709"/>
                </a:lnTo>
                <a:lnTo>
                  <a:pt x="102518" y="89048"/>
                </a:lnTo>
                <a:lnTo>
                  <a:pt x="107212" y="87202"/>
                </a:lnTo>
                <a:lnTo>
                  <a:pt x="109575" y="86709"/>
                </a:lnTo>
                <a:lnTo>
                  <a:pt x="114317" y="84046"/>
                </a:lnTo>
                <a:lnTo>
                  <a:pt x="116693" y="82224"/>
                </a:lnTo>
                <a:lnTo>
                  <a:pt x="119864" y="81010"/>
                </a:lnTo>
                <a:lnTo>
                  <a:pt x="123566" y="80200"/>
                </a:lnTo>
                <a:lnTo>
                  <a:pt x="127621" y="79660"/>
                </a:lnTo>
                <a:lnTo>
                  <a:pt x="131912" y="79301"/>
                </a:lnTo>
                <a:lnTo>
                  <a:pt x="136360" y="79061"/>
                </a:lnTo>
                <a:lnTo>
                  <a:pt x="140913" y="78901"/>
                </a:lnTo>
                <a:lnTo>
                  <a:pt x="145536" y="78000"/>
                </a:lnTo>
                <a:lnTo>
                  <a:pt x="150205" y="76607"/>
                </a:lnTo>
                <a:lnTo>
                  <a:pt x="154906" y="74883"/>
                </a:lnTo>
                <a:lnTo>
                  <a:pt x="159627" y="73735"/>
                </a:lnTo>
                <a:lnTo>
                  <a:pt x="164362" y="72969"/>
                </a:lnTo>
                <a:lnTo>
                  <a:pt x="169106" y="72458"/>
                </a:lnTo>
                <a:lnTo>
                  <a:pt x="173856" y="72118"/>
                </a:lnTo>
                <a:lnTo>
                  <a:pt x="178610" y="71891"/>
                </a:lnTo>
                <a:lnTo>
                  <a:pt x="190770" y="71572"/>
                </a:lnTo>
                <a:lnTo>
                  <a:pt x="200025" y="714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128"/>
          <p:cNvSpPr/>
          <p:nvPr/>
        </p:nvSpPr>
        <p:spPr>
          <a:xfrm>
            <a:off x="2850356" y="1693068"/>
            <a:ext cx="164307" cy="21433"/>
          </a:xfrm>
          <a:custGeom>
            <a:avLst/>
            <a:gdLst/>
            <a:ahLst/>
            <a:cxnLst/>
            <a:rect l="0" t="0" r="0" b="0"/>
            <a:pathLst>
              <a:path w="164307" h="21433">
                <a:moveTo>
                  <a:pt x="0" y="21432"/>
                </a:moveTo>
                <a:lnTo>
                  <a:pt x="6151" y="21432"/>
                </a:lnTo>
                <a:lnTo>
                  <a:pt x="7275" y="20638"/>
                </a:lnTo>
                <a:lnTo>
                  <a:pt x="8819" y="19315"/>
                </a:lnTo>
                <a:lnTo>
                  <a:pt x="10642" y="17639"/>
                </a:lnTo>
                <a:lnTo>
                  <a:pt x="13444" y="16522"/>
                </a:lnTo>
                <a:lnTo>
                  <a:pt x="16900" y="15777"/>
                </a:lnTo>
                <a:lnTo>
                  <a:pt x="20792" y="15281"/>
                </a:lnTo>
                <a:lnTo>
                  <a:pt x="24974" y="14950"/>
                </a:lnTo>
                <a:lnTo>
                  <a:pt x="29349" y="14729"/>
                </a:lnTo>
                <a:lnTo>
                  <a:pt x="33853" y="14582"/>
                </a:lnTo>
                <a:lnTo>
                  <a:pt x="38444" y="13690"/>
                </a:lnTo>
                <a:lnTo>
                  <a:pt x="43092" y="12302"/>
                </a:lnTo>
                <a:lnTo>
                  <a:pt x="47778" y="10583"/>
                </a:lnTo>
                <a:lnTo>
                  <a:pt x="53283" y="9436"/>
                </a:lnTo>
                <a:lnTo>
                  <a:pt x="59335" y="8672"/>
                </a:lnTo>
                <a:lnTo>
                  <a:pt x="70821" y="7823"/>
                </a:lnTo>
                <a:lnTo>
                  <a:pt x="78572" y="7446"/>
                </a:lnTo>
                <a:lnTo>
                  <a:pt x="83337" y="6551"/>
                </a:lnTo>
                <a:lnTo>
                  <a:pt x="88896" y="5162"/>
                </a:lnTo>
                <a:lnTo>
                  <a:pt x="94982" y="3441"/>
                </a:lnTo>
                <a:lnTo>
                  <a:pt x="99834" y="2294"/>
                </a:lnTo>
                <a:lnTo>
                  <a:pt x="103862" y="1530"/>
                </a:lnTo>
                <a:lnTo>
                  <a:pt x="107341" y="1020"/>
                </a:lnTo>
                <a:lnTo>
                  <a:pt x="111248" y="680"/>
                </a:lnTo>
                <a:lnTo>
                  <a:pt x="115441" y="454"/>
                </a:lnTo>
                <a:lnTo>
                  <a:pt x="126809" y="135"/>
                </a:lnTo>
                <a:lnTo>
                  <a:pt x="147568" y="5"/>
                </a:lnTo>
                <a:lnTo>
                  <a:pt x="16430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129"/>
          <p:cNvSpPr/>
          <p:nvPr/>
        </p:nvSpPr>
        <p:spPr>
          <a:xfrm>
            <a:off x="3136132" y="1557337"/>
            <a:ext cx="207144" cy="114272"/>
          </a:xfrm>
          <a:custGeom>
            <a:avLst/>
            <a:gdLst/>
            <a:ahLst/>
            <a:cxnLst/>
            <a:rect l="0" t="0" r="0" b="0"/>
            <a:pathLst>
              <a:path w="207144" h="114272">
                <a:moveTo>
                  <a:pt x="35693" y="0"/>
                </a:moveTo>
                <a:lnTo>
                  <a:pt x="35693" y="9943"/>
                </a:lnTo>
                <a:lnTo>
                  <a:pt x="34899" y="12185"/>
                </a:lnTo>
                <a:lnTo>
                  <a:pt x="33576" y="14473"/>
                </a:lnTo>
                <a:lnTo>
                  <a:pt x="31900" y="16793"/>
                </a:lnTo>
                <a:lnTo>
                  <a:pt x="30783" y="19926"/>
                </a:lnTo>
                <a:lnTo>
                  <a:pt x="30038" y="23603"/>
                </a:lnTo>
                <a:lnTo>
                  <a:pt x="29542" y="27642"/>
                </a:lnTo>
                <a:lnTo>
                  <a:pt x="28417" y="31128"/>
                </a:lnTo>
                <a:lnTo>
                  <a:pt x="26873" y="34246"/>
                </a:lnTo>
                <a:lnTo>
                  <a:pt x="25051" y="37118"/>
                </a:lnTo>
                <a:lnTo>
                  <a:pt x="23042" y="40620"/>
                </a:lnTo>
                <a:lnTo>
                  <a:pt x="18693" y="48745"/>
                </a:lnTo>
                <a:lnTo>
                  <a:pt x="16422" y="52341"/>
                </a:lnTo>
                <a:lnTo>
                  <a:pt x="14114" y="55531"/>
                </a:lnTo>
                <a:lnTo>
                  <a:pt x="11782" y="58452"/>
                </a:lnTo>
                <a:lnTo>
                  <a:pt x="10227" y="61987"/>
                </a:lnTo>
                <a:lnTo>
                  <a:pt x="9191" y="65931"/>
                </a:lnTo>
                <a:lnTo>
                  <a:pt x="8500" y="70147"/>
                </a:lnTo>
                <a:lnTo>
                  <a:pt x="8039" y="73752"/>
                </a:lnTo>
                <a:lnTo>
                  <a:pt x="7732" y="76950"/>
                </a:lnTo>
                <a:lnTo>
                  <a:pt x="7527" y="79875"/>
                </a:lnTo>
                <a:lnTo>
                  <a:pt x="6597" y="82619"/>
                </a:lnTo>
                <a:lnTo>
                  <a:pt x="5183" y="85242"/>
                </a:lnTo>
                <a:lnTo>
                  <a:pt x="3447" y="87784"/>
                </a:lnTo>
                <a:lnTo>
                  <a:pt x="2289" y="90273"/>
                </a:lnTo>
                <a:lnTo>
                  <a:pt x="1517" y="92726"/>
                </a:lnTo>
                <a:lnTo>
                  <a:pt x="1003" y="95155"/>
                </a:lnTo>
                <a:lnTo>
                  <a:pt x="660" y="97567"/>
                </a:lnTo>
                <a:lnTo>
                  <a:pt x="431" y="99970"/>
                </a:lnTo>
                <a:lnTo>
                  <a:pt x="64" y="105737"/>
                </a:lnTo>
                <a:lnTo>
                  <a:pt x="14" y="108642"/>
                </a:lnTo>
                <a:lnTo>
                  <a:pt x="0" y="110528"/>
                </a:lnTo>
                <a:lnTo>
                  <a:pt x="785" y="111785"/>
                </a:lnTo>
                <a:lnTo>
                  <a:pt x="2102" y="112624"/>
                </a:lnTo>
                <a:lnTo>
                  <a:pt x="5682" y="113555"/>
                </a:lnTo>
                <a:lnTo>
                  <a:pt x="9919" y="113969"/>
                </a:lnTo>
                <a:lnTo>
                  <a:pt x="12954" y="114079"/>
                </a:lnTo>
                <a:lnTo>
                  <a:pt x="27115" y="114256"/>
                </a:lnTo>
                <a:lnTo>
                  <a:pt x="29974" y="114271"/>
                </a:lnTo>
                <a:lnTo>
                  <a:pt x="32674" y="113487"/>
                </a:lnTo>
                <a:lnTo>
                  <a:pt x="37791" y="110499"/>
                </a:lnTo>
                <a:lnTo>
                  <a:pt x="41854" y="109385"/>
                </a:lnTo>
                <a:lnTo>
                  <a:pt x="46944" y="108642"/>
                </a:lnTo>
                <a:lnTo>
                  <a:pt x="52718" y="108147"/>
                </a:lnTo>
                <a:lnTo>
                  <a:pt x="58156" y="107023"/>
                </a:lnTo>
                <a:lnTo>
                  <a:pt x="63368" y="105480"/>
                </a:lnTo>
                <a:lnTo>
                  <a:pt x="68430" y="103657"/>
                </a:lnTo>
                <a:lnTo>
                  <a:pt x="73393" y="102442"/>
                </a:lnTo>
                <a:lnTo>
                  <a:pt x="78289" y="101633"/>
                </a:lnTo>
                <a:lnTo>
                  <a:pt x="83140" y="101092"/>
                </a:lnTo>
                <a:lnTo>
                  <a:pt x="88755" y="100732"/>
                </a:lnTo>
                <a:lnTo>
                  <a:pt x="94880" y="100493"/>
                </a:lnTo>
                <a:lnTo>
                  <a:pt x="114235" y="100107"/>
                </a:lnTo>
                <a:lnTo>
                  <a:pt x="146824" y="100021"/>
                </a:lnTo>
                <a:lnTo>
                  <a:pt x="151055" y="100812"/>
                </a:lnTo>
                <a:lnTo>
                  <a:pt x="154670" y="102133"/>
                </a:lnTo>
                <a:lnTo>
                  <a:pt x="157873" y="103807"/>
                </a:lnTo>
                <a:lnTo>
                  <a:pt x="161596" y="104924"/>
                </a:lnTo>
                <a:lnTo>
                  <a:pt x="165666" y="105668"/>
                </a:lnTo>
                <a:lnTo>
                  <a:pt x="169966" y="106164"/>
                </a:lnTo>
                <a:lnTo>
                  <a:pt x="173627" y="106495"/>
                </a:lnTo>
                <a:lnTo>
                  <a:pt x="179812" y="106862"/>
                </a:lnTo>
                <a:lnTo>
                  <a:pt x="182572" y="107754"/>
                </a:lnTo>
                <a:lnTo>
                  <a:pt x="187756" y="110861"/>
                </a:lnTo>
                <a:lnTo>
                  <a:pt x="190249" y="111214"/>
                </a:lnTo>
                <a:lnTo>
                  <a:pt x="192705" y="110655"/>
                </a:lnTo>
                <a:lnTo>
                  <a:pt x="199572" y="107361"/>
                </a:lnTo>
                <a:lnTo>
                  <a:pt x="201926" y="107247"/>
                </a:lnTo>
                <a:lnTo>
                  <a:pt x="207143" y="10715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130"/>
          <p:cNvSpPr/>
          <p:nvPr/>
        </p:nvSpPr>
        <p:spPr>
          <a:xfrm>
            <a:off x="3264693" y="1550193"/>
            <a:ext cx="78583" cy="242889"/>
          </a:xfrm>
          <a:custGeom>
            <a:avLst/>
            <a:gdLst/>
            <a:ahLst/>
            <a:cxnLst/>
            <a:rect l="0" t="0" r="0" b="0"/>
            <a:pathLst>
              <a:path w="78583" h="242889">
                <a:moveTo>
                  <a:pt x="0" y="0"/>
                </a:moveTo>
                <a:lnTo>
                  <a:pt x="0" y="10642"/>
                </a:lnTo>
                <a:lnTo>
                  <a:pt x="794" y="12651"/>
                </a:lnTo>
                <a:lnTo>
                  <a:pt x="2117" y="14784"/>
                </a:lnTo>
                <a:lnTo>
                  <a:pt x="3793" y="17000"/>
                </a:lnTo>
                <a:lnTo>
                  <a:pt x="5655" y="23695"/>
                </a:lnTo>
                <a:lnTo>
                  <a:pt x="6151" y="27703"/>
                </a:lnTo>
                <a:lnTo>
                  <a:pt x="7276" y="31963"/>
                </a:lnTo>
                <a:lnTo>
                  <a:pt x="8819" y="36390"/>
                </a:lnTo>
                <a:lnTo>
                  <a:pt x="10642" y="40929"/>
                </a:lnTo>
                <a:lnTo>
                  <a:pt x="14784" y="52322"/>
                </a:lnTo>
                <a:lnTo>
                  <a:pt x="17000" y="58694"/>
                </a:lnTo>
                <a:lnTo>
                  <a:pt x="18477" y="65323"/>
                </a:lnTo>
                <a:lnTo>
                  <a:pt x="19462" y="72124"/>
                </a:lnTo>
                <a:lnTo>
                  <a:pt x="20118" y="79039"/>
                </a:lnTo>
                <a:lnTo>
                  <a:pt x="21350" y="85237"/>
                </a:lnTo>
                <a:lnTo>
                  <a:pt x="22965" y="90956"/>
                </a:lnTo>
                <a:lnTo>
                  <a:pt x="24835" y="96356"/>
                </a:lnTo>
                <a:lnTo>
                  <a:pt x="26082" y="102337"/>
                </a:lnTo>
                <a:lnTo>
                  <a:pt x="26913" y="108706"/>
                </a:lnTo>
                <a:lnTo>
                  <a:pt x="27467" y="115333"/>
                </a:lnTo>
                <a:lnTo>
                  <a:pt x="28630" y="121339"/>
                </a:lnTo>
                <a:lnTo>
                  <a:pt x="30200" y="126930"/>
                </a:lnTo>
                <a:lnTo>
                  <a:pt x="32039" y="132245"/>
                </a:lnTo>
                <a:lnTo>
                  <a:pt x="33266" y="137376"/>
                </a:lnTo>
                <a:lnTo>
                  <a:pt x="34084" y="142384"/>
                </a:lnTo>
                <a:lnTo>
                  <a:pt x="34629" y="147310"/>
                </a:lnTo>
                <a:lnTo>
                  <a:pt x="35786" y="152976"/>
                </a:lnTo>
                <a:lnTo>
                  <a:pt x="37351" y="159134"/>
                </a:lnTo>
                <a:lnTo>
                  <a:pt x="39189" y="165621"/>
                </a:lnTo>
                <a:lnTo>
                  <a:pt x="40413" y="171533"/>
                </a:lnTo>
                <a:lnTo>
                  <a:pt x="41230" y="177061"/>
                </a:lnTo>
                <a:lnTo>
                  <a:pt x="41774" y="182335"/>
                </a:lnTo>
                <a:lnTo>
                  <a:pt x="42931" y="186644"/>
                </a:lnTo>
                <a:lnTo>
                  <a:pt x="44496" y="190311"/>
                </a:lnTo>
                <a:lnTo>
                  <a:pt x="46333" y="193549"/>
                </a:lnTo>
                <a:lnTo>
                  <a:pt x="50490" y="201380"/>
                </a:lnTo>
                <a:lnTo>
                  <a:pt x="52710" y="205691"/>
                </a:lnTo>
                <a:lnTo>
                  <a:pt x="54190" y="209359"/>
                </a:lnTo>
                <a:lnTo>
                  <a:pt x="55835" y="215551"/>
                </a:lnTo>
                <a:lnTo>
                  <a:pt x="57067" y="218313"/>
                </a:lnTo>
                <a:lnTo>
                  <a:pt x="58682" y="220948"/>
                </a:lnTo>
                <a:lnTo>
                  <a:pt x="60553" y="223499"/>
                </a:lnTo>
                <a:lnTo>
                  <a:pt x="62631" y="228450"/>
                </a:lnTo>
                <a:lnTo>
                  <a:pt x="63186" y="230881"/>
                </a:lnTo>
                <a:lnTo>
                  <a:pt x="64349" y="233296"/>
                </a:lnTo>
                <a:lnTo>
                  <a:pt x="65918" y="235699"/>
                </a:lnTo>
                <a:lnTo>
                  <a:pt x="71115" y="242467"/>
                </a:lnTo>
                <a:lnTo>
                  <a:pt x="73411" y="242701"/>
                </a:lnTo>
                <a:lnTo>
                  <a:pt x="78582" y="2428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131"/>
          <p:cNvSpPr/>
          <p:nvPr/>
        </p:nvSpPr>
        <p:spPr>
          <a:xfrm>
            <a:off x="3407896" y="1500187"/>
            <a:ext cx="106830" cy="350045"/>
          </a:xfrm>
          <a:custGeom>
            <a:avLst/>
            <a:gdLst/>
            <a:ahLst/>
            <a:cxnLst/>
            <a:rect l="0" t="0" r="0" b="0"/>
            <a:pathLst>
              <a:path w="106830" h="350045">
                <a:moveTo>
                  <a:pt x="106829" y="0"/>
                </a:moveTo>
                <a:lnTo>
                  <a:pt x="95980" y="0"/>
                </a:lnTo>
                <a:lnTo>
                  <a:pt x="94833" y="794"/>
                </a:lnTo>
                <a:lnTo>
                  <a:pt x="94069" y="2117"/>
                </a:lnTo>
                <a:lnTo>
                  <a:pt x="93560" y="3792"/>
                </a:lnTo>
                <a:lnTo>
                  <a:pt x="90877" y="7771"/>
                </a:lnTo>
                <a:lnTo>
                  <a:pt x="89051" y="9943"/>
                </a:lnTo>
                <a:lnTo>
                  <a:pt x="86245" y="12185"/>
                </a:lnTo>
                <a:lnTo>
                  <a:pt x="82788" y="14473"/>
                </a:lnTo>
                <a:lnTo>
                  <a:pt x="78895" y="16793"/>
                </a:lnTo>
                <a:lnTo>
                  <a:pt x="74713" y="19133"/>
                </a:lnTo>
                <a:lnTo>
                  <a:pt x="65832" y="23849"/>
                </a:lnTo>
                <a:lnTo>
                  <a:pt x="62035" y="27012"/>
                </a:lnTo>
                <a:lnTo>
                  <a:pt x="58710" y="30708"/>
                </a:lnTo>
                <a:lnTo>
                  <a:pt x="55699" y="34760"/>
                </a:lnTo>
                <a:lnTo>
                  <a:pt x="52899" y="39048"/>
                </a:lnTo>
                <a:lnTo>
                  <a:pt x="50238" y="43495"/>
                </a:lnTo>
                <a:lnTo>
                  <a:pt x="47670" y="48046"/>
                </a:lnTo>
                <a:lnTo>
                  <a:pt x="45164" y="51875"/>
                </a:lnTo>
                <a:lnTo>
                  <a:pt x="42701" y="55221"/>
                </a:lnTo>
                <a:lnTo>
                  <a:pt x="40264" y="58245"/>
                </a:lnTo>
                <a:lnTo>
                  <a:pt x="37846" y="62642"/>
                </a:lnTo>
                <a:lnTo>
                  <a:pt x="35440" y="67955"/>
                </a:lnTo>
                <a:lnTo>
                  <a:pt x="33043" y="73879"/>
                </a:lnTo>
                <a:lnTo>
                  <a:pt x="30650" y="79415"/>
                </a:lnTo>
                <a:lnTo>
                  <a:pt x="25876" y="89800"/>
                </a:lnTo>
                <a:lnTo>
                  <a:pt x="24285" y="95585"/>
                </a:lnTo>
                <a:lnTo>
                  <a:pt x="23225" y="101824"/>
                </a:lnTo>
                <a:lnTo>
                  <a:pt x="22518" y="108364"/>
                </a:lnTo>
                <a:lnTo>
                  <a:pt x="22046" y="115105"/>
                </a:lnTo>
                <a:lnTo>
                  <a:pt x="21732" y="121980"/>
                </a:lnTo>
                <a:lnTo>
                  <a:pt x="21522" y="128945"/>
                </a:lnTo>
                <a:lnTo>
                  <a:pt x="20589" y="135176"/>
                </a:lnTo>
                <a:lnTo>
                  <a:pt x="19173" y="140917"/>
                </a:lnTo>
                <a:lnTo>
                  <a:pt x="11197" y="165331"/>
                </a:lnTo>
                <a:lnTo>
                  <a:pt x="9737" y="172927"/>
                </a:lnTo>
                <a:lnTo>
                  <a:pt x="8763" y="181166"/>
                </a:lnTo>
                <a:lnTo>
                  <a:pt x="8114" y="189833"/>
                </a:lnTo>
                <a:lnTo>
                  <a:pt x="6888" y="197199"/>
                </a:lnTo>
                <a:lnTo>
                  <a:pt x="5277" y="203698"/>
                </a:lnTo>
                <a:lnTo>
                  <a:pt x="3408" y="209617"/>
                </a:lnTo>
                <a:lnTo>
                  <a:pt x="2163" y="215945"/>
                </a:lnTo>
                <a:lnTo>
                  <a:pt x="1333" y="222544"/>
                </a:lnTo>
                <a:lnTo>
                  <a:pt x="779" y="229325"/>
                </a:lnTo>
                <a:lnTo>
                  <a:pt x="410" y="235433"/>
                </a:lnTo>
                <a:lnTo>
                  <a:pt x="0" y="246454"/>
                </a:lnTo>
                <a:lnTo>
                  <a:pt x="1935" y="256643"/>
                </a:lnTo>
                <a:lnTo>
                  <a:pt x="4647" y="266464"/>
                </a:lnTo>
                <a:lnTo>
                  <a:pt x="5852" y="276120"/>
                </a:lnTo>
                <a:lnTo>
                  <a:pt x="6387" y="285703"/>
                </a:lnTo>
                <a:lnTo>
                  <a:pt x="6530" y="290481"/>
                </a:lnTo>
                <a:lnTo>
                  <a:pt x="7419" y="294461"/>
                </a:lnTo>
                <a:lnTo>
                  <a:pt x="10524" y="300998"/>
                </a:lnTo>
                <a:lnTo>
                  <a:pt x="14550" y="308667"/>
                </a:lnTo>
                <a:lnTo>
                  <a:pt x="16734" y="312934"/>
                </a:lnTo>
                <a:lnTo>
                  <a:pt x="19161" y="319792"/>
                </a:lnTo>
                <a:lnTo>
                  <a:pt x="19809" y="322732"/>
                </a:lnTo>
                <a:lnTo>
                  <a:pt x="22645" y="328116"/>
                </a:lnTo>
                <a:lnTo>
                  <a:pt x="24512" y="330663"/>
                </a:lnTo>
                <a:lnTo>
                  <a:pt x="26551" y="332361"/>
                </a:lnTo>
                <a:lnTo>
                  <a:pt x="28704" y="333492"/>
                </a:lnTo>
                <a:lnTo>
                  <a:pt x="30933" y="334247"/>
                </a:lnTo>
                <a:lnTo>
                  <a:pt x="32419" y="335544"/>
                </a:lnTo>
                <a:lnTo>
                  <a:pt x="33410" y="337202"/>
                </a:lnTo>
                <a:lnTo>
                  <a:pt x="34070" y="339101"/>
                </a:lnTo>
                <a:lnTo>
                  <a:pt x="35304" y="340368"/>
                </a:lnTo>
                <a:lnTo>
                  <a:pt x="36921" y="341212"/>
                </a:lnTo>
                <a:lnTo>
                  <a:pt x="38792" y="341774"/>
                </a:lnTo>
                <a:lnTo>
                  <a:pt x="41627" y="342150"/>
                </a:lnTo>
                <a:lnTo>
                  <a:pt x="45105" y="342400"/>
                </a:lnTo>
                <a:lnTo>
                  <a:pt x="49010" y="342567"/>
                </a:lnTo>
                <a:lnTo>
                  <a:pt x="51614" y="343471"/>
                </a:lnTo>
                <a:lnTo>
                  <a:pt x="53350" y="344868"/>
                </a:lnTo>
                <a:lnTo>
                  <a:pt x="54508" y="346594"/>
                </a:lnTo>
                <a:lnTo>
                  <a:pt x="56073" y="347744"/>
                </a:lnTo>
                <a:lnTo>
                  <a:pt x="57910" y="348510"/>
                </a:lnTo>
                <a:lnTo>
                  <a:pt x="59929" y="349022"/>
                </a:lnTo>
                <a:lnTo>
                  <a:pt x="62068" y="349362"/>
                </a:lnTo>
                <a:lnTo>
                  <a:pt x="64288" y="349590"/>
                </a:lnTo>
                <a:lnTo>
                  <a:pt x="66562" y="349741"/>
                </a:lnTo>
                <a:lnTo>
                  <a:pt x="68872" y="349842"/>
                </a:lnTo>
                <a:lnTo>
                  <a:pt x="73555" y="349954"/>
                </a:lnTo>
                <a:lnTo>
                  <a:pt x="85397" y="3500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132"/>
          <p:cNvSpPr/>
          <p:nvPr/>
        </p:nvSpPr>
        <p:spPr>
          <a:xfrm>
            <a:off x="3529012" y="1593056"/>
            <a:ext cx="98697" cy="191852"/>
          </a:xfrm>
          <a:custGeom>
            <a:avLst/>
            <a:gdLst/>
            <a:ahLst/>
            <a:cxnLst/>
            <a:rect l="0" t="0" r="0" b="0"/>
            <a:pathLst>
              <a:path w="98697" h="191852">
                <a:moveTo>
                  <a:pt x="0" y="0"/>
                </a:moveTo>
                <a:lnTo>
                  <a:pt x="0" y="6849"/>
                </a:lnTo>
                <a:lnTo>
                  <a:pt x="2117" y="9129"/>
                </a:lnTo>
                <a:lnTo>
                  <a:pt x="6151" y="13269"/>
                </a:lnTo>
                <a:lnTo>
                  <a:pt x="6703" y="15951"/>
                </a:lnTo>
                <a:lnTo>
                  <a:pt x="6850" y="17778"/>
                </a:lnTo>
                <a:lnTo>
                  <a:pt x="7741" y="19789"/>
                </a:lnTo>
                <a:lnTo>
                  <a:pt x="9130" y="21924"/>
                </a:lnTo>
                <a:lnTo>
                  <a:pt x="10849" y="24141"/>
                </a:lnTo>
                <a:lnTo>
                  <a:pt x="12789" y="26412"/>
                </a:lnTo>
                <a:lnTo>
                  <a:pt x="14876" y="28721"/>
                </a:lnTo>
                <a:lnTo>
                  <a:pt x="17061" y="31053"/>
                </a:lnTo>
                <a:lnTo>
                  <a:pt x="19312" y="34196"/>
                </a:lnTo>
                <a:lnTo>
                  <a:pt x="21606" y="37878"/>
                </a:lnTo>
                <a:lnTo>
                  <a:pt x="23929" y="41921"/>
                </a:lnTo>
                <a:lnTo>
                  <a:pt x="25478" y="46204"/>
                </a:lnTo>
                <a:lnTo>
                  <a:pt x="26510" y="50646"/>
                </a:lnTo>
                <a:lnTo>
                  <a:pt x="27198" y="55195"/>
                </a:lnTo>
                <a:lnTo>
                  <a:pt x="28451" y="59815"/>
                </a:lnTo>
                <a:lnTo>
                  <a:pt x="30080" y="64483"/>
                </a:lnTo>
                <a:lnTo>
                  <a:pt x="31960" y="69183"/>
                </a:lnTo>
                <a:lnTo>
                  <a:pt x="34006" y="73903"/>
                </a:lnTo>
                <a:lnTo>
                  <a:pt x="38397" y="83381"/>
                </a:lnTo>
                <a:lnTo>
                  <a:pt x="45332" y="97642"/>
                </a:lnTo>
                <a:lnTo>
                  <a:pt x="46890" y="102401"/>
                </a:lnTo>
                <a:lnTo>
                  <a:pt x="47929" y="107161"/>
                </a:lnTo>
                <a:lnTo>
                  <a:pt x="48621" y="111922"/>
                </a:lnTo>
                <a:lnTo>
                  <a:pt x="49877" y="116683"/>
                </a:lnTo>
                <a:lnTo>
                  <a:pt x="51507" y="121445"/>
                </a:lnTo>
                <a:lnTo>
                  <a:pt x="53388" y="126207"/>
                </a:lnTo>
                <a:lnTo>
                  <a:pt x="55436" y="130176"/>
                </a:lnTo>
                <a:lnTo>
                  <a:pt x="57595" y="133615"/>
                </a:lnTo>
                <a:lnTo>
                  <a:pt x="59828" y="136701"/>
                </a:lnTo>
                <a:lnTo>
                  <a:pt x="62111" y="140347"/>
                </a:lnTo>
                <a:lnTo>
                  <a:pt x="64426" y="144364"/>
                </a:lnTo>
                <a:lnTo>
                  <a:pt x="66763" y="148630"/>
                </a:lnTo>
                <a:lnTo>
                  <a:pt x="69115" y="152268"/>
                </a:lnTo>
                <a:lnTo>
                  <a:pt x="71477" y="155487"/>
                </a:lnTo>
                <a:lnTo>
                  <a:pt x="73845" y="158427"/>
                </a:lnTo>
                <a:lnTo>
                  <a:pt x="76476" y="163810"/>
                </a:lnTo>
                <a:lnTo>
                  <a:pt x="77178" y="166356"/>
                </a:lnTo>
                <a:lnTo>
                  <a:pt x="80075" y="171303"/>
                </a:lnTo>
                <a:lnTo>
                  <a:pt x="81958" y="173733"/>
                </a:lnTo>
                <a:lnTo>
                  <a:pt x="84051" y="178550"/>
                </a:lnTo>
                <a:lnTo>
                  <a:pt x="84609" y="180946"/>
                </a:lnTo>
                <a:lnTo>
                  <a:pt x="85775" y="182543"/>
                </a:lnTo>
                <a:lnTo>
                  <a:pt x="87346" y="183608"/>
                </a:lnTo>
                <a:lnTo>
                  <a:pt x="89186" y="184318"/>
                </a:lnTo>
                <a:lnTo>
                  <a:pt x="91208" y="184791"/>
                </a:lnTo>
                <a:lnTo>
                  <a:pt x="93349" y="185106"/>
                </a:lnTo>
                <a:lnTo>
                  <a:pt x="95570" y="185317"/>
                </a:lnTo>
                <a:lnTo>
                  <a:pt x="97051" y="186251"/>
                </a:lnTo>
                <a:lnTo>
                  <a:pt x="98038" y="187667"/>
                </a:lnTo>
                <a:lnTo>
                  <a:pt x="98696" y="189405"/>
                </a:lnTo>
                <a:lnTo>
                  <a:pt x="98341" y="190564"/>
                </a:lnTo>
                <a:lnTo>
                  <a:pt x="97311" y="191336"/>
                </a:lnTo>
                <a:lnTo>
                  <a:pt x="95830" y="191851"/>
                </a:lnTo>
                <a:lnTo>
                  <a:pt x="94843" y="191401"/>
                </a:lnTo>
                <a:lnTo>
                  <a:pt x="94185" y="190307"/>
                </a:lnTo>
                <a:lnTo>
                  <a:pt x="93746" y="188784"/>
                </a:lnTo>
                <a:lnTo>
                  <a:pt x="92660" y="187768"/>
                </a:lnTo>
                <a:lnTo>
                  <a:pt x="91142" y="187091"/>
                </a:lnTo>
                <a:lnTo>
                  <a:pt x="85725" y="1857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133"/>
          <p:cNvSpPr/>
          <p:nvPr/>
        </p:nvSpPr>
        <p:spPr>
          <a:xfrm>
            <a:off x="3639196" y="1521618"/>
            <a:ext cx="153010" cy="307145"/>
          </a:xfrm>
          <a:custGeom>
            <a:avLst/>
            <a:gdLst/>
            <a:ahLst/>
            <a:cxnLst/>
            <a:rect l="0" t="0" r="0" b="0"/>
            <a:pathLst>
              <a:path w="153010" h="307145">
                <a:moveTo>
                  <a:pt x="4116" y="0"/>
                </a:moveTo>
                <a:lnTo>
                  <a:pt x="0" y="0"/>
                </a:lnTo>
                <a:lnTo>
                  <a:pt x="3417" y="0"/>
                </a:lnTo>
                <a:lnTo>
                  <a:pt x="7701" y="3793"/>
                </a:lnTo>
                <a:lnTo>
                  <a:pt x="10475" y="5703"/>
                </a:lnTo>
                <a:lnTo>
                  <a:pt x="13912" y="7771"/>
                </a:lnTo>
                <a:lnTo>
                  <a:pt x="17790" y="9943"/>
                </a:lnTo>
                <a:lnTo>
                  <a:pt x="26333" y="14474"/>
                </a:lnTo>
                <a:lnTo>
                  <a:pt x="73186" y="38104"/>
                </a:lnTo>
                <a:lnTo>
                  <a:pt x="77944" y="41277"/>
                </a:lnTo>
                <a:lnTo>
                  <a:pt x="82703" y="44981"/>
                </a:lnTo>
                <a:lnTo>
                  <a:pt x="87464" y="49037"/>
                </a:lnTo>
                <a:lnTo>
                  <a:pt x="92225" y="53329"/>
                </a:lnTo>
                <a:lnTo>
                  <a:pt x="101749" y="62331"/>
                </a:lnTo>
                <a:lnTo>
                  <a:pt x="105717" y="66954"/>
                </a:lnTo>
                <a:lnTo>
                  <a:pt x="109156" y="71624"/>
                </a:lnTo>
                <a:lnTo>
                  <a:pt x="112243" y="76324"/>
                </a:lnTo>
                <a:lnTo>
                  <a:pt x="115888" y="81045"/>
                </a:lnTo>
                <a:lnTo>
                  <a:pt x="119906" y="85780"/>
                </a:lnTo>
                <a:lnTo>
                  <a:pt x="124172" y="90525"/>
                </a:lnTo>
                <a:lnTo>
                  <a:pt x="127810" y="95275"/>
                </a:lnTo>
                <a:lnTo>
                  <a:pt x="131028" y="100029"/>
                </a:lnTo>
                <a:lnTo>
                  <a:pt x="133968" y="104786"/>
                </a:lnTo>
                <a:lnTo>
                  <a:pt x="136721" y="110339"/>
                </a:lnTo>
                <a:lnTo>
                  <a:pt x="139351" y="116422"/>
                </a:lnTo>
                <a:lnTo>
                  <a:pt x="141898" y="122858"/>
                </a:lnTo>
                <a:lnTo>
                  <a:pt x="143595" y="128737"/>
                </a:lnTo>
                <a:lnTo>
                  <a:pt x="144727" y="134244"/>
                </a:lnTo>
                <a:lnTo>
                  <a:pt x="145482" y="139502"/>
                </a:lnTo>
                <a:lnTo>
                  <a:pt x="146779" y="144595"/>
                </a:lnTo>
                <a:lnTo>
                  <a:pt x="148437" y="149578"/>
                </a:lnTo>
                <a:lnTo>
                  <a:pt x="150336" y="154488"/>
                </a:lnTo>
                <a:lnTo>
                  <a:pt x="151602" y="160142"/>
                </a:lnTo>
                <a:lnTo>
                  <a:pt x="152446" y="166293"/>
                </a:lnTo>
                <a:lnTo>
                  <a:pt x="153009" y="172774"/>
                </a:lnTo>
                <a:lnTo>
                  <a:pt x="152591" y="178683"/>
                </a:lnTo>
                <a:lnTo>
                  <a:pt x="151518" y="184210"/>
                </a:lnTo>
                <a:lnTo>
                  <a:pt x="150009" y="189481"/>
                </a:lnTo>
                <a:lnTo>
                  <a:pt x="149003" y="194584"/>
                </a:lnTo>
                <a:lnTo>
                  <a:pt x="148332" y="199572"/>
                </a:lnTo>
                <a:lnTo>
                  <a:pt x="147885" y="204486"/>
                </a:lnTo>
                <a:lnTo>
                  <a:pt x="146793" y="210143"/>
                </a:lnTo>
                <a:lnTo>
                  <a:pt x="145272" y="216295"/>
                </a:lnTo>
                <a:lnTo>
                  <a:pt x="143464" y="222778"/>
                </a:lnTo>
                <a:lnTo>
                  <a:pt x="141465" y="228688"/>
                </a:lnTo>
                <a:lnTo>
                  <a:pt x="139338" y="234215"/>
                </a:lnTo>
                <a:lnTo>
                  <a:pt x="137126" y="239487"/>
                </a:lnTo>
                <a:lnTo>
                  <a:pt x="134858" y="244589"/>
                </a:lnTo>
                <a:lnTo>
                  <a:pt x="130221" y="254492"/>
                </a:lnTo>
                <a:lnTo>
                  <a:pt x="125515" y="262068"/>
                </a:lnTo>
                <a:lnTo>
                  <a:pt x="123149" y="265200"/>
                </a:lnTo>
                <a:lnTo>
                  <a:pt x="119984" y="268875"/>
                </a:lnTo>
                <a:lnTo>
                  <a:pt x="116286" y="272912"/>
                </a:lnTo>
                <a:lnTo>
                  <a:pt x="105614" y="284063"/>
                </a:lnTo>
                <a:lnTo>
                  <a:pt x="87547" y="302320"/>
                </a:lnTo>
                <a:lnTo>
                  <a:pt x="85137" y="303941"/>
                </a:lnTo>
                <a:lnTo>
                  <a:pt x="82736" y="305021"/>
                </a:lnTo>
                <a:lnTo>
                  <a:pt x="75974" y="307055"/>
                </a:lnTo>
                <a:lnTo>
                  <a:pt x="71886" y="307144"/>
                </a:lnTo>
                <a:lnTo>
                  <a:pt x="70727" y="306363"/>
                </a:lnTo>
                <a:lnTo>
                  <a:pt x="69955" y="305048"/>
                </a:lnTo>
                <a:lnTo>
                  <a:pt x="69440" y="303378"/>
                </a:lnTo>
                <a:lnTo>
                  <a:pt x="69890" y="302265"/>
                </a:lnTo>
                <a:lnTo>
                  <a:pt x="70984" y="301522"/>
                </a:lnTo>
                <a:lnTo>
                  <a:pt x="75554" y="3000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1134"/>
          <p:cNvSpPr/>
          <p:nvPr/>
        </p:nvSpPr>
        <p:spPr>
          <a:xfrm>
            <a:off x="3850579" y="1485900"/>
            <a:ext cx="114203" cy="378619"/>
          </a:xfrm>
          <a:custGeom>
            <a:avLst/>
            <a:gdLst/>
            <a:ahLst/>
            <a:cxnLst/>
            <a:rect l="0" t="0" r="0" b="0"/>
            <a:pathLst>
              <a:path w="114203" h="378619">
                <a:moveTo>
                  <a:pt x="92771" y="0"/>
                </a:moveTo>
                <a:lnTo>
                  <a:pt x="88978" y="0"/>
                </a:lnTo>
                <a:lnTo>
                  <a:pt x="87861" y="793"/>
                </a:lnTo>
                <a:lnTo>
                  <a:pt x="87116" y="2116"/>
                </a:lnTo>
                <a:lnTo>
                  <a:pt x="83952" y="9887"/>
                </a:lnTo>
                <a:lnTo>
                  <a:pt x="80913" y="17094"/>
                </a:lnTo>
                <a:lnTo>
                  <a:pt x="79564" y="22943"/>
                </a:lnTo>
                <a:lnTo>
                  <a:pt x="77616" y="26408"/>
                </a:lnTo>
                <a:lnTo>
                  <a:pt x="74730" y="30305"/>
                </a:lnTo>
                <a:lnTo>
                  <a:pt x="71218" y="34491"/>
                </a:lnTo>
                <a:lnTo>
                  <a:pt x="68084" y="38869"/>
                </a:lnTo>
                <a:lnTo>
                  <a:pt x="65200" y="43375"/>
                </a:lnTo>
                <a:lnTo>
                  <a:pt x="62484" y="47966"/>
                </a:lnTo>
                <a:lnTo>
                  <a:pt x="55232" y="59418"/>
                </a:lnTo>
                <a:lnTo>
                  <a:pt x="51077" y="65806"/>
                </a:lnTo>
                <a:lnTo>
                  <a:pt x="47512" y="71652"/>
                </a:lnTo>
                <a:lnTo>
                  <a:pt x="44342" y="77136"/>
                </a:lnTo>
                <a:lnTo>
                  <a:pt x="41435" y="82380"/>
                </a:lnTo>
                <a:lnTo>
                  <a:pt x="38703" y="88258"/>
                </a:lnTo>
                <a:lnTo>
                  <a:pt x="36088" y="94557"/>
                </a:lnTo>
                <a:lnTo>
                  <a:pt x="33551" y="101138"/>
                </a:lnTo>
                <a:lnTo>
                  <a:pt x="28616" y="114800"/>
                </a:lnTo>
                <a:lnTo>
                  <a:pt x="26188" y="121777"/>
                </a:lnTo>
                <a:lnTo>
                  <a:pt x="23775" y="128016"/>
                </a:lnTo>
                <a:lnTo>
                  <a:pt x="21374" y="133762"/>
                </a:lnTo>
                <a:lnTo>
                  <a:pt x="18979" y="139181"/>
                </a:lnTo>
                <a:lnTo>
                  <a:pt x="16589" y="145175"/>
                </a:lnTo>
                <a:lnTo>
                  <a:pt x="11816" y="158184"/>
                </a:lnTo>
                <a:lnTo>
                  <a:pt x="10226" y="164987"/>
                </a:lnTo>
                <a:lnTo>
                  <a:pt x="9166" y="171904"/>
                </a:lnTo>
                <a:lnTo>
                  <a:pt x="8459" y="178896"/>
                </a:lnTo>
                <a:lnTo>
                  <a:pt x="7194" y="185145"/>
                </a:lnTo>
                <a:lnTo>
                  <a:pt x="3672" y="196322"/>
                </a:lnTo>
                <a:lnTo>
                  <a:pt x="2416" y="202319"/>
                </a:lnTo>
                <a:lnTo>
                  <a:pt x="1577" y="208698"/>
                </a:lnTo>
                <a:lnTo>
                  <a:pt x="1019" y="215332"/>
                </a:lnTo>
                <a:lnTo>
                  <a:pt x="398" y="226936"/>
                </a:lnTo>
                <a:lnTo>
                  <a:pt x="122" y="237385"/>
                </a:lnTo>
                <a:lnTo>
                  <a:pt x="0" y="247321"/>
                </a:lnTo>
                <a:lnTo>
                  <a:pt x="2062" y="259145"/>
                </a:lnTo>
                <a:lnTo>
                  <a:pt x="3724" y="265632"/>
                </a:lnTo>
                <a:lnTo>
                  <a:pt x="5569" y="277073"/>
                </a:lnTo>
                <a:lnTo>
                  <a:pt x="6061" y="282346"/>
                </a:lnTo>
                <a:lnTo>
                  <a:pt x="8724" y="290322"/>
                </a:lnTo>
                <a:lnTo>
                  <a:pt x="10546" y="293561"/>
                </a:lnTo>
                <a:lnTo>
                  <a:pt x="14687" y="301392"/>
                </a:lnTo>
                <a:lnTo>
                  <a:pt x="16902" y="305703"/>
                </a:lnTo>
                <a:lnTo>
                  <a:pt x="19966" y="310164"/>
                </a:lnTo>
                <a:lnTo>
                  <a:pt x="23597" y="314726"/>
                </a:lnTo>
                <a:lnTo>
                  <a:pt x="27605" y="319355"/>
                </a:lnTo>
                <a:lnTo>
                  <a:pt x="34175" y="326614"/>
                </a:lnTo>
                <a:lnTo>
                  <a:pt x="39740" y="332487"/>
                </a:lnTo>
                <a:lnTo>
                  <a:pt x="59524" y="352494"/>
                </a:lnTo>
                <a:lnTo>
                  <a:pt x="65559" y="358541"/>
                </a:lnTo>
                <a:lnTo>
                  <a:pt x="68279" y="360471"/>
                </a:lnTo>
                <a:lnTo>
                  <a:pt x="70887" y="361757"/>
                </a:lnTo>
                <a:lnTo>
                  <a:pt x="73419" y="362615"/>
                </a:lnTo>
                <a:lnTo>
                  <a:pt x="75901" y="363981"/>
                </a:lnTo>
                <a:lnTo>
                  <a:pt x="78349" y="365685"/>
                </a:lnTo>
                <a:lnTo>
                  <a:pt x="80775" y="367615"/>
                </a:lnTo>
                <a:lnTo>
                  <a:pt x="83186" y="368901"/>
                </a:lnTo>
                <a:lnTo>
                  <a:pt x="85587" y="369759"/>
                </a:lnTo>
                <a:lnTo>
                  <a:pt x="87982" y="370331"/>
                </a:lnTo>
                <a:lnTo>
                  <a:pt x="90371" y="370712"/>
                </a:lnTo>
                <a:lnTo>
                  <a:pt x="92759" y="370966"/>
                </a:lnTo>
                <a:lnTo>
                  <a:pt x="95144" y="371136"/>
                </a:lnTo>
                <a:lnTo>
                  <a:pt x="97528" y="372042"/>
                </a:lnTo>
                <a:lnTo>
                  <a:pt x="99911" y="373440"/>
                </a:lnTo>
                <a:lnTo>
                  <a:pt x="105646" y="377596"/>
                </a:lnTo>
                <a:lnTo>
                  <a:pt x="108547" y="378164"/>
                </a:lnTo>
                <a:lnTo>
                  <a:pt x="114202" y="3786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1135"/>
          <p:cNvSpPr/>
          <p:nvPr/>
        </p:nvSpPr>
        <p:spPr>
          <a:xfrm>
            <a:off x="3943350" y="1671637"/>
            <a:ext cx="150019" cy="35720"/>
          </a:xfrm>
          <a:custGeom>
            <a:avLst/>
            <a:gdLst/>
            <a:ahLst/>
            <a:cxnLst/>
            <a:rect l="0" t="0" r="0" b="0"/>
            <a:pathLst>
              <a:path w="150019" h="35720">
                <a:moveTo>
                  <a:pt x="0" y="35719"/>
                </a:moveTo>
                <a:lnTo>
                  <a:pt x="6150" y="35719"/>
                </a:lnTo>
                <a:lnTo>
                  <a:pt x="7275" y="34925"/>
                </a:lnTo>
                <a:lnTo>
                  <a:pt x="8819" y="33602"/>
                </a:lnTo>
                <a:lnTo>
                  <a:pt x="10641" y="31927"/>
                </a:lnTo>
                <a:lnTo>
                  <a:pt x="13444" y="30809"/>
                </a:lnTo>
                <a:lnTo>
                  <a:pt x="16900" y="30064"/>
                </a:lnTo>
                <a:lnTo>
                  <a:pt x="20792" y="29568"/>
                </a:lnTo>
                <a:lnTo>
                  <a:pt x="24179" y="29237"/>
                </a:lnTo>
                <a:lnTo>
                  <a:pt x="27232" y="29016"/>
                </a:lnTo>
                <a:lnTo>
                  <a:pt x="30061" y="28869"/>
                </a:lnTo>
                <a:lnTo>
                  <a:pt x="34328" y="27977"/>
                </a:lnTo>
                <a:lnTo>
                  <a:pt x="39554" y="26589"/>
                </a:lnTo>
                <a:lnTo>
                  <a:pt x="45419" y="24870"/>
                </a:lnTo>
                <a:lnTo>
                  <a:pt x="50917" y="23724"/>
                </a:lnTo>
                <a:lnTo>
                  <a:pt x="56169" y="22959"/>
                </a:lnTo>
                <a:lnTo>
                  <a:pt x="61259" y="22450"/>
                </a:lnTo>
                <a:lnTo>
                  <a:pt x="66239" y="21317"/>
                </a:lnTo>
                <a:lnTo>
                  <a:pt x="71147" y="19767"/>
                </a:lnTo>
                <a:lnTo>
                  <a:pt x="76006" y="17941"/>
                </a:lnTo>
                <a:lnTo>
                  <a:pt x="80833" y="16723"/>
                </a:lnTo>
                <a:lnTo>
                  <a:pt x="85638" y="15911"/>
                </a:lnTo>
                <a:lnTo>
                  <a:pt x="90430" y="15370"/>
                </a:lnTo>
                <a:lnTo>
                  <a:pt x="96005" y="14215"/>
                </a:lnTo>
                <a:lnTo>
                  <a:pt x="102103" y="12652"/>
                </a:lnTo>
                <a:lnTo>
                  <a:pt x="108550" y="10816"/>
                </a:lnTo>
                <a:lnTo>
                  <a:pt x="113641" y="9592"/>
                </a:lnTo>
                <a:lnTo>
                  <a:pt x="117830" y="8776"/>
                </a:lnTo>
                <a:lnTo>
                  <a:pt x="121415" y="8232"/>
                </a:lnTo>
                <a:lnTo>
                  <a:pt x="124600" y="7869"/>
                </a:lnTo>
                <a:lnTo>
                  <a:pt x="127516" y="7627"/>
                </a:lnTo>
                <a:lnTo>
                  <a:pt x="130254" y="7466"/>
                </a:lnTo>
                <a:lnTo>
                  <a:pt x="132874" y="6565"/>
                </a:lnTo>
                <a:lnTo>
                  <a:pt x="135413" y="5170"/>
                </a:lnTo>
                <a:lnTo>
                  <a:pt x="137900" y="3447"/>
                </a:lnTo>
                <a:lnTo>
                  <a:pt x="140352" y="2298"/>
                </a:lnTo>
                <a:lnTo>
                  <a:pt x="142780" y="1532"/>
                </a:lnTo>
                <a:lnTo>
                  <a:pt x="15001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1136"/>
          <p:cNvSpPr/>
          <p:nvPr/>
        </p:nvSpPr>
        <p:spPr>
          <a:xfrm>
            <a:off x="4129505" y="1564775"/>
            <a:ext cx="142421" cy="221163"/>
          </a:xfrm>
          <a:custGeom>
            <a:avLst/>
            <a:gdLst/>
            <a:ahLst/>
            <a:cxnLst/>
            <a:rect l="0" t="0" r="0" b="0"/>
            <a:pathLst>
              <a:path w="142421" h="221163">
                <a:moveTo>
                  <a:pt x="49588" y="6850"/>
                </a:moveTo>
                <a:lnTo>
                  <a:pt x="49588" y="0"/>
                </a:lnTo>
                <a:lnTo>
                  <a:pt x="49588" y="9675"/>
                </a:lnTo>
                <a:lnTo>
                  <a:pt x="48795" y="11114"/>
                </a:lnTo>
                <a:lnTo>
                  <a:pt x="47472" y="12074"/>
                </a:lnTo>
                <a:lnTo>
                  <a:pt x="45796" y="12713"/>
                </a:lnTo>
                <a:lnTo>
                  <a:pt x="44678" y="14728"/>
                </a:lnTo>
                <a:lnTo>
                  <a:pt x="43437" y="21199"/>
                </a:lnTo>
                <a:lnTo>
                  <a:pt x="42313" y="25147"/>
                </a:lnTo>
                <a:lnTo>
                  <a:pt x="40769" y="29367"/>
                </a:lnTo>
                <a:lnTo>
                  <a:pt x="38946" y="33767"/>
                </a:lnTo>
                <a:lnTo>
                  <a:pt x="36937" y="38288"/>
                </a:lnTo>
                <a:lnTo>
                  <a:pt x="32589" y="47545"/>
                </a:lnTo>
                <a:lnTo>
                  <a:pt x="18603" y="75925"/>
                </a:lnTo>
                <a:lnTo>
                  <a:pt x="16231" y="81475"/>
                </a:lnTo>
                <a:lnTo>
                  <a:pt x="13857" y="87556"/>
                </a:lnTo>
                <a:lnTo>
                  <a:pt x="11480" y="93991"/>
                </a:lnTo>
                <a:lnTo>
                  <a:pt x="9101" y="99869"/>
                </a:lnTo>
                <a:lnTo>
                  <a:pt x="6722" y="105375"/>
                </a:lnTo>
                <a:lnTo>
                  <a:pt x="4342" y="110633"/>
                </a:lnTo>
                <a:lnTo>
                  <a:pt x="2755" y="115726"/>
                </a:lnTo>
                <a:lnTo>
                  <a:pt x="1697" y="120709"/>
                </a:lnTo>
                <a:lnTo>
                  <a:pt x="992" y="125618"/>
                </a:lnTo>
                <a:lnTo>
                  <a:pt x="522" y="130479"/>
                </a:lnTo>
                <a:lnTo>
                  <a:pt x="209" y="135306"/>
                </a:lnTo>
                <a:lnTo>
                  <a:pt x="0" y="140113"/>
                </a:lnTo>
                <a:lnTo>
                  <a:pt x="654" y="144904"/>
                </a:lnTo>
                <a:lnTo>
                  <a:pt x="1885" y="149686"/>
                </a:lnTo>
                <a:lnTo>
                  <a:pt x="3498" y="154461"/>
                </a:lnTo>
                <a:lnTo>
                  <a:pt x="4574" y="159232"/>
                </a:lnTo>
                <a:lnTo>
                  <a:pt x="5291" y="164001"/>
                </a:lnTo>
                <a:lnTo>
                  <a:pt x="5770" y="168767"/>
                </a:lnTo>
                <a:lnTo>
                  <a:pt x="6088" y="173532"/>
                </a:lnTo>
                <a:lnTo>
                  <a:pt x="6301" y="178296"/>
                </a:lnTo>
                <a:lnTo>
                  <a:pt x="6442" y="183060"/>
                </a:lnTo>
                <a:lnTo>
                  <a:pt x="7330" y="187029"/>
                </a:lnTo>
                <a:lnTo>
                  <a:pt x="10434" y="193557"/>
                </a:lnTo>
                <a:lnTo>
                  <a:pt x="14459" y="199103"/>
                </a:lnTo>
                <a:lnTo>
                  <a:pt x="18894" y="204214"/>
                </a:lnTo>
                <a:lnTo>
                  <a:pt x="23511" y="209132"/>
                </a:lnTo>
                <a:lnTo>
                  <a:pt x="26647" y="211554"/>
                </a:lnTo>
                <a:lnTo>
                  <a:pt x="30325" y="213963"/>
                </a:lnTo>
                <a:lnTo>
                  <a:pt x="34365" y="216363"/>
                </a:lnTo>
                <a:lnTo>
                  <a:pt x="37852" y="217963"/>
                </a:lnTo>
                <a:lnTo>
                  <a:pt x="40970" y="219029"/>
                </a:lnTo>
                <a:lnTo>
                  <a:pt x="43843" y="219740"/>
                </a:lnTo>
                <a:lnTo>
                  <a:pt x="46552" y="220214"/>
                </a:lnTo>
                <a:lnTo>
                  <a:pt x="49152" y="220530"/>
                </a:lnTo>
                <a:lnTo>
                  <a:pt x="51678" y="220741"/>
                </a:lnTo>
                <a:lnTo>
                  <a:pt x="54157" y="220881"/>
                </a:lnTo>
                <a:lnTo>
                  <a:pt x="59027" y="221037"/>
                </a:lnTo>
                <a:lnTo>
                  <a:pt x="62231" y="220285"/>
                </a:lnTo>
                <a:lnTo>
                  <a:pt x="65954" y="218990"/>
                </a:lnTo>
                <a:lnTo>
                  <a:pt x="70023" y="217333"/>
                </a:lnTo>
                <a:lnTo>
                  <a:pt x="73531" y="215434"/>
                </a:lnTo>
                <a:lnTo>
                  <a:pt x="76663" y="213375"/>
                </a:lnTo>
                <a:lnTo>
                  <a:pt x="79544" y="211208"/>
                </a:lnTo>
                <a:lnTo>
                  <a:pt x="83052" y="208970"/>
                </a:lnTo>
                <a:lnTo>
                  <a:pt x="86979" y="206684"/>
                </a:lnTo>
                <a:lnTo>
                  <a:pt x="91184" y="204366"/>
                </a:lnTo>
                <a:lnTo>
                  <a:pt x="100090" y="199674"/>
                </a:lnTo>
                <a:lnTo>
                  <a:pt x="104687" y="197312"/>
                </a:lnTo>
                <a:lnTo>
                  <a:pt x="108546" y="194943"/>
                </a:lnTo>
                <a:lnTo>
                  <a:pt x="111912" y="192570"/>
                </a:lnTo>
                <a:lnTo>
                  <a:pt x="114950" y="190195"/>
                </a:lnTo>
                <a:lnTo>
                  <a:pt x="117769" y="187023"/>
                </a:lnTo>
                <a:lnTo>
                  <a:pt x="120442" y="183322"/>
                </a:lnTo>
                <a:lnTo>
                  <a:pt x="123018" y="179266"/>
                </a:lnTo>
                <a:lnTo>
                  <a:pt x="125529" y="175769"/>
                </a:lnTo>
                <a:lnTo>
                  <a:pt x="127997" y="172644"/>
                </a:lnTo>
                <a:lnTo>
                  <a:pt x="130436" y="169767"/>
                </a:lnTo>
                <a:lnTo>
                  <a:pt x="132855" y="167054"/>
                </a:lnTo>
                <a:lnTo>
                  <a:pt x="137660" y="161925"/>
                </a:lnTo>
                <a:lnTo>
                  <a:pt x="139259" y="159446"/>
                </a:lnTo>
                <a:lnTo>
                  <a:pt x="141036" y="154574"/>
                </a:lnTo>
                <a:lnTo>
                  <a:pt x="141826" y="149763"/>
                </a:lnTo>
                <a:lnTo>
                  <a:pt x="142176" y="144979"/>
                </a:lnTo>
                <a:lnTo>
                  <a:pt x="142332" y="140207"/>
                </a:lnTo>
                <a:lnTo>
                  <a:pt x="142420" y="133058"/>
                </a:lnTo>
                <a:lnTo>
                  <a:pt x="141638" y="131470"/>
                </a:lnTo>
                <a:lnTo>
                  <a:pt x="140324" y="130411"/>
                </a:lnTo>
                <a:lnTo>
                  <a:pt x="138654" y="129705"/>
                </a:lnTo>
                <a:lnTo>
                  <a:pt x="134682" y="128921"/>
                </a:lnTo>
                <a:lnTo>
                  <a:pt x="132510" y="128712"/>
                </a:lnTo>
                <a:lnTo>
                  <a:pt x="130270" y="129366"/>
                </a:lnTo>
                <a:lnTo>
                  <a:pt x="127982" y="130596"/>
                </a:lnTo>
                <a:lnTo>
                  <a:pt x="125664" y="132210"/>
                </a:lnTo>
                <a:lnTo>
                  <a:pt x="122530" y="133285"/>
                </a:lnTo>
                <a:lnTo>
                  <a:pt x="118853" y="134003"/>
                </a:lnTo>
                <a:lnTo>
                  <a:pt x="114816" y="134481"/>
                </a:lnTo>
                <a:lnTo>
                  <a:pt x="111329" y="136387"/>
                </a:lnTo>
                <a:lnTo>
                  <a:pt x="108211" y="139245"/>
                </a:lnTo>
                <a:lnTo>
                  <a:pt x="105339" y="142738"/>
                </a:lnTo>
                <a:lnTo>
                  <a:pt x="101837" y="145861"/>
                </a:lnTo>
                <a:lnTo>
                  <a:pt x="97914" y="148736"/>
                </a:lnTo>
                <a:lnTo>
                  <a:pt x="93712" y="151447"/>
                </a:lnTo>
                <a:lnTo>
                  <a:pt x="90117" y="154048"/>
                </a:lnTo>
                <a:lnTo>
                  <a:pt x="86926" y="156575"/>
                </a:lnTo>
                <a:lnTo>
                  <a:pt x="84005" y="159054"/>
                </a:lnTo>
                <a:lnTo>
                  <a:pt x="80470" y="162294"/>
                </a:lnTo>
                <a:lnTo>
                  <a:pt x="68704" y="173646"/>
                </a:lnTo>
                <a:lnTo>
                  <a:pt x="54673" y="187525"/>
                </a:lnTo>
                <a:lnTo>
                  <a:pt x="52978" y="190800"/>
                </a:lnTo>
                <a:lnTo>
                  <a:pt x="51848" y="194571"/>
                </a:lnTo>
                <a:lnTo>
                  <a:pt x="51095" y="198672"/>
                </a:lnTo>
                <a:lnTo>
                  <a:pt x="48141" y="205346"/>
                </a:lnTo>
                <a:lnTo>
                  <a:pt x="43570" y="212305"/>
                </a:lnTo>
                <a:lnTo>
                  <a:pt x="40828" y="215374"/>
                </a:lnTo>
                <a:lnTo>
                  <a:pt x="35301" y="2211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1137"/>
          <p:cNvSpPr/>
          <p:nvPr/>
        </p:nvSpPr>
        <p:spPr>
          <a:xfrm>
            <a:off x="4308001" y="1550219"/>
            <a:ext cx="185056" cy="213162"/>
          </a:xfrm>
          <a:custGeom>
            <a:avLst/>
            <a:gdLst/>
            <a:ahLst/>
            <a:cxnLst/>
            <a:rect l="0" t="0" r="0" b="0"/>
            <a:pathLst>
              <a:path w="185056" h="213162">
                <a:moveTo>
                  <a:pt x="135411" y="7118"/>
                </a:moveTo>
                <a:lnTo>
                  <a:pt x="135411" y="61"/>
                </a:lnTo>
                <a:lnTo>
                  <a:pt x="131619" y="0"/>
                </a:lnTo>
                <a:lnTo>
                  <a:pt x="129708" y="785"/>
                </a:lnTo>
                <a:lnTo>
                  <a:pt x="125468" y="3774"/>
                </a:lnTo>
                <a:lnTo>
                  <a:pt x="122432" y="4889"/>
                </a:lnTo>
                <a:lnTo>
                  <a:pt x="118821" y="5632"/>
                </a:lnTo>
                <a:lnTo>
                  <a:pt x="114826" y="6127"/>
                </a:lnTo>
                <a:lnTo>
                  <a:pt x="109781" y="7251"/>
                </a:lnTo>
                <a:lnTo>
                  <a:pt x="104037" y="8794"/>
                </a:lnTo>
                <a:lnTo>
                  <a:pt x="97826" y="10617"/>
                </a:lnTo>
                <a:lnTo>
                  <a:pt x="92098" y="11832"/>
                </a:lnTo>
                <a:lnTo>
                  <a:pt x="86692" y="12642"/>
                </a:lnTo>
                <a:lnTo>
                  <a:pt x="81501" y="13182"/>
                </a:lnTo>
                <a:lnTo>
                  <a:pt x="76452" y="14335"/>
                </a:lnTo>
                <a:lnTo>
                  <a:pt x="71499" y="15898"/>
                </a:lnTo>
                <a:lnTo>
                  <a:pt x="66609" y="17734"/>
                </a:lnTo>
                <a:lnTo>
                  <a:pt x="61762" y="19752"/>
                </a:lnTo>
                <a:lnTo>
                  <a:pt x="56943" y="21891"/>
                </a:lnTo>
                <a:lnTo>
                  <a:pt x="52142" y="24110"/>
                </a:lnTo>
                <a:lnTo>
                  <a:pt x="48149" y="25590"/>
                </a:lnTo>
                <a:lnTo>
                  <a:pt x="44693" y="26576"/>
                </a:lnTo>
                <a:lnTo>
                  <a:pt x="41594" y="27234"/>
                </a:lnTo>
                <a:lnTo>
                  <a:pt x="37942" y="27672"/>
                </a:lnTo>
                <a:lnTo>
                  <a:pt x="33919" y="27965"/>
                </a:lnTo>
                <a:lnTo>
                  <a:pt x="23641" y="28434"/>
                </a:lnTo>
                <a:lnTo>
                  <a:pt x="18069" y="28515"/>
                </a:lnTo>
                <a:lnTo>
                  <a:pt x="14327" y="28546"/>
                </a:lnTo>
                <a:lnTo>
                  <a:pt x="13999" y="34700"/>
                </a:lnTo>
                <a:lnTo>
                  <a:pt x="13967" y="79946"/>
                </a:lnTo>
                <a:lnTo>
                  <a:pt x="13174" y="83451"/>
                </a:lnTo>
                <a:lnTo>
                  <a:pt x="11851" y="87376"/>
                </a:lnTo>
                <a:lnTo>
                  <a:pt x="10175" y="91580"/>
                </a:lnTo>
                <a:lnTo>
                  <a:pt x="9057" y="95176"/>
                </a:lnTo>
                <a:lnTo>
                  <a:pt x="7816" y="101288"/>
                </a:lnTo>
                <a:lnTo>
                  <a:pt x="5148" y="106651"/>
                </a:lnTo>
                <a:lnTo>
                  <a:pt x="3325" y="109192"/>
                </a:lnTo>
                <a:lnTo>
                  <a:pt x="1300" y="114132"/>
                </a:lnTo>
                <a:lnTo>
                  <a:pt x="0" y="119979"/>
                </a:lnTo>
                <a:lnTo>
                  <a:pt x="687" y="121252"/>
                </a:lnTo>
                <a:lnTo>
                  <a:pt x="5858" y="127442"/>
                </a:lnTo>
                <a:lnTo>
                  <a:pt x="6181" y="127022"/>
                </a:lnTo>
                <a:lnTo>
                  <a:pt x="6538" y="124438"/>
                </a:lnTo>
                <a:lnTo>
                  <a:pt x="7427" y="123431"/>
                </a:lnTo>
                <a:lnTo>
                  <a:pt x="8813" y="122760"/>
                </a:lnTo>
                <a:lnTo>
                  <a:pt x="10531" y="122313"/>
                </a:lnTo>
                <a:lnTo>
                  <a:pt x="14557" y="119699"/>
                </a:lnTo>
                <a:lnTo>
                  <a:pt x="18992" y="115892"/>
                </a:lnTo>
                <a:lnTo>
                  <a:pt x="23609" y="111553"/>
                </a:lnTo>
                <a:lnTo>
                  <a:pt x="26745" y="109286"/>
                </a:lnTo>
                <a:lnTo>
                  <a:pt x="30423" y="106980"/>
                </a:lnTo>
                <a:lnTo>
                  <a:pt x="34463" y="104649"/>
                </a:lnTo>
                <a:lnTo>
                  <a:pt x="39537" y="102301"/>
                </a:lnTo>
                <a:lnTo>
                  <a:pt x="45301" y="99942"/>
                </a:lnTo>
                <a:lnTo>
                  <a:pt x="51525" y="97576"/>
                </a:lnTo>
                <a:lnTo>
                  <a:pt x="64791" y="92830"/>
                </a:lnTo>
                <a:lnTo>
                  <a:pt x="71662" y="90453"/>
                </a:lnTo>
                <a:lnTo>
                  <a:pt x="77831" y="88075"/>
                </a:lnTo>
                <a:lnTo>
                  <a:pt x="83530" y="85695"/>
                </a:lnTo>
                <a:lnTo>
                  <a:pt x="88918" y="83315"/>
                </a:lnTo>
                <a:lnTo>
                  <a:pt x="94890" y="81729"/>
                </a:lnTo>
                <a:lnTo>
                  <a:pt x="101254" y="80671"/>
                </a:lnTo>
                <a:lnTo>
                  <a:pt x="107877" y="79966"/>
                </a:lnTo>
                <a:lnTo>
                  <a:pt x="113880" y="79496"/>
                </a:lnTo>
                <a:lnTo>
                  <a:pt x="119470" y="79182"/>
                </a:lnTo>
                <a:lnTo>
                  <a:pt x="124783" y="78973"/>
                </a:lnTo>
                <a:lnTo>
                  <a:pt x="143639" y="78679"/>
                </a:lnTo>
                <a:lnTo>
                  <a:pt x="156723" y="78592"/>
                </a:lnTo>
                <a:lnTo>
                  <a:pt x="160731" y="79374"/>
                </a:lnTo>
                <a:lnTo>
                  <a:pt x="164991" y="80689"/>
                </a:lnTo>
                <a:lnTo>
                  <a:pt x="169419" y="82359"/>
                </a:lnTo>
                <a:lnTo>
                  <a:pt x="172370" y="84266"/>
                </a:lnTo>
                <a:lnTo>
                  <a:pt x="174338" y="86331"/>
                </a:lnTo>
                <a:lnTo>
                  <a:pt x="177318" y="90743"/>
                </a:lnTo>
                <a:lnTo>
                  <a:pt x="181288" y="95349"/>
                </a:lnTo>
                <a:lnTo>
                  <a:pt x="182665" y="97689"/>
                </a:lnTo>
                <a:lnTo>
                  <a:pt x="184194" y="102405"/>
                </a:lnTo>
                <a:lnTo>
                  <a:pt x="184602" y="105568"/>
                </a:lnTo>
                <a:lnTo>
                  <a:pt x="184873" y="109264"/>
                </a:lnTo>
                <a:lnTo>
                  <a:pt x="185055" y="113315"/>
                </a:lnTo>
                <a:lnTo>
                  <a:pt x="184382" y="116810"/>
                </a:lnTo>
                <a:lnTo>
                  <a:pt x="181517" y="122810"/>
                </a:lnTo>
                <a:lnTo>
                  <a:pt x="177598" y="130238"/>
                </a:lnTo>
                <a:lnTo>
                  <a:pt x="175442" y="134442"/>
                </a:lnTo>
                <a:lnTo>
                  <a:pt x="172417" y="138832"/>
                </a:lnTo>
                <a:lnTo>
                  <a:pt x="168813" y="143346"/>
                </a:lnTo>
                <a:lnTo>
                  <a:pt x="164823" y="147943"/>
                </a:lnTo>
                <a:lnTo>
                  <a:pt x="161369" y="152595"/>
                </a:lnTo>
                <a:lnTo>
                  <a:pt x="158272" y="157284"/>
                </a:lnTo>
                <a:lnTo>
                  <a:pt x="155414" y="161997"/>
                </a:lnTo>
                <a:lnTo>
                  <a:pt x="151922" y="165933"/>
                </a:lnTo>
                <a:lnTo>
                  <a:pt x="148006" y="169351"/>
                </a:lnTo>
                <a:lnTo>
                  <a:pt x="143807" y="172424"/>
                </a:lnTo>
                <a:lnTo>
                  <a:pt x="139421" y="176059"/>
                </a:lnTo>
                <a:lnTo>
                  <a:pt x="134909" y="180071"/>
                </a:lnTo>
                <a:lnTo>
                  <a:pt x="130314" y="184332"/>
                </a:lnTo>
                <a:lnTo>
                  <a:pt x="125664" y="187967"/>
                </a:lnTo>
                <a:lnTo>
                  <a:pt x="120975" y="191184"/>
                </a:lnTo>
                <a:lnTo>
                  <a:pt x="116262" y="194122"/>
                </a:lnTo>
                <a:lnTo>
                  <a:pt x="111532" y="196875"/>
                </a:lnTo>
                <a:lnTo>
                  <a:pt x="102044" y="202050"/>
                </a:lnTo>
                <a:lnTo>
                  <a:pt x="98085" y="203748"/>
                </a:lnTo>
                <a:lnTo>
                  <a:pt x="94652" y="204880"/>
                </a:lnTo>
                <a:lnTo>
                  <a:pt x="91569" y="205634"/>
                </a:lnTo>
                <a:lnTo>
                  <a:pt x="87927" y="206931"/>
                </a:lnTo>
                <a:lnTo>
                  <a:pt x="83911" y="208589"/>
                </a:lnTo>
                <a:lnTo>
                  <a:pt x="79647" y="210488"/>
                </a:lnTo>
                <a:lnTo>
                  <a:pt x="76010" y="211754"/>
                </a:lnTo>
                <a:lnTo>
                  <a:pt x="72792" y="212598"/>
                </a:lnTo>
                <a:lnTo>
                  <a:pt x="69852" y="213161"/>
                </a:lnTo>
                <a:lnTo>
                  <a:pt x="67893" y="212743"/>
                </a:lnTo>
                <a:lnTo>
                  <a:pt x="66586" y="211670"/>
                </a:lnTo>
                <a:lnTo>
                  <a:pt x="65715" y="210161"/>
                </a:lnTo>
                <a:lnTo>
                  <a:pt x="64341" y="209155"/>
                </a:lnTo>
                <a:lnTo>
                  <a:pt x="59408" y="207739"/>
                </a:lnTo>
                <a:lnTo>
                  <a:pt x="56830" y="2071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1138"/>
          <p:cNvSpPr/>
          <p:nvPr/>
        </p:nvSpPr>
        <p:spPr>
          <a:xfrm>
            <a:off x="4464843" y="1543344"/>
            <a:ext cx="184524" cy="271169"/>
          </a:xfrm>
          <a:custGeom>
            <a:avLst/>
            <a:gdLst/>
            <a:ahLst/>
            <a:cxnLst/>
            <a:rect l="0" t="0" r="0" b="0"/>
            <a:pathLst>
              <a:path w="184524" h="271169">
                <a:moveTo>
                  <a:pt x="0" y="6849"/>
                </a:moveTo>
                <a:lnTo>
                  <a:pt x="0" y="3057"/>
                </a:lnTo>
                <a:lnTo>
                  <a:pt x="794" y="1940"/>
                </a:lnTo>
                <a:lnTo>
                  <a:pt x="2117" y="1195"/>
                </a:lnTo>
                <a:lnTo>
                  <a:pt x="5703" y="368"/>
                </a:lnTo>
                <a:lnTo>
                  <a:pt x="9943" y="0"/>
                </a:lnTo>
                <a:lnTo>
                  <a:pt x="12979" y="695"/>
                </a:lnTo>
                <a:lnTo>
                  <a:pt x="16590" y="1953"/>
                </a:lnTo>
                <a:lnTo>
                  <a:pt x="20585" y="3585"/>
                </a:lnTo>
                <a:lnTo>
                  <a:pt x="24042" y="4673"/>
                </a:lnTo>
                <a:lnTo>
                  <a:pt x="27141" y="5398"/>
                </a:lnTo>
                <a:lnTo>
                  <a:pt x="30000" y="5882"/>
                </a:lnTo>
                <a:lnTo>
                  <a:pt x="33494" y="6998"/>
                </a:lnTo>
                <a:lnTo>
                  <a:pt x="37411" y="8536"/>
                </a:lnTo>
                <a:lnTo>
                  <a:pt x="41609" y="10355"/>
                </a:lnTo>
                <a:lnTo>
                  <a:pt x="46790" y="11568"/>
                </a:lnTo>
                <a:lnTo>
                  <a:pt x="52624" y="12376"/>
                </a:lnTo>
                <a:lnTo>
                  <a:pt x="58895" y="12915"/>
                </a:lnTo>
                <a:lnTo>
                  <a:pt x="63870" y="14862"/>
                </a:lnTo>
                <a:lnTo>
                  <a:pt x="67980" y="17747"/>
                </a:lnTo>
                <a:lnTo>
                  <a:pt x="71514" y="21258"/>
                </a:lnTo>
                <a:lnTo>
                  <a:pt x="76251" y="24393"/>
                </a:lnTo>
                <a:lnTo>
                  <a:pt x="81791" y="27276"/>
                </a:lnTo>
                <a:lnTo>
                  <a:pt x="93501" y="32597"/>
                </a:lnTo>
                <a:lnTo>
                  <a:pt x="103998" y="37607"/>
                </a:lnTo>
                <a:lnTo>
                  <a:pt x="109020" y="40848"/>
                </a:lnTo>
                <a:lnTo>
                  <a:pt x="113955" y="44597"/>
                </a:lnTo>
                <a:lnTo>
                  <a:pt x="118833" y="48683"/>
                </a:lnTo>
                <a:lnTo>
                  <a:pt x="123672" y="52201"/>
                </a:lnTo>
                <a:lnTo>
                  <a:pt x="128485" y="55340"/>
                </a:lnTo>
                <a:lnTo>
                  <a:pt x="133282" y="58226"/>
                </a:lnTo>
                <a:lnTo>
                  <a:pt x="138067" y="61738"/>
                </a:lnTo>
                <a:lnTo>
                  <a:pt x="142845" y="65667"/>
                </a:lnTo>
                <a:lnTo>
                  <a:pt x="147618" y="69874"/>
                </a:lnTo>
                <a:lnTo>
                  <a:pt x="151593" y="74265"/>
                </a:lnTo>
                <a:lnTo>
                  <a:pt x="155037" y="78781"/>
                </a:lnTo>
                <a:lnTo>
                  <a:pt x="158127" y="83379"/>
                </a:lnTo>
                <a:lnTo>
                  <a:pt x="161774" y="88031"/>
                </a:lnTo>
                <a:lnTo>
                  <a:pt x="165793" y="92721"/>
                </a:lnTo>
                <a:lnTo>
                  <a:pt x="170061" y="97434"/>
                </a:lnTo>
                <a:lnTo>
                  <a:pt x="172905" y="102958"/>
                </a:lnTo>
                <a:lnTo>
                  <a:pt x="174802" y="109022"/>
                </a:lnTo>
                <a:lnTo>
                  <a:pt x="176065" y="115446"/>
                </a:lnTo>
                <a:lnTo>
                  <a:pt x="177702" y="121316"/>
                </a:lnTo>
                <a:lnTo>
                  <a:pt x="179587" y="126816"/>
                </a:lnTo>
                <a:lnTo>
                  <a:pt x="181637" y="132071"/>
                </a:lnTo>
                <a:lnTo>
                  <a:pt x="183004" y="137162"/>
                </a:lnTo>
                <a:lnTo>
                  <a:pt x="183915" y="142143"/>
                </a:lnTo>
                <a:lnTo>
                  <a:pt x="184523" y="147051"/>
                </a:lnTo>
                <a:lnTo>
                  <a:pt x="184134" y="151911"/>
                </a:lnTo>
                <a:lnTo>
                  <a:pt x="183081" y="156738"/>
                </a:lnTo>
                <a:lnTo>
                  <a:pt x="181586" y="161544"/>
                </a:lnTo>
                <a:lnTo>
                  <a:pt x="180588" y="166335"/>
                </a:lnTo>
                <a:lnTo>
                  <a:pt x="179924" y="171117"/>
                </a:lnTo>
                <a:lnTo>
                  <a:pt x="179480" y="175892"/>
                </a:lnTo>
                <a:lnTo>
                  <a:pt x="179185" y="180664"/>
                </a:lnTo>
                <a:lnTo>
                  <a:pt x="178857" y="190198"/>
                </a:lnTo>
                <a:lnTo>
                  <a:pt x="177975" y="194963"/>
                </a:lnTo>
                <a:lnTo>
                  <a:pt x="176594" y="199727"/>
                </a:lnTo>
                <a:lnTo>
                  <a:pt x="174879" y="204491"/>
                </a:lnTo>
                <a:lnTo>
                  <a:pt x="170858" y="211900"/>
                </a:lnTo>
                <a:lnTo>
                  <a:pt x="166424" y="218633"/>
                </a:lnTo>
                <a:lnTo>
                  <a:pt x="161808" y="226917"/>
                </a:lnTo>
                <a:lnTo>
                  <a:pt x="157111" y="233774"/>
                </a:lnTo>
                <a:lnTo>
                  <a:pt x="152377" y="239467"/>
                </a:lnTo>
                <a:lnTo>
                  <a:pt x="147627" y="244643"/>
                </a:lnTo>
                <a:lnTo>
                  <a:pt x="144456" y="247135"/>
                </a:lnTo>
                <a:lnTo>
                  <a:pt x="140754" y="249590"/>
                </a:lnTo>
                <a:lnTo>
                  <a:pt x="136698" y="252020"/>
                </a:lnTo>
                <a:lnTo>
                  <a:pt x="133201" y="254434"/>
                </a:lnTo>
                <a:lnTo>
                  <a:pt x="130076" y="256837"/>
                </a:lnTo>
                <a:lnTo>
                  <a:pt x="127199" y="259233"/>
                </a:lnTo>
                <a:lnTo>
                  <a:pt x="123693" y="261624"/>
                </a:lnTo>
                <a:lnTo>
                  <a:pt x="119769" y="264011"/>
                </a:lnTo>
                <a:lnTo>
                  <a:pt x="109648" y="269755"/>
                </a:lnTo>
                <a:lnTo>
                  <a:pt x="106147" y="270540"/>
                </a:lnTo>
                <a:lnTo>
                  <a:pt x="100013" y="2711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1139"/>
          <p:cNvSpPr/>
          <p:nvPr/>
        </p:nvSpPr>
        <p:spPr>
          <a:xfrm>
            <a:off x="1336201" y="1871662"/>
            <a:ext cx="3507262" cy="200026"/>
          </a:xfrm>
          <a:custGeom>
            <a:avLst/>
            <a:gdLst/>
            <a:ahLst/>
            <a:cxnLst/>
            <a:rect l="0" t="0" r="0" b="0"/>
            <a:pathLst>
              <a:path w="3507262" h="200026">
                <a:moveTo>
                  <a:pt x="13967" y="200025"/>
                </a:moveTo>
                <a:lnTo>
                  <a:pt x="7817" y="193874"/>
                </a:lnTo>
                <a:lnTo>
                  <a:pt x="5148" y="193323"/>
                </a:lnTo>
                <a:lnTo>
                  <a:pt x="0" y="192907"/>
                </a:lnTo>
                <a:lnTo>
                  <a:pt x="5859" y="186733"/>
                </a:lnTo>
                <a:lnTo>
                  <a:pt x="8511" y="186180"/>
                </a:lnTo>
                <a:lnTo>
                  <a:pt x="37788" y="185740"/>
                </a:lnTo>
                <a:lnTo>
                  <a:pt x="62518" y="178462"/>
                </a:lnTo>
                <a:lnTo>
                  <a:pt x="84412" y="173070"/>
                </a:lnTo>
                <a:lnTo>
                  <a:pt x="101515" y="169813"/>
                </a:lnTo>
                <a:lnTo>
                  <a:pt x="115584" y="166754"/>
                </a:lnTo>
                <a:lnTo>
                  <a:pt x="155956" y="160836"/>
                </a:lnTo>
                <a:lnTo>
                  <a:pt x="181803" y="154459"/>
                </a:lnTo>
                <a:lnTo>
                  <a:pt x="198099" y="149876"/>
                </a:lnTo>
                <a:lnTo>
                  <a:pt x="214866" y="145986"/>
                </a:lnTo>
                <a:lnTo>
                  <a:pt x="255852" y="141373"/>
                </a:lnTo>
                <a:lnTo>
                  <a:pt x="285132" y="135286"/>
                </a:lnTo>
                <a:lnTo>
                  <a:pt x="313917" y="130572"/>
                </a:lnTo>
                <a:lnTo>
                  <a:pt x="355880" y="125187"/>
                </a:lnTo>
                <a:lnTo>
                  <a:pt x="410663" y="119820"/>
                </a:lnTo>
                <a:lnTo>
                  <a:pt x="497165" y="110831"/>
                </a:lnTo>
                <a:lnTo>
                  <a:pt x="521086" y="106673"/>
                </a:lnTo>
                <a:lnTo>
                  <a:pt x="572574" y="101328"/>
                </a:lnTo>
                <a:lnTo>
                  <a:pt x="628605" y="95363"/>
                </a:lnTo>
                <a:lnTo>
                  <a:pt x="699804" y="89405"/>
                </a:lnTo>
                <a:lnTo>
                  <a:pt x="767672" y="84093"/>
                </a:lnTo>
                <a:lnTo>
                  <a:pt x="871011" y="75111"/>
                </a:lnTo>
                <a:lnTo>
                  <a:pt x="917811" y="68734"/>
                </a:lnTo>
                <a:lnTo>
                  <a:pt x="994328" y="62762"/>
                </a:lnTo>
                <a:lnTo>
                  <a:pt x="1099497" y="53686"/>
                </a:lnTo>
                <a:lnTo>
                  <a:pt x="1178983" y="48374"/>
                </a:lnTo>
                <a:lnTo>
                  <a:pt x="1262613" y="42794"/>
                </a:lnTo>
                <a:lnTo>
                  <a:pt x="1351247" y="36807"/>
                </a:lnTo>
                <a:lnTo>
                  <a:pt x="1401945" y="32249"/>
                </a:lnTo>
                <a:lnTo>
                  <a:pt x="1452156" y="25871"/>
                </a:lnTo>
                <a:lnTo>
                  <a:pt x="1556039" y="18029"/>
                </a:lnTo>
                <a:lnTo>
                  <a:pt x="1591243" y="13834"/>
                </a:lnTo>
                <a:lnTo>
                  <a:pt x="1700388" y="7731"/>
                </a:lnTo>
                <a:lnTo>
                  <a:pt x="1795208" y="6427"/>
                </a:lnTo>
                <a:lnTo>
                  <a:pt x="1890401" y="1003"/>
                </a:lnTo>
                <a:lnTo>
                  <a:pt x="1991298" y="132"/>
                </a:lnTo>
                <a:lnTo>
                  <a:pt x="2360886" y="0"/>
                </a:lnTo>
                <a:lnTo>
                  <a:pt x="2459116" y="5654"/>
                </a:lnTo>
                <a:lnTo>
                  <a:pt x="2558844" y="6948"/>
                </a:lnTo>
                <a:lnTo>
                  <a:pt x="2762915" y="7142"/>
                </a:lnTo>
                <a:lnTo>
                  <a:pt x="2872524" y="13294"/>
                </a:lnTo>
                <a:lnTo>
                  <a:pt x="2979896" y="14200"/>
                </a:lnTo>
                <a:lnTo>
                  <a:pt x="3177928" y="14287"/>
                </a:lnTo>
                <a:lnTo>
                  <a:pt x="3266669" y="20438"/>
                </a:lnTo>
                <a:lnTo>
                  <a:pt x="3372436" y="21405"/>
                </a:lnTo>
                <a:lnTo>
                  <a:pt x="3424781" y="27580"/>
                </a:lnTo>
                <a:lnTo>
                  <a:pt x="3470388" y="29311"/>
                </a:lnTo>
                <a:lnTo>
                  <a:pt x="3486778" y="34218"/>
                </a:lnTo>
                <a:lnTo>
                  <a:pt x="3507261" y="357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1140"/>
          <p:cNvSpPr/>
          <p:nvPr/>
        </p:nvSpPr>
        <p:spPr>
          <a:xfrm>
            <a:off x="2496285" y="2071721"/>
            <a:ext cx="275491" cy="232403"/>
          </a:xfrm>
          <a:custGeom>
            <a:avLst/>
            <a:gdLst/>
            <a:ahLst/>
            <a:cxnLst/>
            <a:rect l="0" t="0" r="0" b="0"/>
            <a:pathLst>
              <a:path w="275491" h="232403">
                <a:moveTo>
                  <a:pt x="75465" y="57116"/>
                </a:moveTo>
                <a:lnTo>
                  <a:pt x="75465" y="53324"/>
                </a:lnTo>
                <a:lnTo>
                  <a:pt x="74671" y="52206"/>
                </a:lnTo>
                <a:lnTo>
                  <a:pt x="73348" y="51462"/>
                </a:lnTo>
                <a:lnTo>
                  <a:pt x="69314" y="50266"/>
                </a:lnTo>
                <a:lnTo>
                  <a:pt x="68983" y="49375"/>
                </a:lnTo>
                <a:lnTo>
                  <a:pt x="68452" y="42240"/>
                </a:lnTo>
                <a:lnTo>
                  <a:pt x="68408" y="40055"/>
                </a:lnTo>
                <a:lnTo>
                  <a:pt x="67585" y="37804"/>
                </a:lnTo>
                <a:lnTo>
                  <a:pt x="64554" y="33187"/>
                </a:lnTo>
                <a:lnTo>
                  <a:pt x="64222" y="31638"/>
                </a:lnTo>
                <a:lnTo>
                  <a:pt x="64795" y="30606"/>
                </a:lnTo>
                <a:lnTo>
                  <a:pt x="65970" y="29918"/>
                </a:lnTo>
                <a:lnTo>
                  <a:pt x="66754" y="28665"/>
                </a:lnTo>
                <a:lnTo>
                  <a:pt x="67624" y="25157"/>
                </a:lnTo>
                <a:lnTo>
                  <a:pt x="68650" y="23903"/>
                </a:lnTo>
                <a:lnTo>
                  <a:pt x="70128" y="23068"/>
                </a:lnTo>
                <a:lnTo>
                  <a:pt x="71907" y="22511"/>
                </a:lnTo>
                <a:lnTo>
                  <a:pt x="76000" y="19776"/>
                </a:lnTo>
                <a:lnTo>
                  <a:pt x="78203" y="17935"/>
                </a:lnTo>
                <a:lnTo>
                  <a:pt x="80465" y="16708"/>
                </a:lnTo>
                <a:lnTo>
                  <a:pt x="88235" y="14187"/>
                </a:lnTo>
                <a:lnTo>
                  <a:pt x="95957" y="10784"/>
                </a:lnTo>
                <a:lnTo>
                  <a:pt x="102564" y="6626"/>
                </a:lnTo>
                <a:lnTo>
                  <a:pt x="105437" y="4406"/>
                </a:lnTo>
                <a:lnTo>
                  <a:pt x="108940" y="2926"/>
                </a:lnTo>
                <a:lnTo>
                  <a:pt x="117065" y="1281"/>
                </a:lnTo>
                <a:lnTo>
                  <a:pt x="123852" y="551"/>
                </a:lnTo>
                <a:lnTo>
                  <a:pt x="130307" y="226"/>
                </a:lnTo>
                <a:lnTo>
                  <a:pt x="145270" y="18"/>
                </a:lnTo>
                <a:lnTo>
                  <a:pt x="148196" y="0"/>
                </a:lnTo>
                <a:lnTo>
                  <a:pt x="150939" y="783"/>
                </a:lnTo>
                <a:lnTo>
                  <a:pt x="159387" y="4882"/>
                </a:lnTo>
                <a:lnTo>
                  <a:pt x="167268" y="6120"/>
                </a:lnTo>
                <a:lnTo>
                  <a:pt x="170798" y="7244"/>
                </a:lnTo>
                <a:lnTo>
                  <a:pt x="176837" y="10609"/>
                </a:lnTo>
                <a:lnTo>
                  <a:pt x="184283" y="16867"/>
                </a:lnTo>
                <a:lnTo>
                  <a:pt x="192091" y="24146"/>
                </a:lnTo>
                <a:lnTo>
                  <a:pt x="198207" y="30027"/>
                </a:lnTo>
                <a:lnTo>
                  <a:pt x="200949" y="33501"/>
                </a:lnTo>
                <a:lnTo>
                  <a:pt x="203571" y="37404"/>
                </a:lnTo>
                <a:lnTo>
                  <a:pt x="206112" y="41593"/>
                </a:lnTo>
                <a:lnTo>
                  <a:pt x="208937" y="48365"/>
                </a:lnTo>
                <a:lnTo>
                  <a:pt x="210192" y="54814"/>
                </a:lnTo>
                <a:lnTo>
                  <a:pt x="210526" y="58757"/>
                </a:lnTo>
                <a:lnTo>
                  <a:pt x="210749" y="62972"/>
                </a:lnTo>
                <a:lnTo>
                  <a:pt x="210997" y="71890"/>
                </a:lnTo>
                <a:lnTo>
                  <a:pt x="211157" y="94342"/>
                </a:lnTo>
                <a:lnTo>
                  <a:pt x="209582" y="100190"/>
                </a:lnTo>
                <a:lnTo>
                  <a:pt x="206945" y="105675"/>
                </a:lnTo>
                <a:lnTo>
                  <a:pt x="203599" y="110920"/>
                </a:lnTo>
                <a:lnTo>
                  <a:pt x="200575" y="116004"/>
                </a:lnTo>
                <a:lnTo>
                  <a:pt x="197766" y="120981"/>
                </a:lnTo>
                <a:lnTo>
                  <a:pt x="195098" y="125887"/>
                </a:lnTo>
                <a:lnTo>
                  <a:pt x="191733" y="130744"/>
                </a:lnTo>
                <a:lnTo>
                  <a:pt x="187902" y="135570"/>
                </a:lnTo>
                <a:lnTo>
                  <a:pt x="183760" y="140375"/>
                </a:lnTo>
                <a:lnTo>
                  <a:pt x="179412" y="145166"/>
                </a:lnTo>
                <a:lnTo>
                  <a:pt x="170346" y="154722"/>
                </a:lnTo>
                <a:lnTo>
                  <a:pt x="166500" y="159493"/>
                </a:lnTo>
                <a:lnTo>
                  <a:pt x="163143" y="164261"/>
                </a:lnTo>
                <a:lnTo>
                  <a:pt x="160110" y="169027"/>
                </a:lnTo>
                <a:lnTo>
                  <a:pt x="156501" y="173792"/>
                </a:lnTo>
                <a:lnTo>
                  <a:pt x="152508" y="178556"/>
                </a:lnTo>
                <a:lnTo>
                  <a:pt x="148258" y="183320"/>
                </a:lnTo>
                <a:lnTo>
                  <a:pt x="143837" y="187289"/>
                </a:lnTo>
                <a:lnTo>
                  <a:pt x="139303" y="190730"/>
                </a:lnTo>
                <a:lnTo>
                  <a:pt x="130825" y="196669"/>
                </a:lnTo>
                <a:lnTo>
                  <a:pt x="124411" y="201954"/>
                </a:lnTo>
                <a:lnTo>
                  <a:pt x="116797" y="206949"/>
                </a:lnTo>
                <a:lnTo>
                  <a:pt x="112545" y="209392"/>
                </a:lnTo>
                <a:lnTo>
                  <a:pt x="103586" y="214223"/>
                </a:lnTo>
                <a:lnTo>
                  <a:pt x="84900" y="223793"/>
                </a:lnTo>
                <a:lnTo>
                  <a:pt x="80167" y="225384"/>
                </a:lnTo>
                <a:lnTo>
                  <a:pt x="75425" y="226445"/>
                </a:lnTo>
                <a:lnTo>
                  <a:pt x="70675" y="227152"/>
                </a:lnTo>
                <a:lnTo>
                  <a:pt x="65128" y="228417"/>
                </a:lnTo>
                <a:lnTo>
                  <a:pt x="59049" y="230054"/>
                </a:lnTo>
                <a:lnTo>
                  <a:pt x="52614" y="231939"/>
                </a:lnTo>
                <a:lnTo>
                  <a:pt x="47531" y="232402"/>
                </a:lnTo>
                <a:lnTo>
                  <a:pt x="43349" y="231918"/>
                </a:lnTo>
                <a:lnTo>
                  <a:pt x="35791" y="230055"/>
                </a:lnTo>
                <a:lnTo>
                  <a:pt x="31553" y="229559"/>
                </a:lnTo>
                <a:lnTo>
                  <a:pt x="23404" y="229007"/>
                </a:lnTo>
                <a:lnTo>
                  <a:pt x="17137" y="228762"/>
                </a:lnTo>
                <a:lnTo>
                  <a:pt x="14355" y="227903"/>
                </a:lnTo>
                <a:lnTo>
                  <a:pt x="9146" y="224832"/>
                </a:lnTo>
                <a:lnTo>
                  <a:pt x="7440" y="222901"/>
                </a:lnTo>
                <a:lnTo>
                  <a:pt x="6302" y="220821"/>
                </a:lnTo>
                <a:lnTo>
                  <a:pt x="5544" y="218640"/>
                </a:lnTo>
                <a:lnTo>
                  <a:pt x="4701" y="211984"/>
                </a:lnTo>
                <a:lnTo>
                  <a:pt x="4477" y="207986"/>
                </a:lnTo>
                <a:lnTo>
                  <a:pt x="3533" y="204527"/>
                </a:lnTo>
                <a:lnTo>
                  <a:pt x="368" y="198568"/>
                </a:lnTo>
                <a:lnTo>
                  <a:pt x="0" y="195867"/>
                </a:lnTo>
                <a:lnTo>
                  <a:pt x="549" y="193273"/>
                </a:lnTo>
                <a:lnTo>
                  <a:pt x="2481" y="188274"/>
                </a:lnTo>
                <a:lnTo>
                  <a:pt x="3340" y="183406"/>
                </a:lnTo>
                <a:lnTo>
                  <a:pt x="4363" y="180997"/>
                </a:lnTo>
                <a:lnTo>
                  <a:pt x="9594" y="173020"/>
                </a:lnTo>
                <a:lnTo>
                  <a:pt x="11708" y="169311"/>
                </a:lnTo>
                <a:lnTo>
                  <a:pt x="13910" y="165250"/>
                </a:lnTo>
                <a:lnTo>
                  <a:pt x="16966" y="162543"/>
                </a:lnTo>
                <a:lnTo>
                  <a:pt x="20590" y="160738"/>
                </a:lnTo>
                <a:lnTo>
                  <a:pt x="28057" y="157939"/>
                </a:lnTo>
                <a:lnTo>
                  <a:pt x="34022" y="154049"/>
                </a:lnTo>
                <a:lnTo>
                  <a:pt x="41435" y="151791"/>
                </a:lnTo>
                <a:lnTo>
                  <a:pt x="50022" y="150788"/>
                </a:lnTo>
                <a:lnTo>
                  <a:pt x="54534" y="150520"/>
                </a:lnTo>
                <a:lnTo>
                  <a:pt x="63781" y="150223"/>
                </a:lnTo>
                <a:lnTo>
                  <a:pt x="84769" y="150032"/>
                </a:lnTo>
                <a:lnTo>
                  <a:pt x="91192" y="150016"/>
                </a:lnTo>
                <a:lnTo>
                  <a:pt x="97062" y="150799"/>
                </a:lnTo>
                <a:lnTo>
                  <a:pt x="102563" y="152115"/>
                </a:lnTo>
                <a:lnTo>
                  <a:pt x="107818" y="153786"/>
                </a:lnTo>
                <a:lnTo>
                  <a:pt x="112908" y="155694"/>
                </a:lnTo>
                <a:lnTo>
                  <a:pt x="117890" y="157760"/>
                </a:lnTo>
                <a:lnTo>
                  <a:pt x="122798" y="159931"/>
                </a:lnTo>
                <a:lnTo>
                  <a:pt x="132485" y="164459"/>
                </a:lnTo>
                <a:lnTo>
                  <a:pt x="165944" y="180952"/>
                </a:lnTo>
                <a:lnTo>
                  <a:pt x="173357" y="183592"/>
                </a:lnTo>
                <a:lnTo>
                  <a:pt x="180091" y="185559"/>
                </a:lnTo>
                <a:lnTo>
                  <a:pt x="188376" y="189079"/>
                </a:lnTo>
                <a:lnTo>
                  <a:pt x="192807" y="190335"/>
                </a:lnTo>
                <a:lnTo>
                  <a:pt x="197349" y="191173"/>
                </a:lnTo>
                <a:lnTo>
                  <a:pt x="201965" y="191731"/>
                </a:lnTo>
                <a:lnTo>
                  <a:pt x="209210" y="194468"/>
                </a:lnTo>
                <a:lnTo>
                  <a:pt x="212253" y="196309"/>
                </a:lnTo>
                <a:lnTo>
                  <a:pt x="219868" y="198354"/>
                </a:lnTo>
                <a:lnTo>
                  <a:pt x="224121" y="198900"/>
                </a:lnTo>
                <a:lnTo>
                  <a:pt x="230963" y="201623"/>
                </a:lnTo>
                <a:lnTo>
                  <a:pt x="233899" y="203460"/>
                </a:lnTo>
                <a:lnTo>
                  <a:pt x="241394" y="205502"/>
                </a:lnTo>
                <a:lnTo>
                  <a:pt x="249224" y="206409"/>
                </a:lnTo>
                <a:lnTo>
                  <a:pt x="255349" y="206812"/>
                </a:lnTo>
                <a:lnTo>
                  <a:pt x="262834" y="206992"/>
                </a:lnTo>
                <a:lnTo>
                  <a:pt x="275490" y="20713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1141"/>
          <p:cNvSpPr/>
          <p:nvPr/>
        </p:nvSpPr>
        <p:spPr>
          <a:xfrm>
            <a:off x="2867753" y="2028825"/>
            <a:ext cx="111191" cy="221356"/>
          </a:xfrm>
          <a:custGeom>
            <a:avLst/>
            <a:gdLst/>
            <a:ahLst/>
            <a:cxnLst/>
            <a:rect l="0" t="0" r="0" b="0"/>
            <a:pathLst>
              <a:path w="111191" h="221356">
                <a:moveTo>
                  <a:pt x="46897" y="0"/>
                </a:moveTo>
                <a:lnTo>
                  <a:pt x="40746" y="0"/>
                </a:lnTo>
                <a:lnTo>
                  <a:pt x="40415" y="793"/>
                </a:lnTo>
                <a:lnTo>
                  <a:pt x="40047" y="3792"/>
                </a:lnTo>
                <a:lnTo>
                  <a:pt x="39155" y="4909"/>
                </a:lnTo>
                <a:lnTo>
                  <a:pt x="37767" y="5654"/>
                </a:lnTo>
                <a:lnTo>
                  <a:pt x="36048" y="6150"/>
                </a:lnTo>
                <a:lnTo>
                  <a:pt x="34901" y="7275"/>
                </a:lnTo>
                <a:lnTo>
                  <a:pt x="34137" y="8819"/>
                </a:lnTo>
                <a:lnTo>
                  <a:pt x="33628" y="10641"/>
                </a:lnTo>
                <a:lnTo>
                  <a:pt x="30945" y="14783"/>
                </a:lnTo>
                <a:lnTo>
                  <a:pt x="29119" y="16999"/>
                </a:lnTo>
                <a:lnTo>
                  <a:pt x="27107" y="20064"/>
                </a:lnTo>
                <a:lnTo>
                  <a:pt x="24972" y="23695"/>
                </a:lnTo>
                <a:lnTo>
                  <a:pt x="22755" y="27702"/>
                </a:lnTo>
                <a:lnTo>
                  <a:pt x="18175" y="36389"/>
                </a:lnTo>
                <a:lnTo>
                  <a:pt x="8768" y="54901"/>
                </a:lnTo>
                <a:lnTo>
                  <a:pt x="7190" y="59619"/>
                </a:lnTo>
                <a:lnTo>
                  <a:pt x="6138" y="64352"/>
                </a:lnTo>
                <a:lnTo>
                  <a:pt x="5437" y="69095"/>
                </a:lnTo>
                <a:lnTo>
                  <a:pt x="4969" y="73844"/>
                </a:lnTo>
                <a:lnTo>
                  <a:pt x="4658" y="78598"/>
                </a:lnTo>
                <a:lnTo>
                  <a:pt x="4449" y="83355"/>
                </a:lnTo>
                <a:lnTo>
                  <a:pt x="3517" y="88114"/>
                </a:lnTo>
                <a:lnTo>
                  <a:pt x="2102" y="92873"/>
                </a:lnTo>
                <a:lnTo>
                  <a:pt x="365" y="97634"/>
                </a:lnTo>
                <a:lnTo>
                  <a:pt x="0" y="102396"/>
                </a:lnTo>
                <a:lnTo>
                  <a:pt x="551" y="107157"/>
                </a:lnTo>
                <a:lnTo>
                  <a:pt x="1712" y="111919"/>
                </a:lnTo>
                <a:lnTo>
                  <a:pt x="2486" y="117475"/>
                </a:lnTo>
                <a:lnTo>
                  <a:pt x="3002" y="123560"/>
                </a:lnTo>
                <a:lnTo>
                  <a:pt x="3346" y="129998"/>
                </a:lnTo>
                <a:lnTo>
                  <a:pt x="3728" y="141385"/>
                </a:lnTo>
                <a:lnTo>
                  <a:pt x="3830" y="146644"/>
                </a:lnTo>
                <a:lnTo>
                  <a:pt x="4692" y="151738"/>
                </a:lnTo>
                <a:lnTo>
                  <a:pt x="6060" y="156721"/>
                </a:lnTo>
                <a:lnTo>
                  <a:pt x="7766" y="161630"/>
                </a:lnTo>
                <a:lnTo>
                  <a:pt x="8903" y="166491"/>
                </a:lnTo>
                <a:lnTo>
                  <a:pt x="9662" y="171319"/>
                </a:lnTo>
                <a:lnTo>
                  <a:pt x="10167" y="176125"/>
                </a:lnTo>
                <a:lnTo>
                  <a:pt x="11298" y="180123"/>
                </a:lnTo>
                <a:lnTo>
                  <a:pt x="14671" y="186681"/>
                </a:lnTo>
                <a:lnTo>
                  <a:pt x="17475" y="190335"/>
                </a:lnTo>
                <a:lnTo>
                  <a:pt x="20932" y="194359"/>
                </a:lnTo>
                <a:lnTo>
                  <a:pt x="28213" y="202269"/>
                </a:lnTo>
                <a:lnTo>
                  <a:pt x="34095" y="208430"/>
                </a:lnTo>
                <a:lnTo>
                  <a:pt x="36774" y="210391"/>
                </a:lnTo>
                <a:lnTo>
                  <a:pt x="39355" y="211698"/>
                </a:lnTo>
                <a:lnTo>
                  <a:pt x="41869" y="212569"/>
                </a:lnTo>
                <a:lnTo>
                  <a:pt x="45132" y="213944"/>
                </a:lnTo>
                <a:lnTo>
                  <a:pt x="48895" y="215654"/>
                </a:lnTo>
                <a:lnTo>
                  <a:pt x="52991" y="217588"/>
                </a:lnTo>
                <a:lnTo>
                  <a:pt x="57310" y="218877"/>
                </a:lnTo>
                <a:lnTo>
                  <a:pt x="61776" y="219737"/>
                </a:lnTo>
                <a:lnTo>
                  <a:pt x="66341" y="220310"/>
                </a:lnTo>
                <a:lnTo>
                  <a:pt x="70972" y="220692"/>
                </a:lnTo>
                <a:lnTo>
                  <a:pt x="75647" y="220946"/>
                </a:lnTo>
                <a:lnTo>
                  <a:pt x="87694" y="221305"/>
                </a:lnTo>
                <a:lnTo>
                  <a:pt x="90764" y="221355"/>
                </a:lnTo>
                <a:lnTo>
                  <a:pt x="94398" y="220595"/>
                </a:lnTo>
                <a:lnTo>
                  <a:pt x="98408" y="219294"/>
                </a:lnTo>
                <a:lnTo>
                  <a:pt x="111190" y="2143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1142"/>
          <p:cNvSpPr/>
          <p:nvPr/>
        </p:nvSpPr>
        <p:spPr>
          <a:xfrm>
            <a:off x="3043531" y="2100262"/>
            <a:ext cx="85432" cy="128589"/>
          </a:xfrm>
          <a:custGeom>
            <a:avLst/>
            <a:gdLst/>
            <a:ahLst/>
            <a:cxnLst/>
            <a:rect l="0" t="0" r="0" b="0"/>
            <a:pathLst>
              <a:path w="85432" h="128589">
                <a:moveTo>
                  <a:pt x="6850" y="0"/>
                </a:moveTo>
                <a:lnTo>
                  <a:pt x="0" y="0"/>
                </a:lnTo>
                <a:lnTo>
                  <a:pt x="5883" y="0"/>
                </a:lnTo>
                <a:lnTo>
                  <a:pt x="6205" y="794"/>
                </a:lnTo>
                <a:lnTo>
                  <a:pt x="6563" y="3792"/>
                </a:lnTo>
                <a:lnTo>
                  <a:pt x="6722" y="7771"/>
                </a:lnTo>
                <a:lnTo>
                  <a:pt x="6765" y="9943"/>
                </a:lnTo>
                <a:lnTo>
                  <a:pt x="7587" y="12979"/>
                </a:lnTo>
                <a:lnTo>
                  <a:pt x="8929" y="16590"/>
                </a:lnTo>
                <a:lnTo>
                  <a:pt x="10617" y="20585"/>
                </a:lnTo>
                <a:lnTo>
                  <a:pt x="12536" y="24042"/>
                </a:lnTo>
                <a:lnTo>
                  <a:pt x="14610" y="27141"/>
                </a:lnTo>
                <a:lnTo>
                  <a:pt x="16786" y="30000"/>
                </a:lnTo>
                <a:lnTo>
                  <a:pt x="19030" y="33494"/>
                </a:lnTo>
                <a:lnTo>
                  <a:pt x="21320" y="37411"/>
                </a:lnTo>
                <a:lnTo>
                  <a:pt x="23640" y="41609"/>
                </a:lnTo>
                <a:lnTo>
                  <a:pt x="25981" y="45202"/>
                </a:lnTo>
                <a:lnTo>
                  <a:pt x="28335" y="48391"/>
                </a:lnTo>
                <a:lnTo>
                  <a:pt x="30698" y="51311"/>
                </a:lnTo>
                <a:lnTo>
                  <a:pt x="33068" y="54845"/>
                </a:lnTo>
                <a:lnTo>
                  <a:pt x="35441" y="58788"/>
                </a:lnTo>
                <a:lnTo>
                  <a:pt x="37817" y="63005"/>
                </a:lnTo>
                <a:lnTo>
                  <a:pt x="40194" y="66609"/>
                </a:lnTo>
                <a:lnTo>
                  <a:pt x="42573" y="69806"/>
                </a:lnTo>
                <a:lnTo>
                  <a:pt x="44953" y="72731"/>
                </a:lnTo>
                <a:lnTo>
                  <a:pt x="47333" y="76269"/>
                </a:lnTo>
                <a:lnTo>
                  <a:pt x="49714" y="80214"/>
                </a:lnTo>
                <a:lnTo>
                  <a:pt x="52095" y="84433"/>
                </a:lnTo>
                <a:lnTo>
                  <a:pt x="54476" y="88038"/>
                </a:lnTo>
                <a:lnTo>
                  <a:pt x="56856" y="91236"/>
                </a:lnTo>
                <a:lnTo>
                  <a:pt x="59238" y="94162"/>
                </a:lnTo>
                <a:lnTo>
                  <a:pt x="60825" y="97699"/>
                </a:lnTo>
                <a:lnTo>
                  <a:pt x="61883" y="101645"/>
                </a:lnTo>
                <a:lnTo>
                  <a:pt x="62589" y="105864"/>
                </a:lnTo>
                <a:lnTo>
                  <a:pt x="63853" y="108676"/>
                </a:lnTo>
                <a:lnTo>
                  <a:pt x="65489" y="110550"/>
                </a:lnTo>
                <a:lnTo>
                  <a:pt x="67374" y="111800"/>
                </a:lnTo>
                <a:lnTo>
                  <a:pt x="68630" y="113427"/>
                </a:lnTo>
                <a:lnTo>
                  <a:pt x="69468" y="115306"/>
                </a:lnTo>
                <a:lnTo>
                  <a:pt x="70027" y="117352"/>
                </a:lnTo>
                <a:lnTo>
                  <a:pt x="71193" y="119510"/>
                </a:lnTo>
                <a:lnTo>
                  <a:pt x="72764" y="121742"/>
                </a:lnTo>
                <a:lnTo>
                  <a:pt x="77196" y="127235"/>
                </a:lnTo>
                <a:lnTo>
                  <a:pt x="78354" y="127686"/>
                </a:lnTo>
                <a:lnTo>
                  <a:pt x="79919" y="127986"/>
                </a:lnTo>
                <a:lnTo>
                  <a:pt x="85431" y="1285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1143"/>
          <p:cNvSpPr/>
          <p:nvPr/>
        </p:nvSpPr>
        <p:spPr>
          <a:xfrm>
            <a:off x="3128962" y="2007393"/>
            <a:ext cx="164175" cy="257176"/>
          </a:xfrm>
          <a:custGeom>
            <a:avLst/>
            <a:gdLst/>
            <a:ahLst/>
            <a:cxnLst/>
            <a:rect l="0" t="0" r="0" b="0"/>
            <a:pathLst>
              <a:path w="164175" h="257176">
                <a:moveTo>
                  <a:pt x="0" y="0"/>
                </a:moveTo>
                <a:lnTo>
                  <a:pt x="3792" y="3793"/>
                </a:lnTo>
                <a:lnTo>
                  <a:pt x="5703" y="4910"/>
                </a:lnTo>
                <a:lnTo>
                  <a:pt x="12979" y="7276"/>
                </a:lnTo>
                <a:lnTo>
                  <a:pt x="16590" y="8819"/>
                </a:lnTo>
                <a:lnTo>
                  <a:pt x="24836" y="12651"/>
                </a:lnTo>
                <a:lnTo>
                  <a:pt x="33793" y="17000"/>
                </a:lnTo>
                <a:lnTo>
                  <a:pt x="39197" y="19271"/>
                </a:lnTo>
                <a:lnTo>
                  <a:pt x="45182" y="21579"/>
                </a:lnTo>
                <a:lnTo>
                  <a:pt x="51552" y="23911"/>
                </a:lnTo>
                <a:lnTo>
                  <a:pt x="57387" y="26259"/>
                </a:lnTo>
                <a:lnTo>
                  <a:pt x="62864" y="28619"/>
                </a:lnTo>
                <a:lnTo>
                  <a:pt x="68103" y="30986"/>
                </a:lnTo>
                <a:lnTo>
                  <a:pt x="73183" y="34151"/>
                </a:lnTo>
                <a:lnTo>
                  <a:pt x="78158" y="37849"/>
                </a:lnTo>
                <a:lnTo>
                  <a:pt x="83061" y="41901"/>
                </a:lnTo>
                <a:lnTo>
                  <a:pt x="88712" y="45397"/>
                </a:lnTo>
                <a:lnTo>
                  <a:pt x="94860" y="48521"/>
                </a:lnTo>
                <a:lnTo>
                  <a:pt x="101340" y="51397"/>
                </a:lnTo>
                <a:lnTo>
                  <a:pt x="107247" y="54902"/>
                </a:lnTo>
                <a:lnTo>
                  <a:pt x="112773" y="58827"/>
                </a:lnTo>
                <a:lnTo>
                  <a:pt x="118045" y="63031"/>
                </a:lnTo>
                <a:lnTo>
                  <a:pt x="122353" y="67420"/>
                </a:lnTo>
                <a:lnTo>
                  <a:pt x="126019" y="71935"/>
                </a:lnTo>
                <a:lnTo>
                  <a:pt x="129256" y="76531"/>
                </a:lnTo>
                <a:lnTo>
                  <a:pt x="133002" y="81183"/>
                </a:lnTo>
                <a:lnTo>
                  <a:pt x="137087" y="85872"/>
                </a:lnTo>
                <a:lnTo>
                  <a:pt x="141398" y="90586"/>
                </a:lnTo>
                <a:lnTo>
                  <a:pt x="145065" y="95316"/>
                </a:lnTo>
                <a:lnTo>
                  <a:pt x="148304" y="100056"/>
                </a:lnTo>
                <a:lnTo>
                  <a:pt x="151257" y="104804"/>
                </a:lnTo>
                <a:lnTo>
                  <a:pt x="154019" y="109557"/>
                </a:lnTo>
                <a:lnTo>
                  <a:pt x="159205" y="119071"/>
                </a:lnTo>
                <a:lnTo>
                  <a:pt x="160906" y="123831"/>
                </a:lnTo>
                <a:lnTo>
                  <a:pt x="162039" y="128592"/>
                </a:lnTo>
                <a:lnTo>
                  <a:pt x="162795" y="133353"/>
                </a:lnTo>
                <a:lnTo>
                  <a:pt x="163299" y="138114"/>
                </a:lnTo>
                <a:lnTo>
                  <a:pt x="163635" y="142876"/>
                </a:lnTo>
                <a:lnTo>
                  <a:pt x="163859" y="147639"/>
                </a:lnTo>
                <a:lnTo>
                  <a:pt x="164107" y="157163"/>
                </a:lnTo>
                <a:lnTo>
                  <a:pt x="164174" y="161926"/>
                </a:lnTo>
                <a:lnTo>
                  <a:pt x="163424" y="166688"/>
                </a:lnTo>
                <a:lnTo>
                  <a:pt x="162131" y="171450"/>
                </a:lnTo>
                <a:lnTo>
                  <a:pt x="160475" y="176213"/>
                </a:lnTo>
                <a:lnTo>
                  <a:pt x="158577" y="180975"/>
                </a:lnTo>
                <a:lnTo>
                  <a:pt x="156518" y="185738"/>
                </a:lnTo>
                <a:lnTo>
                  <a:pt x="152114" y="195263"/>
                </a:lnTo>
                <a:lnTo>
                  <a:pt x="140456" y="219075"/>
                </a:lnTo>
                <a:lnTo>
                  <a:pt x="137294" y="223044"/>
                </a:lnTo>
                <a:lnTo>
                  <a:pt x="133598" y="226484"/>
                </a:lnTo>
                <a:lnTo>
                  <a:pt x="129546" y="229570"/>
                </a:lnTo>
                <a:lnTo>
                  <a:pt x="126846" y="232422"/>
                </a:lnTo>
                <a:lnTo>
                  <a:pt x="125045" y="235117"/>
                </a:lnTo>
                <a:lnTo>
                  <a:pt x="122251" y="240228"/>
                </a:lnTo>
                <a:lnTo>
                  <a:pt x="118363" y="245145"/>
                </a:lnTo>
                <a:lnTo>
                  <a:pt x="115504" y="248584"/>
                </a:lnTo>
                <a:lnTo>
                  <a:pt x="114835" y="251505"/>
                </a:lnTo>
                <a:lnTo>
                  <a:pt x="114657" y="253395"/>
                </a:lnTo>
                <a:lnTo>
                  <a:pt x="113744" y="254655"/>
                </a:lnTo>
                <a:lnTo>
                  <a:pt x="112342" y="255495"/>
                </a:lnTo>
                <a:lnTo>
                  <a:pt x="107156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1144"/>
          <p:cNvSpPr/>
          <p:nvPr/>
        </p:nvSpPr>
        <p:spPr>
          <a:xfrm>
            <a:off x="5022056" y="1828800"/>
            <a:ext cx="221457" cy="14288"/>
          </a:xfrm>
          <a:custGeom>
            <a:avLst/>
            <a:gdLst/>
            <a:ahLst/>
            <a:cxnLst/>
            <a:rect l="0" t="0" r="0" b="0"/>
            <a:pathLst>
              <a:path w="221457" h="14288">
                <a:moveTo>
                  <a:pt x="0" y="0"/>
                </a:moveTo>
                <a:lnTo>
                  <a:pt x="54834" y="0"/>
                </a:lnTo>
                <a:lnTo>
                  <a:pt x="60369" y="793"/>
                </a:lnTo>
                <a:lnTo>
                  <a:pt x="66439" y="2116"/>
                </a:lnTo>
                <a:lnTo>
                  <a:pt x="72868" y="3792"/>
                </a:lnTo>
                <a:lnTo>
                  <a:pt x="78741" y="4909"/>
                </a:lnTo>
                <a:lnTo>
                  <a:pt x="84244" y="5654"/>
                </a:lnTo>
                <a:lnTo>
                  <a:pt x="89500" y="6150"/>
                </a:lnTo>
                <a:lnTo>
                  <a:pt x="95385" y="6481"/>
                </a:lnTo>
                <a:lnTo>
                  <a:pt x="108275" y="6849"/>
                </a:lnTo>
                <a:lnTo>
                  <a:pt x="137368" y="7104"/>
                </a:lnTo>
                <a:lnTo>
                  <a:pt x="190404" y="7143"/>
                </a:lnTo>
                <a:lnTo>
                  <a:pt x="194405" y="7937"/>
                </a:lnTo>
                <a:lnTo>
                  <a:pt x="197866" y="9260"/>
                </a:lnTo>
                <a:lnTo>
                  <a:pt x="200967" y="10935"/>
                </a:lnTo>
                <a:lnTo>
                  <a:pt x="203828" y="12053"/>
                </a:lnTo>
                <a:lnTo>
                  <a:pt x="206529" y="12797"/>
                </a:lnTo>
                <a:lnTo>
                  <a:pt x="209123" y="13294"/>
                </a:lnTo>
                <a:lnTo>
                  <a:pt x="211647" y="13625"/>
                </a:lnTo>
                <a:lnTo>
                  <a:pt x="214123" y="13846"/>
                </a:lnTo>
                <a:lnTo>
                  <a:pt x="221456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1145"/>
          <p:cNvSpPr/>
          <p:nvPr/>
        </p:nvSpPr>
        <p:spPr>
          <a:xfrm>
            <a:off x="5093493" y="1894176"/>
            <a:ext cx="178595" cy="20350"/>
          </a:xfrm>
          <a:custGeom>
            <a:avLst/>
            <a:gdLst/>
            <a:ahLst/>
            <a:cxnLst/>
            <a:rect l="0" t="0" r="0" b="0"/>
            <a:pathLst>
              <a:path w="178595" h="20350">
                <a:moveTo>
                  <a:pt x="0" y="20349"/>
                </a:moveTo>
                <a:lnTo>
                  <a:pt x="9943" y="20349"/>
                </a:lnTo>
                <a:lnTo>
                  <a:pt x="12185" y="19555"/>
                </a:lnTo>
                <a:lnTo>
                  <a:pt x="14473" y="18232"/>
                </a:lnTo>
                <a:lnTo>
                  <a:pt x="16793" y="16556"/>
                </a:lnTo>
                <a:lnTo>
                  <a:pt x="20720" y="15439"/>
                </a:lnTo>
                <a:lnTo>
                  <a:pt x="25720" y="14694"/>
                </a:lnTo>
                <a:lnTo>
                  <a:pt x="31434" y="14198"/>
                </a:lnTo>
                <a:lnTo>
                  <a:pt x="36831" y="13867"/>
                </a:lnTo>
                <a:lnTo>
                  <a:pt x="47061" y="13499"/>
                </a:lnTo>
                <a:lnTo>
                  <a:pt x="52805" y="12607"/>
                </a:lnTo>
                <a:lnTo>
                  <a:pt x="59016" y="11219"/>
                </a:lnTo>
                <a:lnTo>
                  <a:pt x="65538" y="9500"/>
                </a:lnTo>
                <a:lnTo>
                  <a:pt x="71473" y="8353"/>
                </a:lnTo>
                <a:lnTo>
                  <a:pt x="77018" y="7589"/>
                </a:lnTo>
                <a:lnTo>
                  <a:pt x="82301" y="7080"/>
                </a:lnTo>
                <a:lnTo>
                  <a:pt x="88205" y="5946"/>
                </a:lnTo>
                <a:lnTo>
                  <a:pt x="94522" y="4397"/>
                </a:lnTo>
                <a:lnTo>
                  <a:pt x="101115" y="2571"/>
                </a:lnTo>
                <a:lnTo>
                  <a:pt x="107891" y="1353"/>
                </a:lnTo>
                <a:lnTo>
                  <a:pt x="114790" y="541"/>
                </a:lnTo>
                <a:lnTo>
                  <a:pt x="121771" y="0"/>
                </a:lnTo>
                <a:lnTo>
                  <a:pt x="128805" y="433"/>
                </a:lnTo>
                <a:lnTo>
                  <a:pt x="135877" y="1515"/>
                </a:lnTo>
                <a:lnTo>
                  <a:pt x="142972" y="3030"/>
                </a:lnTo>
                <a:lnTo>
                  <a:pt x="148496" y="4041"/>
                </a:lnTo>
                <a:lnTo>
                  <a:pt x="152973" y="4714"/>
                </a:lnTo>
                <a:lnTo>
                  <a:pt x="156751" y="5163"/>
                </a:lnTo>
                <a:lnTo>
                  <a:pt x="160857" y="5462"/>
                </a:lnTo>
                <a:lnTo>
                  <a:pt x="165182" y="5662"/>
                </a:lnTo>
                <a:lnTo>
                  <a:pt x="178594" y="606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1146"/>
          <p:cNvSpPr/>
          <p:nvPr/>
        </p:nvSpPr>
        <p:spPr>
          <a:xfrm>
            <a:off x="5379243" y="1671637"/>
            <a:ext cx="228601" cy="14289"/>
          </a:xfrm>
          <a:custGeom>
            <a:avLst/>
            <a:gdLst/>
            <a:ahLst/>
            <a:cxnLst/>
            <a:rect l="0" t="0" r="0" b="0"/>
            <a:pathLst>
              <a:path w="228601" h="14289">
                <a:moveTo>
                  <a:pt x="0" y="0"/>
                </a:moveTo>
                <a:lnTo>
                  <a:pt x="0" y="3792"/>
                </a:lnTo>
                <a:lnTo>
                  <a:pt x="794" y="4910"/>
                </a:lnTo>
                <a:lnTo>
                  <a:pt x="2117" y="5654"/>
                </a:lnTo>
                <a:lnTo>
                  <a:pt x="6151" y="6850"/>
                </a:lnTo>
                <a:lnTo>
                  <a:pt x="13208" y="7118"/>
                </a:lnTo>
                <a:lnTo>
                  <a:pt x="14361" y="7920"/>
                </a:lnTo>
                <a:lnTo>
                  <a:pt x="15924" y="9249"/>
                </a:lnTo>
                <a:lnTo>
                  <a:pt x="17760" y="10928"/>
                </a:lnTo>
                <a:lnTo>
                  <a:pt x="19778" y="12048"/>
                </a:lnTo>
                <a:lnTo>
                  <a:pt x="21916" y="12795"/>
                </a:lnTo>
                <a:lnTo>
                  <a:pt x="24136" y="13292"/>
                </a:lnTo>
                <a:lnTo>
                  <a:pt x="27203" y="13624"/>
                </a:lnTo>
                <a:lnTo>
                  <a:pt x="30836" y="13845"/>
                </a:lnTo>
                <a:lnTo>
                  <a:pt x="39105" y="14091"/>
                </a:lnTo>
                <a:lnTo>
                  <a:pt x="76240" y="14280"/>
                </a:lnTo>
                <a:lnTo>
                  <a:pt x="81783" y="13489"/>
                </a:lnTo>
                <a:lnTo>
                  <a:pt x="87860" y="12167"/>
                </a:lnTo>
                <a:lnTo>
                  <a:pt x="94292" y="10493"/>
                </a:lnTo>
                <a:lnTo>
                  <a:pt x="100167" y="9377"/>
                </a:lnTo>
                <a:lnTo>
                  <a:pt x="105672" y="8632"/>
                </a:lnTo>
                <a:lnTo>
                  <a:pt x="110930" y="8136"/>
                </a:lnTo>
                <a:lnTo>
                  <a:pt x="116022" y="7805"/>
                </a:lnTo>
                <a:lnTo>
                  <a:pt x="121004" y="7585"/>
                </a:lnTo>
                <a:lnTo>
                  <a:pt x="131567" y="7340"/>
                </a:lnTo>
                <a:lnTo>
                  <a:pt x="206067" y="7144"/>
                </a:lnTo>
                <a:lnTo>
                  <a:pt x="209610" y="7938"/>
                </a:lnTo>
                <a:lnTo>
                  <a:pt x="212765" y="9261"/>
                </a:lnTo>
                <a:lnTo>
                  <a:pt x="219740" y="13295"/>
                </a:lnTo>
                <a:lnTo>
                  <a:pt x="221105" y="13626"/>
                </a:lnTo>
                <a:lnTo>
                  <a:pt x="222810" y="13846"/>
                </a:lnTo>
                <a:lnTo>
                  <a:pt x="228600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1147"/>
          <p:cNvSpPr/>
          <p:nvPr/>
        </p:nvSpPr>
        <p:spPr>
          <a:xfrm>
            <a:off x="5732636" y="1507426"/>
            <a:ext cx="221944" cy="328489"/>
          </a:xfrm>
          <a:custGeom>
            <a:avLst/>
            <a:gdLst/>
            <a:ahLst/>
            <a:cxnLst/>
            <a:rect l="0" t="0" r="0" b="0"/>
            <a:pathLst>
              <a:path w="221944" h="328489">
                <a:moveTo>
                  <a:pt x="196676" y="42767"/>
                </a:moveTo>
                <a:lnTo>
                  <a:pt x="196676" y="32125"/>
                </a:lnTo>
                <a:lnTo>
                  <a:pt x="195882" y="30116"/>
                </a:lnTo>
                <a:lnTo>
                  <a:pt x="191766" y="23497"/>
                </a:lnTo>
                <a:lnTo>
                  <a:pt x="190525" y="18857"/>
                </a:lnTo>
                <a:lnTo>
                  <a:pt x="189400" y="17302"/>
                </a:lnTo>
                <a:lnTo>
                  <a:pt x="187857" y="16265"/>
                </a:lnTo>
                <a:lnTo>
                  <a:pt x="186034" y="15574"/>
                </a:lnTo>
                <a:lnTo>
                  <a:pt x="179676" y="10809"/>
                </a:lnTo>
                <a:lnTo>
                  <a:pt x="177405" y="9556"/>
                </a:lnTo>
                <a:lnTo>
                  <a:pt x="172765" y="8163"/>
                </a:lnTo>
                <a:lnTo>
                  <a:pt x="168058" y="5427"/>
                </a:lnTo>
                <a:lnTo>
                  <a:pt x="165691" y="3586"/>
                </a:lnTo>
                <a:lnTo>
                  <a:pt x="162526" y="2359"/>
                </a:lnTo>
                <a:lnTo>
                  <a:pt x="158828" y="1541"/>
                </a:lnTo>
                <a:lnTo>
                  <a:pt x="154775" y="996"/>
                </a:lnTo>
                <a:lnTo>
                  <a:pt x="148156" y="390"/>
                </a:lnTo>
                <a:lnTo>
                  <a:pt x="141774" y="120"/>
                </a:lnTo>
                <a:lnTo>
                  <a:pt x="133646" y="0"/>
                </a:lnTo>
                <a:lnTo>
                  <a:pt x="130050" y="762"/>
                </a:lnTo>
                <a:lnTo>
                  <a:pt x="123937" y="3725"/>
                </a:lnTo>
                <a:lnTo>
                  <a:pt x="116458" y="7688"/>
                </a:lnTo>
                <a:lnTo>
                  <a:pt x="98722" y="16700"/>
                </a:lnTo>
                <a:lnTo>
                  <a:pt x="93273" y="19833"/>
                </a:lnTo>
                <a:lnTo>
                  <a:pt x="87259" y="23509"/>
                </a:lnTo>
                <a:lnTo>
                  <a:pt x="80869" y="27547"/>
                </a:lnTo>
                <a:lnTo>
                  <a:pt x="75022" y="31827"/>
                </a:lnTo>
                <a:lnTo>
                  <a:pt x="69536" y="36267"/>
                </a:lnTo>
                <a:lnTo>
                  <a:pt x="64291" y="40815"/>
                </a:lnTo>
                <a:lnTo>
                  <a:pt x="59207" y="44641"/>
                </a:lnTo>
                <a:lnTo>
                  <a:pt x="54230" y="47985"/>
                </a:lnTo>
                <a:lnTo>
                  <a:pt x="49325" y="51008"/>
                </a:lnTo>
                <a:lnTo>
                  <a:pt x="31043" y="62848"/>
                </a:lnTo>
                <a:lnTo>
                  <a:pt x="25929" y="67267"/>
                </a:lnTo>
                <a:lnTo>
                  <a:pt x="21726" y="71800"/>
                </a:lnTo>
                <a:lnTo>
                  <a:pt x="14939" y="80277"/>
                </a:lnTo>
                <a:lnTo>
                  <a:pt x="9277" y="86690"/>
                </a:lnTo>
                <a:lnTo>
                  <a:pt x="7450" y="90306"/>
                </a:lnTo>
                <a:lnTo>
                  <a:pt x="5419" y="98556"/>
                </a:lnTo>
                <a:lnTo>
                  <a:pt x="2400" y="105398"/>
                </a:lnTo>
                <a:lnTo>
                  <a:pt x="484" y="108333"/>
                </a:lnTo>
                <a:lnTo>
                  <a:pt x="0" y="111084"/>
                </a:lnTo>
                <a:lnTo>
                  <a:pt x="471" y="113712"/>
                </a:lnTo>
                <a:lnTo>
                  <a:pt x="2317" y="118748"/>
                </a:lnTo>
                <a:lnTo>
                  <a:pt x="3138" y="123633"/>
                </a:lnTo>
                <a:lnTo>
                  <a:pt x="4151" y="126046"/>
                </a:lnTo>
                <a:lnTo>
                  <a:pt x="9368" y="133236"/>
                </a:lnTo>
                <a:lnTo>
                  <a:pt x="13680" y="138009"/>
                </a:lnTo>
                <a:lnTo>
                  <a:pt x="15941" y="139599"/>
                </a:lnTo>
                <a:lnTo>
                  <a:pt x="20570" y="141366"/>
                </a:lnTo>
                <a:lnTo>
                  <a:pt x="27390" y="144268"/>
                </a:lnTo>
                <a:lnTo>
                  <a:pt x="35713" y="148204"/>
                </a:lnTo>
                <a:lnTo>
                  <a:pt x="115715" y="188024"/>
                </a:lnTo>
                <a:lnTo>
                  <a:pt x="121270" y="190405"/>
                </a:lnTo>
                <a:lnTo>
                  <a:pt x="127356" y="192786"/>
                </a:lnTo>
                <a:lnTo>
                  <a:pt x="133794" y="195168"/>
                </a:lnTo>
                <a:lnTo>
                  <a:pt x="138880" y="197549"/>
                </a:lnTo>
                <a:lnTo>
                  <a:pt x="143064" y="199930"/>
                </a:lnTo>
                <a:lnTo>
                  <a:pt x="146647" y="202311"/>
                </a:lnTo>
                <a:lnTo>
                  <a:pt x="150624" y="204692"/>
                </a:lnTo>
                <a:lnTo>
                  <a:pt x="154861" y="207074"/>
                </a:lnTo>
                <a:lnTo>
                  <a:pt x="159275" y="209455"/>
                </a:lnTo>
                <a:lnTo>
                  <a:pt x="163011" y="212630"/>
                </a:lnTo>
                <a:lnTo>
                  <a:pt x="169278" y="220391"/>
                </a:lnTo>
                <a:lnTo>
                  <a:pt x="172855" y="223889"/>
                </a:lnTo>
                <a:lnTo>
                  <a:pt x="176826" y="227015"/>
                </a:lnTo>
                <a:lnTo>
                  <a:pt x="181062" y="229893"/>
                </a:lnTo>
                <a:lnTo>
                  <a:pt x="187885" y="237324"/>
                </a:lnTo>
                <a:lnTo>
                  <a:pt x="193562" y="245124"/>
                </a:lnTo>
                <a:lnTo>
                  <a:pt x="198732" y="251237"/>
                </a:lnTo>
                <a:lnTo>
                  <a:pt x="203675" y="256600"/>
                </a:lnTo>
                <a:lnTo>
                  <a:pt x="210921" y="264081"/>
                </a:lnTo>
                <a:lnTo>
                  <a:pt x="213316" y="266510"/>
                </a:lnTo>
                <a:lnTo>
                  <a:pt x="214913" y="269717"/>
                </a:lnTo>
                <a:lnTo>
                  <a:pt x="216688" y="277513"/>
                </a:lnTo>
                <a:lnTo>
                  <a:pt x="219593" y="284153"/>
                </a:lnTo>
                <a:lnTo>
                  <a:pt x="221479" y="287035"/>
                </a:lnTo>
                <a:lnTo>
                  <a:pt x="221943" y="289750"/>
                </a:lnTo>
                <a:lnTo>
                  <a:pt x="221458" y="292354"/>
                </a:lnTo>
                <a:lnTo>
                  <a:pt x="218803" y="297363"/>
                </a:lnTo>
                <a:lnTo>
                  <a:pt x="212846" y="304646"/>
                </a:lnTo>
                <a:lnTo>
                  <a:pt x="206053" y="311831"/>
                </a:lnTo>
                <a:lnTo>
                  <a:pt x="201373" y="316603"/>
                </a:lnTo>
                <a:lnTo>
                  <a:pt x="198220" y="318193"/>
                </a:lnTo>
                <a:lnTo>
                  <a:pt x="194530" y="319253"/>
                </a:lnTo>
                <a:lnTo>
                  <a:pt x="190483" y="319960"/>
                </a:lnTo>
                <a:lnTo>
                  <a:pt x="186198" y="321225"/>
                </a:lnTo>
                <a:lnTo>
                  <a:pt x="181753" y="322862"/>
                </a:lnTo>
                <a:lnTo>
                  <a:pt x="177202" y="324747"/>
                </a:lnTo>
                <a:lnTo>
                  <a:pt x="172581" y="326004"/>
                </a:lnTo>
                <a:lnTo>
                  <a:pt x="167913" y="326842"/>
                </a:lnTo>
                <a:lnTo>
                  <a:pt x="163213" y="327400"/>
                </a:lnTo>
                <a:lnTo>
                  <a:pt x="158492" y="327773"/>
                </a:lnTo>
                <a:lnTo>
                  <a:pt x="153758" y="328021"/>
                </a:lnTo>
                <a:lnTo>
                  <a:pt x="144264" y="328297"/>
                </a:lnTo>
                <a:lnTo>
                  <a:pt x="120473" y="328488"/>
                </a:lnTo>
                <a:lnTo>
                  <a:pt x="115712" y="327704"/>
                </a:lnTo>
                <a:lnTo>
                  <a:pt x="110950" y="326388"/>
                </a:lnTo>
                <a:lnTo>
                  <a:pt x="106187" y="324716"/>
                </a:lnTo>
                <a:lnTo>
                  <a:pt x="102219" y="322808"/>
                </a:lnTo>
                <a:lnTo>
                  <a:pt x="92048" y="316330"/>
                </a:lnTo>
                <a:lnTo>
                  <a:pt x="88030" y="314043"/>
                </a:lnTo>
                <a:lnTo>
                  <a:pt x="83764" y="311724"/>
                </a:lnTo>
                <a:lnTo>
                  <a:pt x="76908" y="307031"/>
                </a:lnTo>
                <a:lnTo>
                  <a:pt x="73968" y="304668"/>
                </a:lnTo>
                <a:lnTo>
                  <a:pt x="72008" y="301505"/>
                </a:lnTo>
                <a:lnTo>
                  <a:pt x="69830" y="293758"/>
                </a:lnTo>
                <a:lnTo>
                  <a:pt x="66746" y="287139"/>
                </a:lnTo>
                <a:lnTo>
                  <a:pt x="64812" y="284263"/>
                </a:lnTo>
                <a:lnTo>
                  <a:pt x="62664" y="276834"/>
                </a:lnTo>
                <a:lnTo>
                  <a:pt x="61709" y="268241"/>
                </a:lnTo>
                <a:lnTo>
                  <a:pt x="61284" y="259130"/>
                </a:lnTo>
                <a:lnTo>
                  <a:pt x="61965" y="253684"/>
                </a:lnTo>
                <a:lnTo>
                  <a:pt x="63212" y="247672"/>
                </a:lnTo>
                <a:lnTo>
                  <a:pt x="64838" y="241283"/>
                </a:lnTo>
                <a:lnTo>
                  <a:pt x="67509" y="235436"/>
                </a:lnTo>
                <a:lnTo>
                  <a:pt x="70877" y="229951"/>
                </a:lnTo>
                <a:lnTo>
                  <a:pt x="74710" y="224706"/>
                </a:lnTo>
                <a:lnTo>
                  <a:pt x="78059" y="218829"/>
                </a:lnTo>
                <a:lnTo>
                  <a:pt x="81086" y="212529"/>
                </a:lnTo>
                <a:lnTo>
                  <a:pt x="83897" y="205948"/>
                </a:lnTo>
                <a:lnTo>
                  <a:pt x="88152" y="199973"/>
                </a:lnTo>
                <a:lnTo>
                  <a:pt x="93371" y="194403"/>
                </a:lnTo>
                <a:lnTo>
                  <a:pt x="99231" y="189101"/>
                </a:lnTo>
                <a:lnTo>
                  <a:pt x="104725" y="183186"/>
                </a:lnTo>
                <a:lnTo>
                  <a:pt x="109975" y="176861"/>
                </a:lnTo>
                <a:lnTo>
                  <a:pt x="115063" y="170263"/>
                </a:lnTo>
                <a:lnTo>
                  <a:pt x="120042" y="163483"/>
                </a:lnTo>
                <a:lnTo>
                  <a:pt x="129808" y="149600"/>
                </a:lnTo>
                <a:lnTo>
                  <a:pt x="134635" y="143358"/>
                </a:lnTo>
                <a:lnTo>
                  <a:pt x="139441" y="137609"/>
                </a:lnTo>
                <a:lnTo>
                  <a:pt x="144232" y="132189"/>
                </a:lnTo>
                <a:lnTo>
                  <a:pt x="148219" y="126194"/>
                </a:lnTo>
                <a:lnTo>
                  <a:pt x="151671" y="119817"/>
                </a:lnTo>
                <a:lnTo>
                  <a:pt x="154767" y="113183"/>
                </a:lnTo>
                <a:lnTo>
                  <a:pt x="158418" y="107174"/>
                </a:lnTo>
                <a:lnTo>
                  <a:pt x="162439" y="101580"/>
                </a:lnTo>
                <a:lnTo>
                  <a:pt x="166708" y="96263"/>
                </a:lnTo>
                <a:lnTo>
                  <a:pt x="170347" y="90337"/>
                </a:lnTo>
                <a:lnTo>
                  <a:pt x="173567" y="84006"/>
                </a:lnTo>
                <a:lnTo>
                  <a:pt x="176508" y="77403"/>
                </a:lnTo>
                <a:lnTo>
                  <a:pt x="181892" y="67951"/>
                </a:lnTo>
                <a:lnTo>
                  <a:pt x="186930" y="60310"/>
                </a:lnTo>
                <a:lnTo>
                  <a:pt x="191815" y="51622"/>
                </a:lnTo>
                <a:lnTo>
                  <a:pt x="192642" y="47877"/>
                </a:lnTo>
                <a:lnTo>
                  <a:pt x="192399" y="44586"/>
                </a:lnTo>
                <a:lnTo>
                  <a:pt x="190806" y="38019"/>
                </a:lnTo>
                <a:lnTo>
                  <a:pt x="190098" y="29809"/>
                </a:lnTo>
                <a:lnTo>
                  <a:pt x="189116" y="26191"/>
                </a:lnTo>
                <a:lnTo>
                  <a:pt x="185908" y="20054"/>
                </a:lnTo>
                <a:lnTo>
                  <a:pt x="183941" y="18100"/>
                </a:lnTo>
                <a:lnTo>
                  <a:pt x="181836" y="16798"/>
                </a:lnTo>
                <a:lnTo>
                  <a:pt x="179639" y="15929"/>
                </a:lnTo>
                <a:lnTo>
                  <a:pt x="172755" y="10915"/>
                </a:lnTo>
                <a:lnTo>
                  <a:pt x="170410" y="9626"/>
                </a:lnTo>
                <a:lnTo>
                  <a:pt x="165688" y="8194"/>
                </a:lnTo>
                <a:lnTo>
                  <a:pt x="162523" y="8606"/>
                </a:lnTo>
                <a:lnTo>
                  <a:pt x="158826" y="9674"/>
                </a:lnTo>
                <a:lnTo>
                  <a:pt x="154774" y="11180"/>
                </a:lnTo>
                <a:lnTo>
                  <a:pt x="148155" y="12854"/>
                </a:lnTo>
                <a:lnTo>
                  <a:pt x="139526" y="141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1148"/>
          <p:cNvSpPr/>
          <p:nvPr/>
        </p:nvSpPr>
        <p:spPr>
          <a:xfrm>
            <a:off x="6107906" y="1571625"/>
            <a:ext cx="92870" cy="228601"/>
          </a:xfrm>
          <a:custGeom>
            <a:avLst/>
            <a:gdLst/>
            <a:ahLst/>
            <a:cxnLst/>
            <a:rect l="0" t="0" r="0" b="0"/>
            <a:pathLst>
              <a:path w="92870" h="228601">
                <a:moveTo>
                  <a:pt x="0" y="0"/>
                </a:moveTo>
                <a:lnTo>
                  <a:pt x="0" y="3792"/>
                </a:lnTo>
                <a:lnTo>
                  <a:pt x="794" y="5703"/>
                </a:lnTo>
                <a:lnTo>
                  <a:pt x="2117" y="7770"/>
                </a:lnTo>
                <a:lnTo>
                  <a:pt x="3792" y="9943"/>
                </a:lnTo>
                <a:lnTo>
                  <a:pt x="4910" y="12185"/>
                </a:lnTo>
                <a:lnTo>
                  <a:pt x="7275" y="19132"/>
                </a:lnTo>
                <a:lnTo>
                  <a:pt x="8819" y="21486"/>
                </a:lnTo>
                <a:lnTo>
                  <a:pt x="10642" y="23849"/>
                </a:lnTo>
                <a:lnTo>
                  <a:pt x="11857" y="27011"/>
                </a:lnTo>
                <a:lnTo>
                  <a:pt x="12667" y="30708"/>
                </a:lnTo>
                <a:lnTo>
                  <a:pt x="13207" y="34759"/>
                </a:lnTo>
                <a:lnTo>
                  <a:pt x="14361" y="39048"/>
                </a:lnTo>
                <a:lnTo>
                  <a:pt x="15924" y="43494"/>
                </a:lnTo>
                <a:lnTo>
                  <a:pt x="17760" y="48046"/>
                </a:lnTo>
                <a:lnTo>
                  <a:pt x="19777" y="52668"/>
                </a:lnTo>
                <a:lnTo>
                  <a:pt x="24135" y="62037"/>
                </a:lnTo>
                <a:lnTo>
                  <a:pt x="25616" y="66758"/>
                </a:lnTo>
                <a:lnTo>
                  <a:pt x="26602" y="71493"/>
                </a:lnTo>
                <a:lnTo>
                  <a:pt x="27259" y="76237"/>
                </a:lnTo>
                <a:lnTo>
                  <a:pt x="28491" y="81781"/>
                </a:lnTo>
                <a:lnTo>
                  <a:pt x="30107" y="87858"/>
                </a:lnTo>
                <a:lnTo>
                  <a:pt x="31978" y="94290"/>
                </a:lnTo>
                <a:lnTo>
                  <a:pt x="33224" y="100166"/>
                </a:lnTo>
                <a:lnTo>
                  <a:pt x="34056" y="105671"/>
                </a:lnTo>
                <a:lnTo>
                  <a:pt x="34610" y="110929"/>
                </a:lnTo>
                <a:lnTo>
                  <a:pt x="35774" y="116021"/>
                </a:lnTo>
                <a:lnTo>
                  <a:pt x="37343" y="121003"/>
                </a:lnTo>
                <a:lnTo>
                  <a:pt x="39182" y="125912"/>
                </a:lnTo>
                <a:lnTo>
                  <a:pt x="41203" y="130773"/>
                </a:lnTo>
                <a:lnTo>
                  <a:pt x="43344" y="135600"/>
                </a:lnTo>
                <a:lnTo>
                  <a:pt x="47839" y="145198"/>
                </a:lnTo>
                <a:lnTo>
                  <a:pt x="52483" y="154755"/>
                </a:lnTo>
                <a:lnTo>
                  <a:pt x="54832" y="158732"/>
                </a:lnTo>
                <a:lnTo>
                  <a:pt x="57192" y="162178"/>
                </a:lnTo>
                <a:lnTo>
                  <a:pt x="59559" y="165268"/>
                </a:lnTo>
                <a:lnTo>
                  <a:pt x="61931" y="168916"/>
                </a:lnTo>
                <a:lnTo>
                  <a:pt x="64306" y="172936"/>
                </a:lnTo>
                <a:lnTo>
                  <a:pt x="66683" y="177203"/>
                </a:lnTo>
                <a:lnTo>
                  <a:pt x="68268" y="181635"/>
                </a:lnTo>
                <a:lnTo>
                  <a:pt x="69324" y="186177"/>
                </a:lnTo>
                <a:lnTo>
                  <a:pt x="70028" y="190793"/>
                </a:lnTo>
                <a:lnTo>
                  <a:pt x="71292" y="194664"/>
                </a:lnTo>
                <a:lnTo>
                  <a:pt x="72928" y="198038"/>
                </a:lnTo>
                <a:lnTo>
                  <a:pt x="74813" y="201082"/>
                </a:lnTo>
                <a:lnTo>
                  <a:pt x="76862" y="203904"/>
                </a:lnTo>
                <a:lnTo>
                  <a:pt x="79023" y="206580"/>
                </a:lnTo>
                <a:lnTo>
                  <a:pt x="81257" y="209157"/>
                </a:lnTo>
                <a:lnTo>
                  <a:pt x="82746" y="211669"/>
                </a:lnTo>
                <a:lnTo>
                  <a:pt x="84401" y="216577"/>
                </a:lnTo>
                <a:lnTo>
                  <a:pt x="85636" y="218203"/>
                </a:lnTo>
                <a:lnTo>
                  <a:pt x="87253" y="219287"/>
                </a:lnTo>
                <a:lnTo>
                  <a:pt x="89125" y="220010"/>
                </a:lnTo>
                <a:lnTo>
                  <a:pt x="90373" y="221286"/>
                </a:lnTo>
                <a:lnTo>
                  <a:pt x="91205" y="222930"/>
                </a:lnTo>
                <a:lnTo>
                  <a:pt x="92869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1149"/>
          <p:cNvSpPr/>
          <p:nvPr/>
        </p:nvSpPr>
        <p:spPr>
          <a:xfrm>
            <a:off x="6015331" y="1650206"/>
            <a:ext cx="242595" cy="28576"/>
          </a:xfrm>
          <a:custGeom>
            <a:avLst/>
            <a:gdLst/>
            <a:ahLst/>
            <a:cxnLst/>
            <a:rect l="0" t="0" r="0" b="0"/>
            <a:pathLst>
              <a:path w="242595" h="28576">
                <a:moveTo>
                  <a:pt x="6850" y="28575"/>
                </a:moveTo>
                <a:lnTo>
                  <a:pt x="0" y="21725"/>
                </a:lnTo>
                <a:lnTo>
                  <a:pt x="3586" y="21518"/>
                </a:lnTo>
                <a:lnTo>
                  <a:pt x="5468" y="22283"/>
                </a:lnTo>
                <a:lnTo>
                  <a:pt x="7516" y="23586"/>
                </a:lnTo>
                <a:lnTo>
                  <a:pt x="9675" y="25249"/>
                </a:lnTo>
                <a:lnTo>
                  <a:pt x="11908" y="26358"/>
                </a:lnTo>
                <a:lnTo>
                  <a:pt x="14191" y="27097"/>
                </a:lnTo>
                <a:lnTo>
                  <a:pt x="16506" y="27589"/>
                </a:lnTo>
                <a:lnTo>
                  <a:pt x="18844" y="27124"/>
                </a:lnTo>
                <a:lnTo>
                  <a:pt x="21196" y="26020"/>
                </a:lnTo>
                <a:lnTo>
                  <a:pt x="23558" y="24491"/>
                </a:lnTo>
                <a:lnTo>
                  <a:pt x="27513" y="23471"/>
                </a:lnTo>
                <a:lnTo>
                  <a:pt x="32532" y="22791"/>
                </a:lnTo>
                <a:lnTo>
                  <a:pt x="38259" y="22338"/>
                </a:lnTo>
                <a:lnTo>
                  <a:pt x="43664" y="22035"/>
                </a:lnTo>
                <a:lnTo>
                  <a:pt x="53904" y="21700"/>
                </a:lnTo>
                <a:lnTo>
                  <a:pt x="72385" y="21511"/>
                </a:lnTo>
                <a:lnTo>
                  <a:pt x="79115" y="20690"/>
                </a:lnTo>
                <a:lnTo>
                  <a:pt x="85983" y="19350"/>
                </a:lnTo>
                <a:lnTo>
                  <a:pt x="92943" y="17662"/>
                </a:lnTo>
                <a:lnTo>
                  <a:pt x="99964" y="16537"/>
                </a:lnTo>
                <a:lnTo>
                  <a:pt x="107026" y="15787"/>
                </a:lnTo>
                <a:lnTo>
                  <a:pt x="114115" y="15287"/>
                </a:lnTo>
                <a:lnTo>
                  <a:pt x="122016" y="14160"/>
                </a:lnTo>
                <a:lnTo>
                  <a:pt x="130459" y="12615"/>
                </a:lnTo>
                <a:lnTo>
                  <a:pt x="139262" y="10791"/>
                </a:lnTo>
                <a:lnTo>
                  <a:pt x="146718" y="9575"/>
                </a:lnTo>
                <a:lnTo>
                  <a:pt x="153276" y="8765"/>
                </a:lnTo>
                <a:lnTo>
                  <a:pt x="159237" y="8224"/>
                </a:lnTo>
                <a:lnTo>
                  <a:pt x="165591" y="7070"/>
                </a:lnTo>
                <a:lnTo>
                  <a:pt x="172209" y="5507"/>
                </a:lnTo>
                <a:lnTo>
                  <a:pt x="179002" y="3671"/>
                </a:lnTo>
                <a:lnTo>
                  <a:pt x="185118" y="2448"/>
                </a:lnTo>
                <a:lnTo>
                  <a:pt x="190783" y="1632"/>
                </a:lnTo>
                <a:lnTo>
                  <a:pt x="196147" y="1088"/>
                </a:lnTo>
                <a:lnTo>
                  <a:pt x="201310" y="725"/>
                </a:lnTo>
                <a:lnTo>
                  <a:pt x="206340" y="483"/>
                </a:lnTo>
                <a:lnTo>
                  <a:pt x="216163" y="215"/>
                </a:lnTo>
                <a:lnTo>
                  <a:pt x="24259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1150"/>
          <p:cNvSpPr/>
          <p:nvPr/>
        </p:nvSpPr>
        <p:spPr>
          <a:xfrm>
            <a:off x="5993606" y="1828800"/>
            <a:ext cx="235745" cy="35719"/>
          </a:xfrm>
          <a:custGeom>
            <a:avLst/>
            <a:gdLst/>
            <a:ahLst/>
            <a:cxnLst/>
            <a:rect l="0" t="0" r="0" b="0"/>
            <a:pathLst>
              <a:path w="235745" h="35719">
                <a:moveTo>
                  <a:pt x="0" y="35718"/>
                </a:moveTo>
                <a:lnTo>
                  <a:pt x="0" y="29567"/>
                </a:lnTo>
                <a:lnTo>
                  <a:pt x="794" y="29237"/>
                </a:lnTo>
                <a:lnTo>
                  <a:pt x="3792" y="28869"/>
                </a:lnTo>
                <a:lnTo>
                  <a:pt x="5703" y="27977"/>
                </a:lnTo>
                <a:lnTo>
                  <a:pt x="7771" y="26589"/>
                </a:lnTo>
                <a:lnTo>
                  <a:pt x="9943" y="24869"/>
                </a:lnTo>
                <a:lnTo>
                  <a:pt x="12978" y="22929"/>
                </a:lnTo>
                <a:lnTo>
                  <a:pt x="16590" y="20842"/>
                </a:lnTo>
                <a:lnTo>
                  <a:pt x="20585" y="18657"/>
                </a:lnTo>
                <a:lnTo>
                  <a:pt x="24835" y="17200"/>
                </a:lnTo>
                <a:lnTo>
                  <a:pt x="29257" y="16230"/>
                </a:lnTo>
                <a:lnTo>
                  <a:pt x="33792" y="15582"/>
                </a:lnTo>
                <a:lnTo>
                  <a:pt x="37609" y="14357"/>
                </a:lnTo>
                <a:lnTo>
                  <a:pt x="40948" y="12746"/>
                </a:lnTo>
                <a:lnTo>
                  <a:pt x="43967" y="10878"/>
                </a:lnTo>
                <a:lnTo>
                  <a:pt x="48361" y="9633"/>
                </a:lnTo>
                <a:lnTo>
                  <a:pt x="53672" y="8803"/>
                </a:lnTo>
                <a:lnTo>
                  <a:pt x="59594" y="8250"/>
                </a:lnTo>
                <a:lnTo>
                  <a:pt x="65129" y="7087"/>
                </a:lnTo>
                <a:lnTo>
                  <a:pt x="70407" y="5518"/>
                </a:lnTo>
                <a:lnTo>
                  <a:pt x="75513" y="3679"/>
                </a:lnTo>
                <a:lnTo>
                  <a:pt x="81298" y="2452"/>
                </a:lnTo>
                <a:lnTo>
                  <a:pt x="87536" y="1635"/>
                </a:lnTo>
                <a:lnTo>
                  <a:pt x="94076" y="1090"/>
                </a:lnTo>
                <a:lnTo>
                  <a:pt x="100818" y="726"/>
                </a:lnTo>
                <a:lnTo>
                  <a:pt x="114658" y="323"/>
                </a:lnTo>
                <a:lnTo>
                  <a:pt x="159417" y="18"/>
                </a:lnTo>
                <a:lnTo>
                  <a:pt x="23574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1151"/>
          <p:cNvSpPr/>
          <p:nvPr/>
        </p:nvSpPr>
        <p:spPr>
          <a:xfrm>
            <a:off x="6357937" y="1378743"/>
            <a:ext cx="1843089" cy="478596"/>
          </a:xfrm>
          <a:custGeom>
            <a:avLst/>
            <a:gdLst/>
            <a:ahLst/>
            <a:cxnLst/>
            <a:rect l="0" t="0" r="0" b="0"/>
            <a:pathLst>
              <a:path w="1843089" h="478596">
                <a:moveTo>
                  <a:pt x="0" y="371475"/>
                </a:moveTo>
                <a:lnTo>
                  <a:pt x="0" y="382117"/>
                </a:lnTo>
                <a:lnTo>
                  <a:pt x="794" y="384126"/>
                </a:lnTo>
                <a:lnTo>
                  <a:pt x="3792" y="388475"/>
                </a:lnTo>
                <a:lnTo>
                  <a:pt x="9888" y="393054"/>
                </a:lnTo>
                <a:lnTo>
                  <a:pt x="20127" y="400094"/>
                </a:lnTo>
                <a:lnTo>
                  <a:pt x="33960" y="412756"/>
                </a:lnTo>
                <a:lnTo>
                  <a:pt x="46134" y="424012"/>
                </a:lnTo>
                <a:lnTo>
                  <a:pt x="65381" y="437856"/>
                </a:lnTo>
                <a:lnTo>
                  <a:pt x="77228" y="448999"/>
                </a:lnTo>
                <a:lnTo>
                  <a:pt x="81648" y="451733"/>
                </a:lnTo>
                <a:lnTo>
                  <a:pt x="98031" y="458237"/>
                </a:lnTo>
                <a:lnTo>
                  <a:pt x="119780" y="471579"/>
                </a:lnTo>
                <a:lnTo>
                  <a:pt x="122716" y="473930"/>
                </a:lnTo>
                <a:lnTo>
                  <a:pt x="128095" y="476542"/>
                </a:lnTo>
                <a:lnTo>
                  <a:pt x="135585" y="478012"/>
                </a:lnTo>
                <a:lnTo>
                  <a:pt x="142449" y="478595"/>
                </a:lnTo>
                <a:lnTo>
                  <a:pt x="146541" y="474828"/>
                </a:lnTo>
                <a:lnTo>
                  <a:pt x="147700" y="472921"/>
                </a:lnTo>
                <a:lnTo>
                  <a:pt x="148989" y="468685"/>
                </a:lnTo>
                <a:lnTo>
                  <a:pt x="149883" y="455028"/>
                </a:lnTo>
                <a:lnTo>
                  <a:pt x="149992" y="437721"/>
                </a:lnTo>
                <a:lnTo>
                  <a:pt x="149207" y="433895"/>
                </a:lnTo>
                <a:lnTo>
                  <a:pt x="145104" y="423925"/>
                </a:lnTo>
                <a:lnTo>
                  <a:pt x="143535" y="410476"/>
                </a:lnTo>
                <a:lnTo>
                  <a:pt x="143168" y="398334"/>
                </a:lnTo>
                <a:lnTo>
                  <a:pt x="140889" y="387117"/>
                </a:lnTo>
                <a:lnTo>
                  <a:pt x="126090" y="342562"/>
                </a:lnTo>
                <a:lnTo>
                  <a:pt x="123509" y="328462"/>
                </a:lnTo>
                <a:lnTo>
                  <a:pt x="122820" y="321369"/>
                </a:lnTo>
                <a:lnTo>
                  <a:pt x="121568" y="313464"/>
                </a:lnTo>
                <a:lnTo>
                  <a:pt x="119939" y="305020"/>
                </a:lnTo>
                <a:lnTo>
                  <a:pt x="118059" y="296216"/>
                </a:lnTo>
                <a:lnTo>
                  <a:pt x="116806" y="287965"/>
                </a:lnTo>
                <a:lnTo>
                  <a:pt x="115971" y="280083"/>
                </a:lnTo>
                <a:lnTo>
                  <a:pt x="115414" y="272447"/>
                </a:lnTo>
                <a:lnTo>
                  <a:pt x="112678" y="257613"/>
                </a:lnTo>
                <a:lnTo>
                  <a:pt x="110837" y="250323"/>
                </a:lnTo>
                <a:lnTo>
                  <a:pt x="109611" y="242288"/>
                </a:lnTo>
                <a:lnTo>
                  <a:pt x="108793" y="233757"/>
                </a:lnTo>
                <a:lnTo>
                  <a:pt x="108247" y="224894"/>
                </a:lnTo>
                <a:lnTo>
                  <a:pt x="107090" y="216605"/>
                </a:lnTo>
                <a:lnTo>
                  <a:pt x="105525" y="208697"/>
                </a:lnTo>
                <a:lnTo>
                  <a:pt x="103687" y="201044"/>
                </a:lnTo>
                <a:lnTo>
                  <a:pt x="101646" y="186191"/>
                </a:lnTo>
                <a:lnTo>
                  <a:pt x="99944" y="171651"/>
                </a:lnTo>
                <a:lnTo>
                  <a:pt x="96543" y="157252"/>
                </a:lnTo>
                <a:lnTo>
                  <a:pt x="94502" y="142915"/>
                </a:lnTo>
                <a:lnTo>
                  <a:pt x="93595" y="129399"/>
                </a:lnTo>
                <a:lnTo>
                  <a:pt x="93191" y="118100"/>
                </a:lnTo>
                <a:lnTo>
                  <a:pt x="92911" y="87402"/>
                </a:lnTo>
                <a:lnTo>
                  <a:pt x="92897" y="82080"/>
                </a:lnTo>
                <a:lnTo>
                  <a:pt x="92094" y="77739"/>
                </a:lnTo>
                <a:lnTo>
                  <a:pt x="87218" y="65068"/>
                </a:lnTo>
                <a:lnTo>
                  <a:pt x="86168" y="55263"/>
                </a:lnTo>
                <a:lnTo>
                  <a:pt x="85812" y="41520"/>
                </a:lnTo>
                <a:lnTo>
                  <a:pt x="85726" y="28914"/>
                </a:lnTo>
                <a:lnTo>
                  <a:pt x="89517" y="28676"/>
                </a:lnTo>
                <a:lnTo>
                  <a:pt x="91429" y="27848"/>
                </a:lnTo>
                <a:lnTo>
                  <a:pt x="97910" y="23686"/>
                </a:lnTo>
                <a:lnTo>
                  <a:pt x="102518" y="22433"/>
                </a:lnTo>
                <a:lnTo>
                  <a:pt x="117646" y="20836"/>
                </a:lnTo>
                <a:lnTo>
                  <a:pt x="135922" y="15816"/>
                </a:lnTo>
                <a:lnTo>
                  <a:pt x="186817" y="14347"/>
                </a:lnTo>
                <a:lnTo>
                  <a:pt x="255899" y="14290"/>
                </a:lnTo>
                <a:lnTo>
                  <a:pt x="306077" y="8137"/>
                </a:lnTo>
                <a:lnTo>
                  <a:pt x="356180" y="7275"/>
                </a:lnTo>
                <a:lnTo>
                  <a:pt x="402673" y="3377"/>
                </a:lnTo>
                <a:lnTo>
                  <a:pt x="452015" y="667"/>
                </a:lnTo>
                <a:lnTo>
                  <a:pt x="502096" y="132"/>
                </a:lnTo>
                <a:lnTo>
                  <a:pt x="1127724" y="0"/>
                </a:lnTo>
                <a:lnTo>
                  <a:pt x="1183894" y="3793"/>
                </a:lnTo>
                <a:lnTo>
                  <a:pt x="1236962" y="6151"/>
                </a:lnTo>
                <a:lnTo>
                  <a:pt x="1287875" y="6850"/>
                </a:lnTo>
                <a:lnTo>
                  <a:pt x="1377204" y="12760"/>
                </a:lnTo>
                <a:lnTo>
                  <a:pt x="1430410" y="13835"/>
                </a:lnTo>
                <a:lnTo>
                  <a:pt x="1602487" y="14280"/>
                </a:lnTo>
                <a:lnTo>
                  <a:pt x="1648768" y="18078"/>
                </a:lnTo>
                <a:lnTo>
                  <a:pt x="1706279" y="20769"/>
                </a:lnTo>
                <a:lnTo>
                  <a:pt x="1774374" y="21373"/>
                </a:lnTo>
                <a:lnTo>
                  <a:pt x="1822036" y="21429"/>
                </a:lnTo>
                <a:lnTo>
                  <a:pt x="1825084" y="22224"/>
                </a:lnTo>
                <a:lnTo>
                  <a:pt x="1833167" y="26341"/>
                </a:lnTo>
                <a:lnTo>
                  <a:pt x="1843088" y="285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1152"/>
          <p:cNvSpPr/>
          <p:nvPr/>
        </p:nvSpPr>
        <p:spPr>
          <a:xfrm>
            <a:off x="6665118" y="1487016"/>
            <a:ext cx="271096" cy="306063"/>
          </a:xfrm>
          <a:custGeom>
            <a:avLst/>
            <a:gdLst/>
            <a:ahLst/>
            <a:cxnLst/>
            <a:rect l="0" t="0" r="0" b="0"/>
            <a:pathLst>
              <a:path w="271096" h="306063">
                <a:moveTo>
                  <a:pt x="0" y="41746"/>
                </a:moveTo>
                <a:lnTo>
                  <a:pt x="6151" y="35595"/>
                </a:lnTo>
                <a:lnTo>
                  <a:pt x="8820" y="35044"/>
                </a:lnTo>
                <a:lnTo>
                  <a:pt x="10643" y="34896"/>
                </a:lnTo>
                <a:lnTo>
                  <a:pt x="12651" y="34005"/>
                </a:lnTo>
                <a:lnTo>
                  <a:pt x="20065" y="28957"/>
                </a:lnTo>
                <a:lnTo>
                  <a:pt x="27704" y="24685"/>
                </a:lnTo>
                <a:lnTo>
                  <a:pt x="40929" y="17817"/>
                </a:lnTo>
                <a:lnTo>
                  <a:pt x="54902" y="10755"/>
                </a:lnTo>
                <a:lnTo>
                  <a:pt x="59621" y="9179"/>
                </a:lnTo>
                <a:lnTo>
                  <a:pt x="64353" y="8129"/>
                </a:lnTo>
                <a:lnTo>
                  <a:pt x="69096" y="7428"/>
                </a:lnTo>
                <a:lnTo>
                  <a:pt x="74639" y="6167"/>
                </a:lnTo>
                <a:lnTo>
                  <a:pt x="80715" y="4533"/>
                </a:lnTo>
                <a:lnTo>
                  <a:pt x="87148" y="2650"/>
                </a:lnTo>
                <a:lnTo>
                  <a:pt x="93024" y="1394"/>
                </a:lnTo>
                <a:lnTo>
                  <a:pt x="98528" y="558"/>
                </a:lnTo>
                <a:lnTo>
                  <a:pt x="103785" y="0"/>
                </a:lnTo>
                <a:lnTo>
                  <a:pt x="108878" y="421"/>
                </a:lnTo>
                <a:lnTo>
                  <a:pt x="113861" y="1496"/>
                </a:lnTo>
                <a:lnTo>
                  <a:pt x="118770" y="3007"/>
                </a:lnTo>
                <a:lnTo>
                  <a:pt x="124424" y="4013"/>
                </a:lnTo>
                <a:lnTo>
                  <a:pt x="130574" y="4685"/>
                </a:lnTo>
                <a:lnTo>
                  <a:pt x="137056" y="5132"/>
                </a:lnTo>
                <a:lnTo>
                  <a:pt x="142964" y="6224"/>
                </a:lnTo>
                <a:lnTo>
                  <a:pt x="148491" y="7746"/>
                </a:lnTo>
                <a:lnTo>
                  <a:pt x="153763" y="9554"/>
                </a:lnTo>
                <a:lnTo>
                  <a:pt x="161737" y="13680"/>
                </a:lnTo>
                <a:lnTo>
                  <a:pt x="164975" y="15892"/>
                </a:lnTo>
                <a:lnTo>
                  <a:pt x="170689" y="22582"/>
                </a:lnTo>
                <a:lnTo>
                  <a:pt x="175080" y="30054"/>
                </a:lnTo>
                <a:lnTo>
                  <a:pt x="177032" y="36020"/>
                </a:lnTo>
                <a:lnTo>
                  <a:pt x="177899" y="43435"/>
                </a:lnTo>
                <a:lnTo>
                  <a:pt x="178285" y="52022"/>
                </a:lnTo>
                <a:lnTo>
                  <a:pt x="178457" y="61130"/>
                </a:lnTo>
                <a:lnTo>
                  <a:pt x="176417" y="70469"/>
                </a:lnTo>
                <a:lnTo>
                  <a:pt x="174762" y="75182"/>
                </a:lnTo>
                <a:lnTo>
                  <a:pt x="168688" y="84652"/>
                </a:lnTo>
                <a:lnTo>
                  <a:pt x="160698" y="94153"/>
                </a:lnTo>
                <a:lnTo>
                  <a:pt x="156344" y="98909"/>
                </a:lnTo>
                <a:lnTo>
                  <a:pt x="151855" y="103667"/>
                </a:lnTo>
                <a:lnTo>
                  <a:pt x="146480" y="108427"/>
                </a:lnTo>
                <a:lnTo>
                  <a:pt x="140516" y="113187"/>
                </a:lnTo>
                <a:lnTo>
                  <a:pt x="134160" y="117949"/>
                </a:lnTo>
                <a:lnTo>
                  <a:pt x="129127" y="121916"/>
                </a:lnTo>
                <a:lnTo>
                  <a:pt x="121419" y="128442"/>
                </a:lnTo>
                <a:lnTo>
                  <a:pt x="116665" y="132087"/>
                </a:lnTo>
                <a:lnTo>
                  <a:pt x="111114" y="136105"/>
                </a:lnTo>
                <a:lnTo>
                  <a:pt x="105033" y="140370"/>
                </a:lnTo>
                <a:lnTo>
                  <a:pt x="100185" y="144008"/>
                </a:lnTo>
                <a:lnTo>
                  <a:pt x="92681" y="150167"/>
                </a:lnTo>
                <a:lnTo>
                  <a:pt x="88775" y="152126"/>
                </a:lnTo>
                <a:lnTo>
                  <a:pt x="84583" y="153433"/>
                </a:lnTo>
                <a:lnTo>
                  <a:pt x="76486" y="154885"/>
                </a:lnTo>
                <a:lnTo>
                  <a:pt x="68259" y="155702"/>
                </a:lnTo>
                <a:lnTo>
                  <a:pt x="61024" y="156001"/>
                </a:lnTo>
                <a:lnTo>
                  <a:pt x="58297" y="156032"/>
                </a:lnTo>
                <a:lnTo>
                  <a:pt x="58709" y="155243"/>
                </a:lnTo>
                <a:lnTo>
                  <a:pt x="61283" y="152250"/>
                </a:lnTo>
                <a:lnTo>
                  <a:pt x="62286" y="150340"/>
                </a:lnTo>
                <a:lnTo>
                  <a:pt x="64493" y="143860"/>
                </a:lnTo>
                <a:lnTo>
                  <a:pt x="67822" y="139253"/>
                </a:lnTo>
                <a:lnTo>
                  <a:pt x="74064" y="134560"/>
                </a:lnTo>
                <a:lnTo>
                  <a:pt x="82130" y="129828"/>
                </a:lnTo>
                <a:lnTo>
                  <a:pt x="91007" y="125079"/>
                </a:lnTo>
                <a:lnTo>
                  <a:pt x="96390" y="123495"/>
                </a:lnTo>
                <a:lnTo>
                  <a:pt x="102360" y="122439"/>
                </a:lnTo>
                <a:lnTo>
                  <a:pt x="108722" y="121735"/>
                </a:lnTo>
                <a:lnTo>
                  <a:pt x="115344" y="120472"/>
                </a:lnTo>
                <a:lnTo>
                  <a:pt x="122139" y="118836"/>
                </a:lnTo>
                <a:lnTo>
                  <a:pt x="129051" y="116952"/>
                </a:lnTo>
                <a:lnTo>
                  <a:pt x="136041" y="115696"/>
                </a:lnTo>
                <a:lnTo>
                  <a:pt x="143081" y="114858"/>
                </a:lnTo>
                <a:lnTo>
                  <a:pt x="150156" y="114300"/>
                </a:lnTo>
                <a:lnTo>
                  <a:pt x="157254" y="113928"/>
                </a:lnTo>
                <a:lnTo>
                  <a:pt x="171491" y="113514"/>
                </a:lnTo>
                <a:lnTo>
                  <a:pt x="189101" y="113282"/>
                </a:lnTo>
                <a:lnTo>
                  <a:pt x="195124" y="114043"/>
                </a:lnTo>
                <a:lnTo>
                  <a:pt x="201521" y="115344"/>
                </a:lnTo>
                <a:lnTo>
                  <a:pt x="208166" y="117005"/>
                </a:lnTo>
                <a:lnTo>
                  <a:pt x="214184" y="118112"/>
                </a:lnTo>
                <a:lnTo>
                  <a:pt x="219783" y="118851"/>
                </a:lnTo>
                <a:lnTo>
                  <a:pt x="225104" y="119343"/>
                </a:lnTo>
                <a:lnTo>
                  <a:pt x="230238" y="120465"/>
                </a:lnTo>
                <a:lnTo>
                  <a:pt x="235248" y="122007"/>
                </a:lnTo>
                <a:lnTo>
                  <a:pt x="240176" y="123828"/>
                </a:lnTo>
                <a:lnTo>
                  <a:pt x="245049" y="126630"/>
                </a:lnTo>
                <a:lnTo>
                  <a:pt x="249884" y="130085"/>
                </a:lnTo>
                <a:lnTo>
                  <a:pt x="257903" y="137364"/>
                </a:lnTo>
                <a:lnTo>
                  <a:pt x="263212" y="146718"/>
                </a:lnTo>
                <a:lnTo>
                  <a:pt x="267266" y="154811"/>
                </a:lnTo>
                <a:lnTo>
                  <a:pt x="269598" y="163699"/>
                </a:lnTo>
                <a:lnTo>
                  <a:pt x="270219" y="168292"/>
                </a:lnTo>
                <a:lnTo>
                  <a:pt x="270634" y="173735"/>
                </a:lnTo>
                <a:lnTo>
                  <a:pt x="270910" y="179745"/>
                </a:lnTo>
                <a:lnTo>
                  <a:pt x="271095" y="186133"/>
                </a:lnTo>
                <a:lnTo>
                  <a:pt x="270423" y="191979"/>
                </a:lnTo>
                <a:lnTo>
                  <a:pt x="269182" y="197464"/>
                </a:lnTo>
                <a:lnTo>
                  <a:pt x="267561" y="202708"/>
                </a:lnTo>
                <a:lnTo>
                  <a:pt x="266480" y="207791"/>
                </a:lnTo>
                <a:lnTo>
                  <a:pt x="265760" y="212768"/>
                </a:lnTo>
                <a:lnTo>
                  <a:pt x="265279" y="217673"/>
                </a:lnTo>
                <a:lnTo>
                  <a:pt x="263372" y="222531"/>
                </a:lnTo>
                <a:lnTo>
                  <a:pt x="260512" y="227357"/>
                </a:lnTo>
                <a:lnTo>
                  <a:pt x="257019" y="232162"/>
                </a:lnTo>
                <a:lnTo>
                  <a:pt x="253103" y="236952"/>
                </a:lnTo>
                <a:lnTo>
                  <a:pt x="248904" y="241733"/>
                </a:lnTo>
                <a:lnTo>
                  <a:pt x="244517" y="246508"/>
                </a:lnTo>
                <a:lnTo>
                  <a:pt x="240005" y="250486"/>
                </a:lnTo>
                <a:lnTo>
                  <a:pt x="235410" y="253931"/>
                </a:lnTo>
                <a:lnTo>
                  <a:pt x="230759" y="257021"/>
                </a:lnTo>
                <a:lnTo>
                  <a:pt x="226070" y="260669"/>
                </a:lnTo>
                <a:lnTo>
                  <a:pt x="221357" y="264688"/>
                </a:lnTo>
                <a:lnTo>
                  <a:pt x="216628" y="268956"/>
                </a:lnTo>
                <a:lnTo>
                  <a:pt x="211887" y="272594"/>
                </a:lnTo>
                <a:lnTo>
                  <a:pt x="207140" y="275813"/>
                </a:lnTo>
                <a:lnTo>
                  <a:pt x="202386" y="278754"/>
                </a:lnTo>
                <a:lnTo>
                  <a:pt x="197631" y="282301"/>
                </a:lnTo>
                <a:lnTo>
                  <a:pt x="192873" y="286254"/>
                </a:lnTo>
                <a:lnTo>
                  <a:pt x="188113" y="290476"/>
                </a:lnTo>
                <a:lnTo>
                  <a:pt x="183353" y="293291"/>
                </a:lnTo>
                <a:lnTo>
                  <a:pt x="178592" y="295168"/>
                </a:lnTo>
                <a:lnTo>
                  <a:pt x="173830" y="296419"/>
                </a:lnTo>
                <a:lnTo>
                  <a:pt x="169067" y="298047"/>
                </a:lnTo>
                <a:lnTo>
                  <a:pt x="164306" y="299926"/>
                </a:lnTo>
                <a:lnTo>
                  <a:pt x="159543" y="301972"/>
                </a:lnTo>
                <a:lnTo>
                  <a:pt x="154782" y="303336"/>
                </a:lnTo>
                <a:lnTo>
                  <a:pt x="150019" y="304246"/>
                </a:lnTo>
                <a:lnTo>
                  <a:pt x="145257" y="304852"/>
                </a:lnTo>
                <a:lnTo>
                  <a:pt x="140494" y="305256"/>
                </a:lnTo>
                <a:lnTo>
                  <a:pt x="135732" y="305526"/>
                </a:lnTo>
                <a:lnTo>
                  <a:pt x="126207" y="305825"/>
                </a:lnTo>
                <a:lnTo>
                  <a:pt x="98425" y="306044"/>
                </a:lnTo>
                <a:lnTo>
                  <a:pt x="79971" y="306062"/>
                </a:lnTo>
                <a:lnTo>
                  <a:pt x="77126" y="305269"/>
                </a:lnTo>
                <a:lnTo>
                  <a:pt x="75230" y="303947"/>
                </a:lnTo>
                <a:lnTo>
                  <a:pt x="73966" y="302272"/>
                </a:lnTo>
                <a:lnTo>
                  <a:pt x="72329" y="301155"/>
                </a:lnTo>
                <a:lnTo>
                  <a:pt x="68395" y="299914"/>
                </a:lnTo>
                <a:lnTo>
                  <a:pt x="67028" y="298789"/>
                </a:lnTo>
                <a:lnTo>
                  <a:pt x="66116" y="297246"/>
                </a:lnTo>
                <a:lnTo>
                  <a:pt x="64294" y="29177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1153"/>
          <p:cNvSpPr/>
          <p:nvPr/>
        </p:nvSpPr>
        <p:spPr>
          <a:xfrm>
            <a:off x="6966573" y="1514777"/>
            <a:ext cx="247409" cy="313899"/>
          </a:xfrm>
          <a:custGeom>
            <a:avLst/>
            <a:gdLst/>
            <a:ahLst/>
            <a:cxnLst/>
            <a:rect l="0" t="0" r="0" b="0"/>
            <a:pathLst>
              <a:path w="247409" h="313899">
                <a:moveTo>
                  <a:pt x="20014" y="49704"/>
                </a:moveTo>
                <a:lnTo>
                  <a:pt x="37713" y="32005"/>
                </a:lnTo>
                <a:lnTo>
                  <a:pt x="44020" y="27815"/>
                </a:lnTo>
                <a:lnTo>
                  <a:pt x="51321" y="23307"/>
                </a:lnTo>
                <a:lnTo>
                  <a:pt x="57211" y="18657"/>
                </a:lnTo>
                <a:lnTo>
                  <a:pt x="62475" y="16062"/>
                </a:lnTo>
                <a:lnTo>
                  <a:pt x="64990" y="15370"/>
                </a:lnTo>
                <a:lnTo>
                  <a:pt x="69901" y="12484"/>
                </a:lnTo>
                <a:lnTo>
                  <a:pt x="72322" y="10603"/>
                </a:lnTo>
                <a:lnTo>
                  <a:pt x="75524" y="9349"/>
                </a:lnTo>
                <a:lnTo>
                  <a:pt x="79245" y="8513"/>
                </a:lnTo>
                <a:lnTo>
                  <a:pt x="83314" y="7956"/>
                </a:lnTo>
                <a:lnTo>
                  <a:pt x="87614" y="7584"/>
                </a:lnTo>
                <a:lnTo>
                  <a:pt x="92069" y="7337"/>
                </a:lnTo>
                <a:lnTo>
                  <a:pt x="96626" y="7171"/>
                </a:lnTo>
                <a:lnTo>
                  <a:pt x="101251" y="6268"/>
                </a:lnTo>
                <a:lnTo>
                  <a:pt x="105922" y="4871"/>
                </a:lnTo>
                <a:lnTo>
                  <a:pt x="110623" y="3147"/>
                </a:lnTo>
                <a:lnTo>
                  <a:pt x="115345" y="1997"/>
                </a:lnTo>
                <a:lnTo>
                  <a:pt x="120081" y="1231"/>
                </a:lnTo>
                <a:lnTo>
                  <a:pt x="124825" y="720"/>
                </a:lnTo>
                <a:lnTo>
                  <a:pt x="129576" y="379"/>
                </a:lnTo>
                <a:lnTo>
                  <a:pt x="134330" y="152"/>
                </a:lnTo>
                <a:lnTo>
                  <a:pt x="139087" y="0"/>
                </a:lnTo>
                <a:lnTo>
                  <a:pt x="143846" y="693"/>
                </a:lnTo>
                <a:lnTo>
                  <a:pt x="148606" y="1949"/>
                </a:lnTo>
                <a:lnTo>
                  <a:pt x="153367" y="3580"/>
                </a:lnTo>
                <a:lnTo>
                  <a:pt x="158129" y="4667"/>
                </a:lnTo>
                <a:lnTo>
                  <a:pt x="162891" y="5392"/>
                </a:lnTo>
                <a:lnTo>
                  <a:pt x="167652" y="5875"/>
                </a:lnTo>
                <a:lnTo>
                  <a:pt x="172415" y="6991"/>
                </a:lnTo>
                <a:lnTo>
                  <a:pt x="177177" y="8528"/>
                </a:lnTo>
                <a:lnTo>
                  <a:pt x="181940" y="10347"/>
                </a:lnTo>
                <a:lnTo>
                  <a:pt x="189348" y="14485"/>
                </a:lnTo>
                <a:lnTo>
                  <a:pt x="196080" y="18970"/>
                </a:lnTo>
                <a:lnTo>
                  <a:pt x="200098" y="21277"/>
                </a:lnTo>
                <a:lnTo>
                  <a:pt x="204364" y="23609"/>
                </a:lnTo>
                <a:lnTo>
                  <a:pt x="211220" y="28316"/>
                </a:lnTo>
                <a:lnTo>
                  <a:pt x="214160" y="30683"/>
                </a:lnTo>
                <a:lnTo>
                  <a:pt x="219543" y="37546"/>
                </a:lnTo>
                <a:lnTo>
                  <a:pt x="222089" y="41599"/>
                </a:lnTo>
                <a:lnTo>
                  <a:pt x="229152" y="48218"/>
                </a:lnTo>
                <a:lnTo>
                  <a:pt x="233258" y="51095"/>
                </a:lnTo>
                <a:lnTo>
                  <a:pt x="235995" y="55394"/>
                </a:lnTo>
                <a:lnTo>
                  <a:pt x="237821" y="60641"/>
                </a:lnTo>
                <a:lnTo>
                  <a:pt x="239037" y="66520"/>
                </a:lnTo>
                <a:lnTo>
                  <a:pt x="240642" y="72027"/>
                </a:lnTo>
                <a:lnTo>
                  <a:pt x="242506" y="77286"/>
                </a:lnTo>
                <a:lnTo>
                  <a:pt x="244542" y="82379"/>
                </a:lnTo>
                <a:lnTo>
                  <a:pt x="245899" y="87363"/>
                </a:lnTo>
                <a:lnTo>
                  <a:pt x="247408" y="97133"/>
                </a:lnTo>
                <a:lnTo>
                  <a:pt x="247016" y="102754"/>
                </a:lnTo>
                <a:lnTo>
                  <a:pt x="245961" y="108883"/>
                </a:lnTo>
                <a:lnTo>
                  <a:pt x="244465" y="115351"/>
                </a:lnTo>
                <a:lnTo>
                  <a:pt x="243466" y="122043"/>
                </a:lnTo>
                <a:lnTo>
                  <a:pt x="242801" y="128886"/>
                </a:lnTo>
                <a:lnTo>
                  <a:pt x="242358" y="135830"/>
                </a:lnTo>
                <a:lnTo>
                  <a:pt x="240474" y="142046"/>
                </a:lnTo>
                <a:lnTo>
                  <a:pt x="237632" y="147778"/>
                </a:lnTo>
                <a:lnTo>
                  <a:pt x="234148" y="153187"/>
                </a:lnTo>
                <a:lnTo>
                  <a:pt x="231033" y="159173"/>
                </a:lnTo>
                <a:lnTo>
                  <a:pt x="228162" y="165546"/>
                </a:lnTo>
                <a:lnTo>
                  <a:pt x="225454" y="172176"/>
                </a:lnTo>
                <a:lnTo>
                  <a:pt x="222061" y="178977"/>
                </a:lnTo>
                <a:lnTo>
                  <a:pt x="218213" y="185892"/>
                </a:lnTo>
                <a:lnTo>
                  <a:pt x="214059" y="192883"/>
                </a:lnTo>
                <a:lnTo>
                  <a:pt x="209702" y="199132"/>
                </a:lnTo>
                <a:lnTo>
                  <a:pt x="205210" y="204885"/>
                </a:lnTo>
                <a:lnTo>
                  <a:pt x="200629" y="210308"/>
                </a:lnTo>
                <a:lnTo>
                  <a:pt x="195986" y="215511"/>
                </a:lnTo>
                <a:lnTo>
                  <a:pt x="186595" y="225525"/>
                </a:lnTo>
                <a:lnTo>
                  <a:pt x="179246" y="235267"/>
                </a:lnTo>
                <a:lnTo>
                  <a:pt x="172540" y="244889"/>
                </a:lnTo>
                <a:lnTo>
                  <a:pt x="168529" y="249677"/>
                </a:lnTo>
                <a:lnTo>
                  <a:pt x="164268" y="254457"/>
                </a:lnTo>
                <a:lnTo>
                  <a:pt x="155300" y="264001"/>
                </a:lnTo>
                <a:lnTo>
                  <a:pt x="150686" y="268769"/>
                </a:lnTo>
                <a:lnTo>
                  <a:pt x="145228" y="272741"/>
                </a:lnTo>
                <a:lnTo>
                  <a:pt x="139209" y="276183"/>
                </a:lnTo>
                <a:lnTo>
                  <a:pt x="116231" y="287410"/>
                </a:lnTo>
                <a:lnTo>
                  <a:pt x="111940" y="289931"/>
                </a:lnTo>
                <a:lnTo>
                  <a:pt x="105055" y="294848"/>
                </a:lnTo>
                <a:lnTo>
                  <a:pt x="101314" y="297271"/>
                </a:lnTo>
                <a:lnTo>
                  <a:pt x="97233" y="299680"/>
                </a:lnTo>
                <a:lnTo>
                  <a:pt x="92925" y="302079"/>
                </a:lnTo>
                <a:lnTo>
                  <a:pt x="83905" y="306862"/>
                </a:lnTo>
                <a:lnTo>
                  <a:pt x="79276" y="309249"/>
                </a:lnTo>
                <a:lnTo>
                  <a:pt x="74603" y="310840"/>
                </a:lnTo>
                <a:lnTo>
                  <a:pt x="69901" y="311901"/>
                </a:lnTo>
                <a:lnTo>
                  <a:pt x="65178" y="312608"/>
                </a:lnTo>
                <a:lnTo>
                  <a:pt x="59649" y="313080"/>
                </a:lnTo>
                <a:lnTo>
                  <a:pt x="53581" y="313394"/>
                </a:lnTo>
                <a:lnTo>
                  <a:pt x="37897" y="313836"/>
                </a:lnTo>
                <a:lnTo>
                  <a:pt x="34318" y="313898"/>
                </a:lnTo>
                <a:lnTo>
                  <a:pt x="31137" y="313146"/>
                </a:lnTo>
                <a:lnTo>
                  <a:pt x="25487" y="310193"/>
                </a:lnTo>
                <a:lnTo>
                  <a:pt x="17843" y="304068"/>
                </a:lnTo>
                <a:lnTo>
                  <a:pt x="10552" y="297227"/>
                </a:lnTo>
                <a:lnTo>
                  <a:pt x="3364" y="290172"/>
                </a:lnTo>
                <a:lnTo>
                  <a:pt x="1770" y="287804"/>
                </a:lnTo>
                <a:lnTo>
                  <a:pt x="0" y="283055"/>
                </a:lnTo>
                <a:lnTo>
                  <a:pt x="321" y="280678"/>
                </a:lnTo>
                <a:lnTo>
                  <a:pt x="1329" y="278299"/>
                </a:lnTo>
                <a:lnTo>
                  <a:pt x="2795" y="275919"/>
                </a:lnTo>
                <a:lnTo>
                  <a:pt x="4423" y="269042"/>
                </a:lnTo>
                <a:lnTo>
                  <a:pt x="4858" y="264986"/>
                </a:lnTo>
                <a:lnTo>
                  <a:pt x="5941" y="261487"/>
                </a:lnTo>
                <a:lnTo>
                  <a:pt x="9262" y="255484"/>
                </a:lnTo>
                <a:lnTo>
                  <a:pt x="15593" y="247642"/>
                </a:lnTo>
                <a:lnTo>
                  <a:pt x="22283" y="242716"/>
                </a:lnTo>
                <a:lnTo>
                  <a:pt x="26290" y="240291"/>
                </a:lnTo>
                <a:lnTo>
                  <a:pt x="30547" y="237881"/>
                </a:lnTo>
                <a:lnTo>
                  <a:pt x="39512" y="233086"/>
                </a:lnTo>
                <a:lnTo>
                  <a:pt x="44125" y="231490"/>
                </a:lnTo>
                <a:lnTo>
                  <a:pt x="48788" y="230426"/>
                </a:lnTo>
                <a:lnTo>
                  <a:pt x="53484" y="229716"/>
                </a:lnTo>
                <a:lnTo>
                  <a:pt x="60819" y="228928"/>
                </a:lnTo>
                <a:lnTo>
                  <a:pt x="67518" y="228578"/>
                </a:lnTo>
                <a:lnTo>
                  <a:pt x="75787" y="228422"/>
                </a:lnTo>
                <a:lnTo>
                  <a:pt x="80215" y="229174"/>
                </a:lnTo>
                <a:lnTo>
                  <a:pt x="84754" y="230469"/>
                </a:lnTo>
                <a:lnTo>
                  <a:pt x="89368" y="232127"/>
                </a:lnTo>
                <a:lnTo>
                  <a:pt x="94031" y="234025"/>
                </a:lnTo>
                <a:lnTo>
                  <a:pt x="98728" y="236085"/>
                </a:lnTo>
                <a:lnTo>
                  <a:pt x="108179" y="240490"/>
                </a:lnTo>
                <a:lnTo>
                  <a:pt x="131941" y="252148"/>
                </a:lnTo>
                <a:lnTo>
                  <a:pt x="139345" y="256889"/>
                </a:lnTo>
                <a:lnTo>
                  <a:pt x="145282" y="261643"/>
                </a:lnTo>
                <a:lnTo>
                  <a:pt x="150566" y="266401"/>
                </a:lnTo>
                <a:lnTo>
                  <a:pt x="158003" y="273542"/>
                </a:lnTo>
                <a:lnTo>
                  <a:pt x="161219" y="275130"/>
                </a:lnTo>
                <a:lnTo>
                  <a:pt x="164951" y="276188"/>
                </a:lnTo>
                <a:lnTo>
                  <a:pt x="169026" y="276893"/>
                </a:lnTo>
                <a:lnTo>
                  <a:pt x="175671" y="279793"/>
                </a:lnTo>
                <a:lnTo>
                  <a:pt x="181270" y="282934"/>
                </a:lnTo>
                <a:lnTo>
                  <a:pt x="188091" y="284703"/>
                </a:lnTo>
                <a:lnTo>
                  <a:pt x="191464" y="28544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1154"/>
          <p:cNvSpPr/>
          <p:nvPr/>
        </p:nvSpPr>
        <p:spPr>
          <a:xfrm>
            <a:off x="7293768" y="1514562"/>
            <a:ext cx="214314" cy="114214"/>
          </a:xfrm>
          <a:custGeom>
            <a:avLst/>
            <a:gdLst/>
            <a:ahLst/>
            <a:cxnLst/>
            <a:rect l="0" t="0" r="0" b="0"/>
            <a:pathLst>
              <a:path w="214314" h="114214">
                <a:moveTo>
                  <a:pt x="0" y="7056"/>
                </a:moveTo>
                <a:lnTo>
                  <a:pt x="3793" y="7056"/>
                </a:lnTo>
                <a:lnTo>
                  <a:pt x="4116" y="6263"/>
                </a:lnTo>
                <a:lnTo>
                  <a:pt x="3538" y="4940"/>
                </a:lnTo>
                <a:lnTo>
                  <a:pt x="2359" y="3264"/>
                </a:lnTo>
                <a:lnTo>
                  <a:pt x="2367" y="2147"/>
                </a:lnTo>
                <a:lnTo>
                  <a:pt x="3165" y="1402"/>
                </a:lnTo>
                <a:lnTo>
                  <a:pt x="4491" y="905"/>
                </a:lnTo>
                <a:lnTo>
                  <a:pt x="10151" y="207"/>
                </a:lnTo>
                <a:lnTo>
                  <a:pt x="13062" y="0"/>
                </a:lnTo>
                <a:lnTo>
                  <a:pt x="15860" y="2068"/>
                </a:lnTo>
                <a:lnTo>
                  <a:pt x="20331" y="6071"/>
                </a:lnTo>
                <a:lnTo>
                  <a:pt x="24898" y="10557"/>
                </a:lnTo>
                <a:lnTo>
                  <a:pt x="26124" y="12565"/>
                </a:lnTo>
                <a:lnTo>
                  <a:pt x="26941" y="14697"/>
                </a:lnTo>
                <a:lnTo>
                  <a:pt x="27486" y="16913"/>
                </a:lnTo>
                <a:lnTo>
                  <a:pt x="27849" y="19977"/>
                </a:lnTo>
                <a:lnTo>
                  <a:pt x="28092" y="23608"/>
                </a:lnTo>
                <a:lnTo>
                  <a:pt x="28360" y="31081"/>
                </a:lnTo>
                <a:lnTo>
                  <a:pt x="28512" y="39751"/>
                </a:lnTo>
                <a:lnTo>
                  <a:pt x="28547" y="44871"/>
                </a:lnTo>
                <a:lnTo>
                  <a:pt x="27763" y="48141"/>
                </a:lnTo>
                <a:lnTo>
                  <a:pt x="26446" y="51909"/>
                </a:lnTo>
                <a:lnTo>
                  <a:pt x="24775" y="56008"/>
                </a:lnTo>
                <a:lnTo>
                  <a:pt x="23661" y="59534"/>
                </a:lnTo>
                <a:lnTo>
                  <a:pt x="22917" y="62679"/>
                </a:lnTo>
                <a:lnTo>
                  <a:pt x="22422" y="65569"/>
                </a:lnTo>
                <a:lnTo>
                  <a:pt x="22092" y="69084"/>
                </a:lnTo>
                <a:lnTo>
                  <a:pt x="21872" y="73014"/>
                </a:lnTo>
                <a:lnTo>
                  <a:pt x="21725" y="77222"/>
                </a:lnTo>
                <a:lnTo>
                  <a:pt x="20833" y="80821"/>
                </a:lnTo>
                <a:lnTo>
                  <a:pt x="19446" y="84014"/>
                </a:lnTo>
                <a:lnTo>
                  <a:pt x="17726" y="86936"/>
                </a:lnTo>
                <a:lnTo>
                  <a:pt x="16581" y="89679"/>
                </a:lnTo>
                <a:lnTo>
                  <a:pt x="15816" y="92300"/>
                </a:lnTo>
                <a:lnTo>
                  <a:pt x="14589" y="98419"/>
                </a:lnTo>
                <a:lnTo>
                  <a:pt x="15283" y="99715"/>
                </a:lnTo>
                <a:lnTo>
                  <a:pt x="18170" y="103271"/>
                </a:lnTo>
                <a:lnTo>
                  <a:pt x="20466" y="105944"/>
                </a:lnTo>
                <a:lnTo>
                  <a:pt x="23119" y="108685"/>
                </a:lnTo>
                <a:lnTo>
                  <a:pt x="24938" y="110528"/>
                </a:lnTo>
                <a:lnTo>
                  <a:pt x="27738" y="111756"/>
                </a:lnTo>
                <a:lnTo>
                  <a:pt x="31192" y="112575"/>
                </a:lnTo>
                <a:lnTo>
                  <a:pt x="35083" y="113121"/>
                </a:lnTo>
                <a:lnTo>
                  <a:pt x="39263" y="113485"/>
                </a:lnTo>
                <a:lnTo>
                  <a:pt x="43638" y="113727"/>
                </a:lnTo>
                <a:lnTo>
                  <a:pt x="51939" y="113997"/>
                </a:lnTo>
                <a:lnTo>
                  <a:pt x="58273" y="114117"/>
                </a:lnTo>
                <a:lnTo>
                  <a:pt x="214313" y="1142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1155"/>
          <p:cNvSpPr/>
          <p:nvPr/>
        </p:nvSpPr>
        <p:spPr>
          <a:xfrm>
            <a:off x="7465305" y="1493130"/>
            <a:ext cx="71352" cy="342814"/>
          </a:xfrm>
          <a:custGeom>
            <a:avLst/>
            <a:gdLst/>
            <a:ahLst/>
            <a:cxnLst/>
            <a:rect l="0" t="0" r="0" b="0"/>
            <a:pathLst>
              <a:path w="71352" h="342814">
                <a:moveTo>
                  <a:pt x="7057" y="7057"/>
                </a:moveTo>
                <a:lnTo>
                  <a:pt x="0" y="0"/>
                </a:lnTo>
                <a:lnTo>
                  <a:pt x="6072" y="6072"/>
                </a:lnTo>
                <a:lnTo>
                  <a:pt x="6765" y="14350"/>
                </a:lnTo>
                <a:lnTo>
                  <a:pt x="6971" y="23064"/>
                </a:lnTo>
                <a:lnTo>
                  <a:pt x="9135" y="30311"/>
                </a:lnTo>
                <a:lnTo>
                  <a:pt x="10823" y="34466"/>
                </a:lnTo>
                <a:lnTo>
                  <a:pt x="11949" y="39617"/>
                </a:lnTo>
                <a:lnTo>
                  <a:pt x="12700" y="45433"/>
                </a:lnTo>
                <a:lnTo>
                  <a:pt x="13201" y="51691"/>
                </a:lnTo>
                <a:lnTo>
                  <a:pt x="13533" y="57450"/>
                </a:lnTo>
                <a:lnTo>
                  <a:pt x="13905" y="68083"/>
                </a:lnTo>
                <a:lnTo>
                  <a:pt x="14112" y="82994"/>
                </a:lnTo>
                <a:lnTo>
                  <a:pt x="14936" y="88638"/>
                </a:lnTo>
                <a:lnTo>
                  <a:pt x="16279" y="94782"/>
                </a:lnTo>
                <a:lnTo>
                  <a:pt x="17967" y="101259"/>
                </a:lnTo>
                <a:lnTo>
                  <a:pt x="19886" y="107165"/>
                </a:lnTo>
                <a:lnTo>
                  <a:pt x="21960" y="112689"/>
                </a:lnTo>
                <a:lnTo>
                  <a:pt x="24136" y="117960"/>
                </a:lnTo>
                <a:lnTo>
                  <a:pt x="25587" y="123855"/>
                </a:lnTo>
                <a:lnTo>
                  <a:pt x="26554" y="130166"/>
                </a:lnTo>
                <a:lnTo>
                  <a:pt x="27199" y="136755"/>
                </a:lnTo>
                <a:lnTo>
                  <a:pt x="28423" y="143528"/>
                </a:lnTo>
                <a:lnTo>
                  <a:pt x="30032" y="150425"/>
                </a:lnTo>
                <a:lnTo>
                  <a:pt x="31899" y="157405"/>
                </a:lnTo>
                <a:lnTo>
                  <a:pt x="33143" y="163645"/>
                </a:lnTo>
                <a:lnTo>
                  <a:pt x="33972" y="169393"/>
                </a:lnTo>
                <a:lnTo>
                  <a:pt x="34525" y="174812"/>
                </a:lnTo>
                <a:lnTo>
                  <a:pt x="35688" y="180806"/>
                </a:lnTo>
                <a:lnTo>
                  <a:pt x="37257" y="187184"/>
                </a:lnTo>
                <a:lnTo>
                  <a:pt x="39097" y="193816"/>
                </a:lnTo>
                <a:lnTo>
                  <a:pt x="40322" y="200620"/>
                </a:lnTo>
                <a:lnTo>
                  <a:pt x="41141" y="207536"/>
                </a:lnTo>
                <a:lnTo>
                  <a:pt x="41686" y="214529"/>
                </a:lnTo>
                <a:lnTo>
                  <a:pt x="42843" y="220778"/>
                </a:lnTo>
                <a:lnTo>
                  <a:pt x="44408" y="226531"/>
                </a:lnTo>
                <a:lnTo>
                  <a:pt x="46245" y="231954"/>
                </a:lnTo>
                <a:lnTo>
                  <a:pt x="48287" y="242213"/>
                </a:lnTo>
                <a:lnTo>
                  <a:pt x="49988" y="252859"/>
                </a:lnTo>
                <a:lnTo>
                  <a:pt x="51552" y="259031"/>
                </a:lnTo>
                <a:lnTo>
                  <a:pt x="53389" y="265527"/>
                </a:lnTo>
                <a:lnTo>
                  <a:pt x="54614" y="271446"/>
                </a:lnTo>
                <a:lnTo>
                  <a:pt x="55431" y="276978"/>
                </a:lnTo>
                <a:lnTo>
                  <a:pt x="55974" y="282255"/>
                </a:lnTo>
                <a:lnTo>
                  <a:pt x="57131" y="286566"/>
                </a:lnTo>
                <a:lnTo>
                  <a:pt x="58696" y="290234"/>
                </a:lnTo>
                <a:lnTo>
                  <a:pt x="60533" y="293473"/>
                </a:lnTo>
                <a:lnTo>
                  <a:pt x="64691" y="301305"/>
                </a:lnTo>
                <a:lnTo>
                  <a:pt x="66911" y="305616"/>
                </a:lnTo>
                <a:lnTo>
                  <a:pt x="68391" y="309284"/>
                </a:lnTo>
                <a:lnTo>
                  <a:pt x="70473" y="318238"/>
                </a:lnTo>
                <a:lnTo>
                  <a:pt x="71178" y="328375"/>
                </a:lnTo>
                <a:lnTo>
                  <a:pt x="71317" y="338021"/>
                </a:lnTo>
                <a:lnTo>
                  <a:pt x="71351" y="3428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1156"/>
          <p:cNvSpPr/>
          <p:nvPr/>
        </p:nvSpPr>
        <p:spPr>
          <a:xfrm>
            <a:off x="5715000" y="1943100"/>
            <a:ext cx="2028826" cy="42863"/>
          </a:xfrm>
          <a:custGeom>
            <a:avLst/>
            <a:gdLst/>
            <a:ahLst/>
            <a:cxnLst/>
            <a:rect l="0" t="0" r="0" b="0"/>
            <a:pathLst>
              <a:path w="2028826" h="42863">
                <a:moveTo>
                  <a:pt x="0" y="42862"/>
                </a:moveTo>
                <a:lnTo>
                  <a:pt x="296392" y="42862"/>
                </a:lnTo>
                <a:lnTo>
                  <a:pt x="305545" y="42068"/>
                </a:lnTo>
                <a:lnTo>
                  <a:pt x="314821" y="40745"/>
                </a:lnTo>
                <a:lnTo>
                  <a:pt x="324181" y="39070"/>
                </a:lnTo>
                <a:lnTo>
                  <a:pt x="333595" y="37952"/>
                </a:lnTo>
                <a:lnTo>
                  <a:pt x="352523" y="36711"/>
                </a:lnTo>
                <a:lnTo>
                  <a:pt x="362015" y="35586"/>
                </a:lnTo>
                <a:lnTo>
                  <a:pt x="371518" y="34043"/>
                </a:lnTo>
                <a:lnTo>
                  <a:pt x="381029" y="32220"/>
                </a:lnTo>
                <a:lnTo>
                  <a:pt x="390544" y="31005"/>
                </a:lnTo>
                <a:lnTo>
                  <a:pt x="400063" y="30195"/>
                </a:lnTo>
                <a:lnTo>
                  <a:pt x="441945" y="28895"/>
                </a:lnTo>
                <a:lnTo>
                  <a:pt x="487641" y="27844"/>
                </a:lnTo>
                <a:lnTo>
                  <a:pt x="498132" y="26500"/>
                </a:lnTo>
                <a:lnTo>
                  <a:pt x="508300" y="24810"/>
                </a:lnTo>
                <a:lnTo>
                  <a:pt x="519048" y="23684"/>
                </a:lnTo>
                <a:lnTo>
                  <a:pt x="541573" y="22432"/>
                </a:lnTo>
                <a:lnTo>
                  <a:pt x="553136" y="21305"/>
                </a:lnTo>
                <a:lnTo>
                  <a:pt x="564813" y="19759"/>
                </a:lnTo>
                <a:lnTo>
                  <a:pt x="576567" y="17935"/>
                </a:lnTo>
                <a:lnTo>
                  <a:pt x="589165" y="16719"/>
                </a:lnTo>
                <a:lnTo>
                  <a:pt x="602327" y="15908"/>
                </a:lnTo>
                <a:lnTo>
                  <a:pt x="653877" y="14607"/>
                </a:lnTo>
                <a:lnTo>
                  <a:pt x="666105" y="13707"/>
                </a:lnTo>
                <a:lnTo>
                  <a:pt x="678226" y="12313"/>
                </a:lnTo>
                <a:lnTo>
                  <a:pt x="690276" y="10590"/>
                </a:lnTo>
                <a:lnTo>
                  <a:pt x="703071" y="9441"/>
                </a:lnTo>
                <a:lnTo>
                  <a:pt x="729988" y="8165"/>
                </a:lnTo>
                <a:lnTo>
                  <a:pt x="743040" y="7030"/>
                </a:lnTo>
                <a:lnTo>
                  <a:pt x="755710" y="5481"/>
                </a:lnTo>
                <a:lnTo>
                  <a:pt x="768125" y="3653"/>
                </a:lnTo>
                <a:lnTo>
                  <a:pt x="781165" y="2436"/>
                </a:lnTo>
                <a:lnTo>
                  <a:pt x="794620" y="1623"/>
                </a:lnTo>
                <a:lnTo>
                  <a:pt x="846642" y="320"/>
                </a:lnTo>
                <a:lnTo>
                  <a:pt x="1208295" y="0"/>
                </a:lnTo>
                <a:lnTo>
                  <a:pt x="1221454" y="793"/>
                </a:lnTo>
                <a:lnTo>
                  <a:pt x="1234197" y="2116"/>
                </a:lnTo>
                <a:lnTo>
                  <a:pt x="1246661" y="3792"/>
                </a:lnTo>
                <a:lnTo>
                  <a:pt x="1259732" y="4909"/>
                </a:lnTo>
                <a:lnTo>
                  <a:pt x="1286956" y="6150"/>
                </a:lnTo>
                <a:lnTo>
                  <a:pt x="1342445" y="6947"/>
                </a:lnTo>
                <a:lnTo>
                  <a:pt x="1404547" y="7117"/>
                </a:lnTo>
                <a:lnTo>
                  <a:pt x="1416584" y="7920"/>
                </a:lnTo>
                <a:lnTo>
                  <a:pt x="1428577" y="9249"/>
                </a:lnTo>
                <a:lnTo>
                  <a:pt x="1440540" y="10928"/>
                </a:lnTo>
                <a:lnTo>
                  <a:pt x="1453279" y="12048"/>
                </a:lnTo>
                <a:lnTo>
                  <a:pt x="1480132" y="13292"/>
                </a:lnTo>
                <a:lnTo>
                  <a:pt x="1542604" y="14156"/>
                </a:lnTo>
                <a:lnTo>
                  <a:pt x="1566664" y="15023"/>
                </a:lnTo>
                <a:lnTo>
                  <a:pt x="1578636" y="16365"/>
                </a:lnTo>
                <a:lnTo>
                  <a:pt x="1590587" y="18054"/>
                </a:lnTo>
                <a:lnTo>
                  <a:pt x="1602523" y="19179"/>
                </a:lnTo>
                <a:lnTo>
                  <a:pt x="1626368" y="20430"/>
                </a:lnTo>
                <a:lnTo>
                  <a:pt x="1683804" y="21299"/>
                </a:lnTo>
                <a:lnTo>
                  <a:pt x="1704826" y="22166"/>
                </a:lnTo>
                <a:lnTo>
                  <a:pt x="1715988" y="23508"/>
                </a:lnTo>
                <a:lnTo>
                  <a:pt x="1727398" y="25197"/>
                </a:lnTo>
                <a:lnTo>
                  <a:pt x="1738179" y="26323"/>
                </a:lnTo>
                <a:lnTo>
                  <a:pt x="1758626" y="27574"/>
                </a:lnTo>
                <a:lnTo>
                  <a:pt x="1812875" y="28443"/>
                </a:lnTo>
                <a:lnTo>
                  <a:pt x="1861922" y="29351"/>
                </a:lnTo>
                <a:lnTo>
                  <a:pt x="1871519" y="30680"/>
                </a:lnTo>
                <a:lnTo>
                  <a:pt x="1881092" y="32359"/>
                </a:lnTo>
                <a:lnTo>
                  <a:pt x="1890648" y="33479"/>
                </a:lnTo>
                <a:lnTo>
                  <a:pt x="1909733" y="34723"/>
                </a:lnTo>
                <a:lnTo>
                  <a:pt x="1969371" y="35679"/>
                </a:lnTo>
                <a:lnTo>
                  <a:pt x="1990269" y="35711"/>
                </a:lnTo>
                <a:lnTo>
                  <a:pt x="1994389" y="36507"/>
                </a:lnTo>
                <a:lnTo>
                  <a:pt x="1997931" y="37832"/>
                </a:lnTo>
                <a:lnTo>
                  <a:pt x="2001085" y="39508"/>
                </a:lnTo>
                <a:lnTo>
                  <a:pt x="2003981" y="40626"/>
                </a:lnTo>
                <a:lnTo>
                  <a:pt x="2009317" y="41868"/>
                </a:lnTo>
                <a:lnTo>
                  <a:pt x="2028825" y="428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1157"/>
          <p:cNvSpPr/>
          <p:nvPr/>
        </p:nvSpPr>
        <p:spPr>
          <a:xfrm>
            <a:off x="6179381" y="2108496"/>
            <a:ext cx="342863" cy="241762"/>
          </a:xfrm>
          <a:custGeom>
            <a:avLst/>
            <a:gdLst/>
            <a:ahLst/>
            <a:cxnLst/>
            <a:rect l="0" t="0" r="0" b="0"/>
            <a:pathLst>
              <a:path w="342863" h="241762">
                <a:moveTo>
                  <a:pt x="92831" y="56060"/>
                </a:moveTo>
                <a:lnTo>
                  <a:pt x="89039" y="56060"/>
                </a:lnTo>
                <a:lnTo>
                  <a:pt x="87921" y="55266"/>
                </a:lnTo>
                <a:lnTo>
                  <a:pt x="87177" y="53943"/>
                </a:lnTo>
                <a:lnTo>
                  <a:pt x="85774" y="49210"/>
                </a:lnTo>
                <a:lnTo>
                  <a:pt x="85693" y="41658"/>
                </a:lnTo>
                <a:lnTo>
                  <a:pt x="85690" y="38282"/>
                </a:lnTo>
                <a:lnTo>
                  <a:pt x="86483" y="36270"/>
                </a:lnTo>
                <a:lnTo>
                  <a:pt x="89480" y="31919"/>
                </a:lnTo>
                <a:lnTo>
                  <a:pt x="91391" y="30441"/>
                </a:lnTo>
                <a:lnTo>
                  <a:pt x="93458" y="29455"/>
                </a:lnTo>
                <a:lnTo>
                  <a:pt x="95631" y="28798"/>
                </a:lnTo>
                <a:lnTo>
                  <a:pt x="100161" y="25952"/>
                </a:lnTo>
                <a:lnTo>
                  <a:pt x="105614" y="22041"/>
                </a:lnTo>
                <a:lnTo>
                  <a:pt x="113329" y="17657"/>
                </a:lnTo>
                <a:lnTo>
                  <a:pt x="122049" y="15179"/>
                </a:lnTo>
                <a:lnTo>
                  <a:pt x="131217" y="13284"/>
                </a:lnTo>
                <a:lnTo>
                  <a:pt x="140583" y="9796"/>
                </a:lnTo>
                <a:lnTo>
                  <a:pt x="150038" y="7717"/>
                </a:lnTo>
                <a:lnTo>
                  <a:pt x="159531" y="5999"/>
                </a:lnTo>
                <a:lnTo>
                  <a:pt x="169042" y="2590"/>
                </a:lnTo>
                <a:lnTo>
                  <a:pt x="174595" y="1363"/>
                </a:lnTo>
                <a:lnTo>
                  <a:pt x="180678" y="545"/>
                </a:lnTo>
                <a:lnTo>
                  <a:pt x="187114" y="0"/>
                </a:lnTo>
                <a:lnTo>
                  <a:pt x="192993" y="430"/>
                </a:lnTo>
                <a:lnTo>
                  <a:pt x="198499" y="1511"/>
                </a:lnTo>
                <a:lnTo>
                  <a:pt x="208057" y="4034"/>
                </a:lnTo>
                <a:lnTo>
                  <a:pt x="218694" y="6249"/>
                </a:lnTo>
                <a:lnTo>
                  <a:pt x="227087" y="9580"/>
                </a:lnTo>
                <a:lnTo>
                  <a:pt x="236945" y="15918"/>
                </a:lnTo>
                <a:lnTo>
                  <a:pt x="244893" y="22823"/>
                </a:lnTo>
                <a:lnTo>
                  <a:pt x="252275" y="29896"/>
                </a:lnTo>
                <a:lnTo>
                  <a:pt x="253896" y="32267"/>
                </a:lnTo>
                <a:lnTo>
                  <a:pt x="255697" y="37019"/>
                </a:lnTo>
                <a:lnTo>
                  <a:pt x="258614" y="43893"/>
                </a:lnTo>
                <a:lnTo>
                  <a:pt x="261762" y="51446"/>
                </a:lnTo>
                <a:lnTo>
                  <a:pt x="263161" y="57449"/>
                </a:lnTo>
                <a:lnTo>
                  <a:pt x="262741" y="60954"/>
                </a:lnTo>
                <a:lnTo>
                  <a:pt x="261666" y="64879"/>
                </a:lnTo>
                <a:lnTo>
                  <a:pt x="260157" y="69083"/>
                </a:lnTo>
                <a:lnTo>
                  <a:pt x="259150" y="74267"/>
                </a:lnTo>
                <a:lnTo>
                  <a:pt x="258479" y="80104"/>
                </a:lnTo>
                <a:lnTo>
                  <a:pt x="258032" y="86377"/>
                </a:lnTo>
                <a:lnTo>
                  <a:pt x="256940" y="91353"/>
                </a:lnTo>
                <a:lnTo>
                  <a:pt x="255418" y="95463"/>
                </a:lnTo>
                <a:lnTo>
                  <a:pt x="253610" y="98997"/>
                </a:lnTo>
                <a:lnTo>
                  <a:pt x="250817" y="103735"/>
                </a:lnTo>
                <a:lnTo>
                  <a:pt x="243481" y="115349"/>
                </a:lnTo>
                <a:lnTo>
                  <a:pt x="240095" y="120986"/>
                </a:lnTo>
                <a:lnTo>
                  <a:pt x="237045" y="126331"/>
                </a:lnTo>
                <a:lnTo>
                  <a:pt x="234217" y="131482"/>
                </a:lnTo>
                <a:lnTo>
                  <a:pt x="230745" y="136504"/>
                </a:lnTo>
                <a:lnTo>
                  <a:pt x="226842" y="141439"/>
                </a:lnTo>
                <a:lnTo>
                  <a:pt x="222653" y="146317"/>
                </a:lnTo>
                <a:lnTo>
                  <a:pt x="219067" y="151156"/>
                </a:lnTo>
                <a:lnTo>
                  <a:pt x="215882" y="155970"/>
                </a:lnTo>
                <a:lnTo>
                  <a:pt x="212965" y="160767"/>
                </a:lnTo>
                <a:lnTo>
                  <a:pt x="208639" y="164758"/>
                </a:lnTo>
                <a:lnTo>
                  <a:pt x="203374" y="168213"/>
                </a:lnTo>
                <a:lnTo>
                  <a:pt x="197483" y="171310"/>
                </a:lnTo>
                <a:lnTo>
                  <a:pt x="192761" y="174962"/>
                </a:lnTo>
                <a:lnTo>
                  <a:pt x="188820" y="178984"/>
                </a:lnTo>
                <a:lnTo>
                  <a:pt x="185399" y="183253"/>
                </a:lnTo>
                <a:lnTo>
                  <a:pt x="180736" y="187687"/>
                </a:lnTo>
                <a:lnTo>
                  <a:pt x="175247" y="192230"/>
                </a:lnTo>
                <a:lnTo>
                  <a:pt x="169207" y="196846"/>
                </a:lnTo>
                <a:lnTo>
                  <a:pt x="163592" y="200717"/>
                </a:lnTo>
                <a:lnTo>
                  <a:pt x="153120" y="207135"/>
                </a:lnTo>
                <a:lnTo>
                  <a:pt x="143174" y="212634"/>
                </a:lnTo>
                <a:lnTo>
                  <a:pt x="128650" y="220192"/>
                </a:lnTo>
                <a:lnTo>
                  <a:pt x="109520" y="229857"/>
                </a:lnTo>
                <a:lnTo>
                  <a:pt x="99983" y="232522"/>
                </a:lnTo>
                <a:lnTo>
                  <a:pt x="90454" y="234500"/>
                </a:lnTo>
                <a:lnTo>
                  <a:pt x="80927" y="238025"/>
                </a:lnTo>
                <a:lnTo>
                  <a:pt x="71401" y="240121"/>
                </a:lnTo>
                <a:lnTo>
                  <a:pt x="61876" y="241052"/>
                </a:lnTo>
                <a:lnTo>
                  <a:pt x="52350" y="241466"/>
                </a:lnTo>
                <a:lnTo>
                  <a:pt x="41855" y="241699"/>
                </a:lnTo>
                <a:lnTo>
                  <a:pt x="34192" y="239637"/>
                </a:lnTo>
                <a:lnTo>
                  <a:pt x="26288" y="236075"/>
                </a:lnTo>
                <a:lnTo>
                  <a:pt x="17376" y="230400"/>
                </a:lnTo>
                <a:lnTo>
                  <a:pt x="9708" y="227573"/>
                </a:lnTo>
                <a:lnTo>
                  <a:pt x="4823" y="224098"/>
                </a:lnTo>
                <a:lnTo>
                  <a:pt x="3203" y="222060"/>
                </a:lnTo>
                <a:lnTo>
                  <a:pt x="2123" y="219908"/>
                </a:lnTo>
                <a:lnTo>
                  <a:pt x="922" y="215400"/>
                </a:lnTo>
                <a:lnTo>
                  <a:pt x="247" y="208399"/>
                </a:lnTo>
                <a:lnTo>
                  <a:pt x="47" y="201298"/>
                </a:lnTo>
                <a:lnTo>
                  <a:pt x="0" y="196546"/>
                </a:lnTo>
                <a:lnTo>
                  <a:pt x="781" y="194167"/>
                </a:lnTo>
                <a:lnTo>
                  <a:pt x="3766" y="189407"/>
                </a:lnTo>
                <a:lnTo>
                  <a:pt x="9909" y="182265"/>
                </a:lnTo>
                <a:lnTo>
                  <a:pt x="12149" y="180678"/>
                </a:lnTo>
                <a:lnTo>
                  <a:pt x="19096" y="177650"/>
                </a:lnTo>
                <a:lnTo>
                  <a:pt x="23812" y="174129"/>
                </a:lnTo>
                <a:lnTo>
                  <a:pt x="26975" y="173667"/>
                </a:lnTo>
                <a:lnTo>
                  <a:pt x="34722" y="175269"/>
                </a:lnTo>
                <a:lnTo>
                  <a:pt x="44217" y="176841"/>
                </a:lnTo>
                <a:lnTo>
                  <a:pt x="51646" y="177209"/>
                </a:lnTo>
                <a:lnTo>
                  <a:pt x="55849" y="177308"/>
                </a:lnTo>
                <a:lnTo>
                  <a:pt x="59445" y="178166"/>
                </a:lnTo>
                <a:lnTo>
                  <a:pt x="69886" y="183168"/>
                </a:lnTo>
                <a:lnTo>
                  <a:pt x="75153" y="185249"/>
                </a:lnTo>
                <a:lnTo>
                  <a:pt x="81046" y="187429"/>
                </a:lnTo>
                <a:lnTo>
                  <a:pt x="86562" y="189677"/>
                </a:lnTo>
                <a:lnTo>
                  <a:pt x="96924" y="194291"/>
                </a:lnTo>
                <a:lnTo>
                  <a:pt x="111683" y="201351"/>
                </a:lnTo>
                <a:lnTo>
                  <a:pt x="126110" y="208470"/>
                </a:lnTo>
                <a:lnTo>
                  <a:pt x="131686" y="210848"/>
                </a:lnTo>
                <a:lnTo>
                  <a:pt x="137784" y="213227"/>
                </a:lnTo>
                <a:lnTo>
                  <a:pt x="150910" y="217987"/>
                </a:lnTo>
                <a:lnTo>
                  <a:pt x="164681" y="222748"/>
                </a:lnTo>
                <a:lnTo>
                  <a:pt x="172481" y="225129"/>
                </a:lnTo>
                <a:lnTo>
                  <a:pt x="189614" y="229891"/>
                </a:lnTo>
                <a:lnTo>
                  <a:pt x="197041" y="232272"/>
                </a:lnTo>
                <a:lnTo>
                  <a:pt x="203579" y="234654"/>
                </a:lnTo>
                <a:lnTo>
                  <a:pt x="209525" y="237035"/>
                </a:lnTo>
                <a:lnTo>
                  <a:pt x="215872" y="238622"/>
                </a:lnTo>
                <a:lnTo>
                  <a:pt x="222483" y="239681"/>
                </a:lnTo>
                <a:lnTo>
                  <a:pt x="229272" y="240386"/>
                </a:lnTo>
                <a:lnTo>
                  <a:pt x="235385" y="240857"/>
                </a:lnTo>
                <a:lnTo>
                  <a:pt x="241049" y="241170"/>
                </a:lnTo>
                <a:lnTo>
                  <a:pt x="246411" y="241379"/>
                </a:lnTo>
                <a:lnTo>
                  <a:pt x="265336" y="241673"/>
                </a:lnTo>
                <a:lnTo>
                  <a:pt x="278440" y="241761"/>
                </a:lnTo>
                <a:lnTo>
                  <a:pt x="286714" y="239664"/>
                </a:lnTo>
                <a:lnTo>
                  <a:pt x="294889" y="236087"/>
                </a:lnTo>
                <a:lnTo>
                  <a:pt x="304747" y="229610"/>
                </a:lnTo>
                <a:lnTo>
                  <a:pt x="312958" y="225004"/>
                </a:lnTo>
                <a:lnTo>
                  <a:pt x="322713" y="217948"/>
                </a:lnTo>
                <a:lnTo>
                  <a:pt x="330630" y="210830"/>
                </a:lnTo>
                <a:lnTo>
                  <a:pt x="332326" y="207659"/>
                </a:lnTo>
                <a:lnTo>
                  <a:pt x="333457" y="203957"/>
                </a:lnTo>
                <a:lnTo>
                  <a:pt x="334211" y="199902"/>
                </a:lnTo>
                <a:lnTo>
                  <a:pt x="337165" y="193279"/>
                </a:lnTo>
                <a:lnTo>
                  <a:pt x="341737" y="186352"/>
                </a:lnTo>
                <a:lnTo>
                  <a:pt x="342362" y="183288"/>
                </a:lnTo>
                <a:lnTo>
                  <a:pt x="342862" y="17750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1158"/>
          <p:cNvSpPr/>
          <p:nvPr/>
        </p:nvSpPr>
        <p:spPr>
          <a:xfrm>
            <a:off x="321468" y="2907506"/>
            <a:ext cx="221458" cy="14288"/>
          </a:xfrm>
          <a:custGeom>
            <a:avLst/>
            <a:gdLst/>
            <a:ahLst/>
            <a:cxnLst/>
            <a:rect l="0" t="0" r="0" b="0"/>
            <a:pathLst>
              <a:path w="221458" h="14288">
                <a:moveTo>
                  <a:pt x="0" y="14287"/>
                </a:moveTo>
                <a:lnTo>
                  <a:pt x="3793" y="14287"/>
                </a:lnTo>
                <a:lnTo>
                  <a:pt x="5703" y="13494"/>
                </a:lnTo>
                <a:lnTo>
                  <a:pt x="7771" y="12171"/>
                </a:lnTo>
                <a:lnTo>
                  <a:pt x="9943" y="10495"/>
                </a:lnTo>
                <a:lnTo>
                  <a:pt x="12185" y="9378"/>
                </a:lnTo>
                <a:lnTo>
                  <a:pt x="14474" y="8633"/>
                </a:lnTo>
                <a:lnTo>
                  <a:pt x="16793" y="8136"/>
                </a:lnTo>
                <a:lnTo>
                  <a:pt x="19133" y="7806"/>
                </a:lnTo>
                <a:lnTo>
                  <a:pt x="23849" y="7438"/>
                </a:lnTo>
                <a:lnTo>
                  <a:pt x="28592" y="7274"/>
                </a:lnTo>
                <a:lnTo>
                  <a:pt x="30967" y="7231"/>
                </a:lnTo>
                <a:lnTo>
                  <a:pt x="34139" y="6408"/>
                </a:lnTo>
                <a:lnTo>
                  <a:pt x="37841" y="5066"/>
                </a:lnTo>
                <a:lnTo>
                  <a:pt x="41896" y="3377"/>
                </a:lnTo>
                <a:lnTo>
                  <a:pt x="46187" y="2251"/>
                </a:lnTo>
                <a:lnTo>
                  <a:pt x="50635" y="1501"/>
                </a:lnTo>
                <a:lnTo>
                  <a:pt x="55188" y="1000"/>
                </a:lnTo>
                <a:lnTo>
                  <a:pt x="59811" y="667"/>
                </a:lnTo>
                <a:lnTo>
                  <a:pt x="64480" y="444"/>
                </a:lnTo>
                <a:lnTo>
                  <a:pt x="73902" y="197"/>
                </a:lnTo>
                <a:lnTo>
                  <a:pt x="22145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1159"/>
          <p:cNvSpPr/>
          <p:nvPr/>
        </p:nvSpPr>
        <p:spPr>
          <a:xfrm>
            <a:off x="264318" y="3014662"/>
            <a:ext cx="314326" cy="28576"/>
          </a:xfrm>
          <a:custGeom>
            <a:avLst/>
            <a:gdLst/>
            <a:ahLst/>
            <a:cxnLst/>
            <a:rect l="0" t="0" r="0" b="0"/>
            <a:pathLst>
              <a:path w="314326" h="28576">
                <a:moveTo>
                  <a:pt x="0" y="28575"/>
                </a:moveTo>
                <a:lnTo>
                  <a:pt x="51778" y="28575"/>
                </a:lnTo>
                <a:lnTo>
                  <a:pt x="58331" y="27781"/>
                </a:lnTo>
                <a:lnTo>
                  <a:pt x="65081" y="26458"/>
                </a:lnTo>
                <a:lnTo>
                  <a:pt x="71963" y="24783"/>
                </a:lnTo>
                <a:lnTo>
                  <a:pt x="79725" y="23666"/>
                </a:lnTo>
                <a:lnTo>
                  <a:pt x="88075" y="22921"/>
                </a:lnTo>
                <a:lnTo>
                  <a:pt x="96817" y="22424"/>
                </a:lnTo>
                <a:lnTo>
                  <a:pt x="105820" y="21299"/>
                </a:lnTo>
                <a:lnTo>
                  <a:pt x="114997" y="19756"/>
                </a:lnTo>
                <a:lnTo>
                  <a:pt x="124289" y="17933"/>
                </a:lnTo>
                <a:lnTo>
                  <a:pt x="132866" y="16718"/>
                </a:lnTo>
                <a:lnTo>
                  <a:pt x="140965" y="15908"/>
                </a:lnTo>
                <a:lnTo>
                  <a:pt x="148745" y="15368"/>
                </a:lnTo>
                <a:lnTo>
                  <a:pt x="157107" y="15008"/>
                </a:lnTo>
                <a:lnTo>
                  <a:pt x="174865" y="14608"/>
                </a:lnTo>
                <a:lnTo>
                  <a:pt x="183252" y="13707"/>
                </a:lnTo>
                <a:lnTo>
                  <a:pt x="191224" y="12313"/>
                </a:lnTo>
                <a:lnTo>
                  <a:pt x="198920" y="10590"/>
                </a:lnTo>
                <a:lnTo>
                  <a:pt x="206432" y="9441"/>
                </a:lnTo>
                <a:lnTo>
                  <a:pt x="213822" y="8675"/>
                </a:lnTo>
                <a:lnTo>
                  <a:pt x="221129" y="8165"/>
                </a:lnTo>
                <a:lnTo>
                  <a:pt x="228382" y="7031"/>
                </a:lnTo>
                <a:lnTo>
                  <a:pt x="235599" y="5481"/>
                </a:lnTo>
                <a:lnTo>
                  <a:pt x="242791" y="3654"/>
                </a:lnTo>
                <a:lnTo>
                  <a:pt x="249967" y="2436"/>
                </a:lnTo>
                <a:lnTo>
                  <a:pt x="257132" y="1624"/>
                </a:lnTo>
                <a:lnTo>
                  <a:pt x="264290" y="1083"/>
                </a:lnTo>
                <a:lnTo>
                  <a:pt x="270650" y="722"/>
                </a:lnTo>
                <a:lnTo>
                  <a:pt x="281949" y="321"/>
                </a:lnTo>
                <a:lnTo>
                  <a:pt x="301345" y="63"/>
                </a:lnTo>
                <a:lnTo>
                  <a:pt x="3143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1160"/>
          <p:cNvSpPr/>
          <p:nvPr/>
        </p:nvSpPr>
        <p:spPr>
          <a:xfrm>
            <a:off x="707231" y="2914650"/>
            <a:ext cx="214313" cy="14288"/>
          </a:xfrm>
          <a:custGeom>
            <a:avLst/>
            <a:gdLst/>
            <a:ahLst/>
            <a:cxnLst/>
            <a:rect l="0" t="0" r="0" b="0"/>
            <a:pathLst>
              <a:path w="214313" h="14288">
                <a:moveTo>
                  <a:pt x="0" y="14287"/>
                </a:moveTo>
                <a:lnTo>
                  <a:pt x="0" y="10495"/>
                </a:lnTo>
                <a:lnTo>
                  <a:pt x="794" y="9377"/>
                </a:lnTo>
                <a:lnTo>
                  <a:pt x="2116" y="8633"/>
                </a:lnTo>
                <a:lnTo>
                  <a:pt x="7056" y="7169"/>
                </a:lnTo>
                <a:lnTo>
                  <a:pt x="48752" y="7143"/>
                </a:lnTo>
                <a:lnTo>
                  <a:pt x="53139" y="6350"/>
                </a:lnTo>
                <a:lnTo>
                  <a:pt x="57651" y="5027"/>
                </a:lnTo>
                <a:lnTo>
                  <a:pt x="62246" y="3351"/>
                </a:lnTo>
                <a:lnTo>
                  <a:pt x="67691" y="2234"/>
                </a:lnTo>
                <a:lnTo>
                  <a:pt x="73702" y="1489"/>
                </a:lnTo>
                <a:lnTo>
                  <a:pt x="80091" y="992"/>
                </a:lnTo>
                <a:lnTo>
                  <a:pt x="85938" y="662"/>
                </a:lnTo>
                <a:lnTo>
                  <a:pt x="96667" y="294"/>
                </a:lnTo>
                <a:lnTo>
                  <a:pt x="107841" y="87"/>
                </a:lnTo>
                <a:lnTo>
                  <a:pt x="21431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1161"/>
          <p:cNvSpPr/>
          <p:nvPr/>
        </p:nvSpPr>
        <p:spPr>
          <a:xfrm>
            <a:off x="1128835" y="2764631"/>
            <a:ext cx="192633" cy="242880"/>
          </a:xfrm>
          <a:custGeom>
            <a:avLst/>
            <a:gdLst/>
            <a:ahLst/>
            <a:cxnLst/>
            <a:rect l="0" t="0" r="0" b="0"/>
            <a:pathLst>
              <a:path w="192633" h="242880">
                <a:moveTo>
                  <a:pt x="114177" y="35719"/>
                </a:moveTo>
                <a:lnTo>
                  <a:pt x="114177" y="22450"/>
                </a:lnTo>
                <a:lnTo>
                  <a:pt x="109944" y="19767"/>
                </a:lnTo>
                <a:lnTo>
                  <a:pt x="106592" y="17941"/>
                </a:lnTo>
                <a:lnTo>
                  <a:pt x="100752" y="15911"/>
                </a:lnTo>
                <a:lnTo>
                  <a:pt x="98083" y="15370"/>
                </a:lnTo>
                <a:lnTo>
                  <a:pt x="93001" y="12652"/>
                </a:lnTo>
                <a:lnTo>
                  <a:pt x="90535" y="10816"/>
                </a:lnTo>
                <a:lnTo>
                  <a:pt x="85678" y="8776"/>
                </a:lnTo>
                <a:lnTo>
                  <a:pt x="80079" y="7869"/>
                </a:lnTo>
                <a:lnTo>
                  <a:pt x="76364" y="7627"/>
                </a:lnTo>
                <a:lnTo>
                  <a:pt x="72300" y="7466"/>
                </a:lnTo>
                <a:lnTo>
                  <a:pt x="68002" y="8152"/>
                </a:lnTo>
                <a:lnTo>
                  <a:pt x="63550" y="9404"/>
                </a:lnTo>
                <a:lnTo>
                  <a:pt x="58995" y="11031"/>
                </a:lnTo>
                <a:lnTo>
                  <a:pt x="54370" y="12117"/>
                </a:lnTo>
                <a:lnTo>
                  <a:pt x="49699" y="12840"/>
                </a:lnTo>
                <a:lnTo>
                  <a:pt x="44998" y="13323"/>
                </a:lnTo>
                <a:lnTo>
                  <a:pt x="40277" y="13644"/>
                </a:lnTo>
                <a:lnTo>
                  <a:pt x="35541" y="13859"/>
                </a:lnTo>
                <a:lnTo>
                  <a:pt x="30797" y="14001"/>
                </a:lnTo>
                <a:lnTo>
                  <a:pt x="27634" y="14891"/>
                </a:lnTo>
                <a:lnTo>
                  <a:pt x="25525" y="16277"/>
                </a:lnTo>
                <a:lnTo>
                  <a:pt x="24120" y="17995"/>
                </a:lnTo>
                <a:lnTo>
                  <a:pt x="22389" y="19140"/>
                </a:lnTo>
                <a:lnTo>
                  <a:pt x="18349" y="20413"/>
                </a:lnTo>
                <a:lnTo>
                  <a:pt x="13908" y="23095"/>
                </a:lnTo>
                <a:lnTo>
                  <a:pt x="9288" y="26933"/>
                </a:lnTo>
                <a:lnTo>
                  <a:pt x="4589" y="31285"/>
                </a:lnTo>
                <a:lnTo>
                  <a:pt x="1273" y="34405"/>
                </a:lnTo>
                <a:lnTo>
                  <a:pt x="808" y="35637"/>
                </a:lnTo>
                <a:lnTo>
                  <a:pt x="153" y="41162"/>
                </a:lnTo>
                <a:lnTo>
                  <a:pt x="0" y="45546"/>
                </a:lnTo>
                <a:lnTo>
                  <a:pt x="753" y="47826"/>
                </a:lnTo>
                <a:lnTo>
                  <a:pt x="3706" y="52477"/>
                </a:lnTo>
                <a:lnTo>
                  <a:pt x="7664" y="57190"/>
                </a:lnTo>
                <a:lnTo>
                  <a:pt x="12069" y="61930"/>
                </a:lnTo>
                <a:lnTo>
                  <a:pt x="16673" y="66683"/>
                </a:lnTo>
                <a:lnTo>
                  <a:pt x="19806" y="69061"/>
                </a:lnTo>
                <a:lnTo>
                  <a:pt x="23481" y="71441"/>
                </a:lnTo>
                <a:lnTo>
                  <a:pt x="27519" y="73821"/>
                </a:lnTo>
                <a:lnTo>
                  <a:pt x="31799" y="76995"/>
                </a:lnTo>
                <a:lnTo>
                  <a:pt x="36240" y="80699"/>
                </a:lnTo>
                <a:lnTo>
                  <a:pt x="40788" y="84755"/>
                </a:lnTo>
                <a:lnTo>
                  <a:pt x="45407" y="88253"/>
                </a:lnTo>
                <a:lnTo>
                  <a:pt x="50074" y="91379"/>
                </a:lnTo>
                <a:lnTo>
                  <a:pt x="54773" y="94257"/>
                </a:lnTo>
                <a:lnTo>
                  <a:pt x="60287" y="96969"/>
                </a:lnTo>
                <a:lnTo>
                  <a:pt x="66344" y="99571"/>
                </a:lnTo>
                <a:lnTo>
                  <a:pt x="72763" y="102099"/>
                </a:lnTo>
                <a:lnTo>
                  <a:pt x="78630" y="105372"/>
                </a:lnTo>
                <a:lnTo>
                  <a:pt x="84129" y="109142"/>
                </a:lnTo>
                <a:lnTo>
                  <a:pt x="89383" y="113242"/>
                </a:lnTo>
                <a:lnTo>
                  <a:pt x="95266" y="117564"/>
                </a:lnTo>
                <a:lnTo>
                  <a:pt x="108154" y="126598"/>
                </a:lnTo>
                <a:lnTo>
                  <a:pt x="114130" y="130436"/>
                </a:lnTo>
                <a:lnTo>
                  <a:pt x="119702" y="133789"/>
                </a:lnTo>
                <a:lnTo>
                  <a:pt x="125004" y="136817"/>
                </a:lnTo>
                <a:lnTo>
                  <a:pt x="130126" y="140424"/>
                </a:lnTo>
                <a:lnTo>
                  <a:pt x="135129" y="144416"/>
                </a:lnTo>
                <a:lnTo>
                  <a:pt x="140051" y="148665"/>
                </a:lnTo>
                <a:lnTo>
                  <a:pt x="147637" y="155502"/>
                </a:lnTo>
                <a:lnTo>
                  <a:pt x="150771" y="158437"/>
                </a:lnTo>
                <a:lnTo>
                  <a:pt x="162767" y="170152"/>
                </a:lnTo>
                <a:lnTo>
                  <a:pt x="166414" y="174553"/>
                </a:lnTo>
                <a:lnTo>
                  <a:pt x="169639" y="179075"/>
                </a:lnTo>
                <a:lnTo>
                  <a:pt x="172583" y="183677"/>
                </a:lnTo>
                <a:lnTo>
                  <a:pt x="177971" y="190907"/>
                </a:lnTo>
                <a:lnTo>
                  <a:pt x="183011" y="196766"/>
                </a:lnTo>
                <a:lnTo>
                  <a:pt x="187897" y="202016"/>
                </a:lnTo>
                <a:lnTo>
                  <a:pt x="189517" y="204527"/>
                </a:lnTo>
                <a:lnTo>
                  <a:pt x="191318" y="209434"/>
                </a:lnTo>
                <a:lnTo>
                  <a:pt x="192332" y="216659"/>
                </a:lnTo>
                <a:lnTo>
                  <a:pt x="192632" y="223827"/>
                </a:lnTo>
                <a:lnTo>
                  <a:pt x="191880" y="226212"/>
                </a:lnTo>
                <a:lnTo>
                  <a:pt x="188928" y="230978"/>
                </a:lnTo>
                <a:lnTo>
                  <a:pt x="187030" y="232567"/>
                </a:lnTo>
                <a:lnTo>
                  <a:pt x="184971" y="233626"/>
                </a:lnTo>
                <a:lnTo>
                  <a:pt x="182804" y="234331"/>
                </a:lnTo>
                <a:lnTo>
                  <a:pt x="178280" y="237233"/>
                </a:lnTo>
                <a:lnTo>
                  <a:pt x="175962" y="239117"/>
                </a:lnTo>
                <a:lnTo>
                  <a:pt x="173624" y="240374"/>
                </a:lnTo>
                <a:lnTo>
                  <a:pt x="168908" y="241770"/>
                </a:lnTo>
                <a:lnTo>
                  <a:pt x="165746" y="242143"/>
                </a:lnTo>
                <a:lnTo>
                  <a:pt x="162050" y="242391"/>
                </a:lnTo>
                <a:lnTo>
                  <a:pt x="154504" y="242667"/>
                </a:lnTo>
                <a:lnTo>
                  <a:pt x="148504" y="242789"/>
                </a:lnTo>
                <a:lnTo>
                  <a:pt x="127163" y="242879"/>
                </a:lnTo>
                <a:lnTo>
                  <a:pt x="124422" y="242088"/>
                </a:lnTo>
                <a:lnTo>
                  <a:pt x="119259" y="239092"/>
                </a:lnTo>
                <a:lnTo>
                  <a:pt x="114319" y="237232"/>
                </a:lnTo>
                <a:lnTo>
                  <a:pt x="108684" y="235611"/>
                </a:lnTo>
                <a:lnTo>
                  <a:pt x="104959" y="234068"/>
                </a:lnTo>
                <a:lnTo>
                  <a:pt x="100888" y="232245"/>
                </a:lnTo>
                <a:lnTo>
                  <a:pt x="97380" y="230236"/>
                </a:lnTo>
                <a:lnTo>
                  <a:pt x="91366" y="225888"/>
                </a:lnTo>
                <a:lnTo>
                  <a:pt x="86047" y="221309"/>
                </a:lnTo>
                <a:lnTo>
                  <a:pt x="81037" y="216628"/>
                </a:lnTo>
                <a:lnTo>
                  <a:pt x="76165" y="211902"/>
                </a:lnTo>
                <a:lnTo>
                  <a:pt x="73754" y="210324"/>
                </a:lnTo>
                <a:lnTo>
                  <a:pt x="68959" y="208571"/>
                </a:lnTo>
                <a:lnTo>
                  <a:pt x="64182" y="205675"/>
                </a:lnTo>
                <a:lnTo>
                  <a:pt x="59413" y="201742"/>
                </a:lnTo>
                <a:lnTo>
                  <a:pt x="54648" y="197349"/>
                </a:lnTo>
                <a:lnTo>
                  <a:pt x="53060" y="195066"/>
                </a:lnTo>
                <a:lnTo>
                  <a:pt x="51295" y="190413"/>
                </a:lnTo>
                <a:lnTo>
                  <a:pt x="50511" y="183582"/>
                </a:lnTo>
                <a:lnTo>
                  <a:pt x="50162" y="176048"/>
                </a:lnTo>
                <a:lnTo>
                  <a:pt x="50007" y="170054"/>
                </a:lnTo>
                <a:lnTo>
                  <a:pt x="50760" y="167344"/>
                </a:lnTo>
                <a:lnTo>
                  <a:pt x="53712" y="162217"/>
                </a:lnTo>
                <a:lnTo>
                  <a:pt x="57670" y="157292"/>
                </a:lnTo>
                <a:lnTo>
                  <a:pt x="62869" y="151664"/>
                </a:lnTo>
                <a:lnTo>
                  <a:pt x="85177" y="129032"/>
                </a:lnTo>
                <a:lnTo>
                  <a:pt x="87700" y="126502"/>
                </a:lnTo>
                <a:lnTo>
                  <a:pt x="91763" y="123229"/>
                </a:lnTo>
                <a:lnTo>
                  <a:pt x="96853" y="119459"/>
                </a:lnTo>
                <a:lnTo>
                  <a:pt x="102628" y="115358"/>
                </a:lnTo>
                <a:lnTo>
                  <a:pt x="107271" y="111830"/>
                </a:lnTo>
                <a:lnTo>
                  <a:pt x="111161" y="108685"/>
                </a:lnTo>
                <a:lnTo>
                  <a:pt x="114547" y="105794"/>
                </a:lnTo>
                <a:lnTo>
                  <a:pt x="119980" y="102279"/>
                </a:lnTo>
                <a:lnTo>
                  <a:pt x="126777" y="98349"/>
                </a:lnTo>
                <a:lnTo>
                  <a:pt x="134483" y="94141"/>
                </a:lnTo>
                <a:lnTo>
                  <a:pt x="140415" y="90542"/>
                </a:lnTo>
                <a:lnTo>
                  <a:pt x="145162" y="87348"/>
                </a:lnTo>
                <a:lnTo>
                  <a:pt x="149121" y="84426"/>
                </a:lnTo>
                <a:lnTo>
                  <a:pt x="153348" y="81684"/>
                </a:lnTo>
                <a:lnTo>
                  <a:pt x="157754" y="79062"/>
                </a:lnTo>
                <a:lnTo>
                  <a:pt x="162278" y="76521"/>
                </a:lnTo>
                <a:lnTo>
                  <a:pt x="166882" y="73239"/>
                </a:lnTo>
                <a:lnTo>
                  <a:pt x="171539" y="69463"/>
                </a:lnTo>
                <a:lnTo>
                  <a:pt x="176231" y="65359"/>
                </a:lnTo>
                <a:lnTo>
                  <a:pt x="183561" y="58681"/>
                </a:lnTo>
                <a:lnTo>
                  <a:pt x="186626" y="55790"/>
                </a:lnTo>
                <a:lnTo>
                  <a:pt x="188670" y="53068"/>
                </a:lnTo>
                <a:lnTo>
                  <a:pt x="190942" y="47927"/>
                </a:lnTo>
                <a:lnTo>
                  <a:pt x="192220" y="40571"/>
                </a:lnTo>
                <a:lnTo>
                  <a:pt x="191606" y="38160"/>
                </a:lnTo>
                <a:lnTo>
                  <a:pt x="188806" y="33364"/>
                </a:lnTo>
                <a:lnTo>
                  <a:pt x="184916" y="28587"/>
                </a:lnTo>
                <a:lnTo>
                  <a:pt x="182768" y="26201"/>
                </a:lnTo>
                <a:lnTo>
                  <a:pt x="179748" y="23817"/>
                </a:lnTo>
                <a:lnTo>
                  <a:pt x="176147" y="21434"/>
                </a:lnTo>
                <a:lnTo>
                  <a:pt x="172159" y="19052"/>
                </a:lnTo>
                <a:lnTo>
                  <a:pt x="167913" y="16670"/>
                </a:lnTo>
                <a:lnTo>
                  <a:pt x="158962" y="11907"/>
                </a:lnTo>
                <a:lnTo>
                  <a:pt x="144997" y="4763"/>
                </a:lnTo>
                <a:lnTo>
                  <a:pt x="140280" y="3175"/>
                </a:lnTo>
                <a:lnTo>
                  <a:pt x="135548" y="2117"/>
                </a:lnTo>
                <a:lnTo>
                  <a:pt x="12132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1162"/>
          <p:cNvSpPr/>
          <p:nvPr/>
        </p:nvSpPr>
        <p:spPr>
          <a:xfrm>
            <a:off x="1550193" y="2757487"/>
            <a:ext cx="64295" cy="192882"/>
          </a:xfrm>
          <a:custGeom>
            <a:avLst/>
            <a:gdLst/>
            <a:ahLst/>
            <a:cxnLst/>
            <a:rect l="0" t="0" r="0" b="0"/>
            <a:pathLst>
              <a:path w="64295" h="192882">
                <a:moveTo>
                  <a:pt x="0" y="0"/>
                </a:moveTo>
                <a:lnTo>
                  <a:pt x="6850" y="0"/>
                </a:lnTo>
                <a:lnTo>
                  <a:pt x="7057" y="3792"/>
                </a:lnTo>
                <a:lnTo>
                  <a:pt x="7880" y="4910"/>
                </a:lnTo>
                <a:lnTo>
                  <a:pt x="9222" y="5654"/>
                </a:lnTo>
                <a:lnTo>
                  <a:pt x="10911" y="6151"/>
                </a:lnTo>
                <a:lnTo>
                  <a:pt x="12036" y="7276"/>
                </a:lnTo>
                <a:lnTo>
                  <a:pt x="12787" y="8819"/>
                </a:lnTo>
                <a:lnTo>
                  <a:pt x="13621" y="12651"/>
                </a:lnTo>
                <a:lnTo>
                  <a:pt x="13991" y="17000"/>
                </a:lnTo>
                <a:lnTo>
                  <a:pt x="14884" y="19271"/>
                </a:lnTo>
                <a:lnTo>
                  <a:pt x="16273" y="21578"/>
                </a:lnTo>
                <a:lnTo>
                  <a:pt x="17992" y="23911"/>
                </a:lnTo>
                <a:lnTo>
                  <a:pt x="19139" y="27053"/>
                </a:lnTo>
                <a:lnTo>
                  <a:pt x="19903" y="30735"/>
                </a:lnTo>
                <a:lnTo>
                  <a:pt x="20412" y="34778"/>
                </a:lnTo>
                <a:lnTo>
                  <a:pt x="20752" y="39060"/>
                </a:lnTo>
                <a:lnTo>
                  <a:pt x="20979" y="43503"/>
                </a:lnTo>
                <a:lnTo>
                  <a:pt x="21297" y="55223"/>
                </a:lnTo>
                <a:lnTo>
                  <a:pt x="21342" y="58247"/>
                </a:lnTo>
                <a:lnTo>
                  <a:pt x="22166" y="61850"/>
                </a:lnTo>
                <a:lnTo>
                  <a:pt x="23509" y="65839"/>
                </a:lnTo>
                <a:lnTo>
                  <a:pt x="25197" y="70087"/>
                </a:lnTo>
                <a:lnTo>
                  <a:pt x="26323" y="74506"/>
                </a:lnTo>
                <a:lnTo>
                  <a:pt x="27074" y="79039"/>
                </a:lnTo>
                <a:lnTo>
                  <a:pt x="27574" y="83649"/>
                </a:lnTo>
                <a:lnTo>
                  <a:pt x="28702" y="88310"/>
                </a:lnTo>
                <a:lnTo>
                  <a:pt x="30247" y="93005"/>
                </a:lnTo>
                <a:lnTo>
                  <a:pt x="32071" y="97722"/>
                </a:lnTo>
                <a:lnTo>
                  <a:pt x="33287" y="102454"/>
                </a:lnTo>
                <a:lnTo>
                  <a:pt x="34098" y="107197"/>
                </a:lnTo>
                <a:lnTo>
                  <a:pt x="34638" y="111946"/>
                </a:lnTo>
                <a:lnTo>
                  <a:pt x="34999" y="115905"/>
                </a:lnTo>
                <a:lnTo>
                  <a:pt x="35239" y="119339"/>
                </a:lnTo>
                <a:lnTo>
                  <a:pt x="35399" y="122422"/>
                </a:lnTo>
                <a:lnTo>
                  <a:pt x="35577" y="130081"/>
                </a:lnTo>
                <a:lnTo>
                  <a:pt x="35624" y="134345"/>
                </a:lnTo>
                <a:lnTo>
                  <a:pt x="36450" y="137982"/>
                </a:lnTo>
                <a:lnTo>
                  <a:pt x="37793" y="141201"/>
                </a:lnTo>
                <a:lnTo>
                  <a:pt x="39483" y="144140"/>
                </a:lnTo>
                <a:lnTo>
                  <a:pt x="40610" y="147687"/>
                </a:lnTo>
                <a:lnTo>
                  <a:pt x="41361" y="151639"/>
                </a:lnTo>
                <a:lnTo>
                  <a:pt x="41861" y="155862"/>
                </a:lnTo>
                <a:lnTo>
                  <a:pt x="42989" y="159470"/>
                </a:lnTo>
                <a:lnTo>
                  <a:pt x="44534" y="162670"/>
                </a:lnTo>
                <a:lnTo>
                  <a:pt x="46358" y="165596"/>
                </a:lnTo>
                <a:lnTo>
                  <a:pt x="48368" y="167548"/>
                </a:lnTo>
                <a:lnTo>
                  <a:pt x="50502" y="168848"/>
                </a:lnTo>
                <a:lnTo>
                  <a:pt x="52718" y="169716"/>
                </a:lnTo>
                <a:lnTo>
                  <a:pt x="54195" y="171087"/>
                </a:lnTo>
                <a:lnTo>
                  <a:pt x="55180" y="172796"/>
                </a:lnTo>
                <a:lnTo>
                  <a:pt x="56275" y="176811"/>
                </a:lnTo>
                <a:lnTo>
                  <a:pt x="56891" y="182740"/>
                </a:lnTo>
                <a:lnTo>
                  <a:pt x="57035" y="184405"/>
                </a:lnTo>
                <a:lnTo>
                  <a:pt x="57867" y="184849"/>
                </a:lnTo>
                <a:lnTo>
                  <a:pt x="59216" y="185145"/>
                </a:lnTo>
                <a:lnTo>
                  <a:pt x="60909" y="185343"/>
                </a:lnTo>
                <a:lnTo>
                  <a:pt x="62037" y="186268"/>
                </a:lnTo>
                <a:lnTo>
                  <a:pt x="62789" y="187679"/>
                </a:lnTo>
                <a:lnTo>
                  <a:pt x="64294" y="19288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1163"/>
          <p:cNvSpPr/>
          <p:nvPr/>
        </p:nvSpPr>
        <p:spPr>
          <a:xfrm>
            <a:off x="1471612" y="2807519"/>
            <a:ext cx="285751" cy="21407"/>
          </a:xfrm>
          <a:custGeom>
            <a:avLst/>
            <a:gdLst/>
            <a:ahLst/>
            <a:cxnLst/>
            <a:rect l="0" t="0" r="0" b="0"/>
            <a:pathLst>
              <a:path w="285751" h="21407">
                <a:moveTo>
                  <a:pt x="0" y="21406"/>
                </a:moveTo>
                <a:lnTo>
                  <a:pt x="0" y="17613"/>
                </a:lnTo>
                <a:lnTo>
                  <a:pt x="794" y="16496"/>
                </a:lnTo>
                <a:lnTo>
                  <a:pt x="2117" y="15751"/>
                </a:lnTo>
                <a:lnTo>
                  <a:pt x="3792" y="15255"/>
                </a:lnTo>
                <a:lnTo>
                  <a:pt x="7771" y="14703"/>
                </a:lnTo>
                <a:lnTo>
                  <a:pt x="16590" y="14393"/>
                </a:lnTo>
                <a:lnTo>
                  <a:pt x="107284" y="14262"/>
                </a:lnTo>
                <a:lnTo>
                  <a:pt x="114385" y="13468"/>
                </a:lnTo>
                <a:lnTo>
                  <a:pt x="121500" y="12145"/>
                </a:lnTo>
                <a:lnTo>
                  <a:pt x="128625" y="10470"/>
                </a:lnTo>
                <a:lnTo>
                  <a:pt x="135756" y="9352"/>
                </a:lnTo>
                <a:lnTo>
                  <a:pt x="142892" y="8608"/>
                </a:lnTo>
                <a:lnTo>
                  <a:pt x="150030" y="8111"/>
                </a:lnTo>
                <a:lnTo>
                  <a:pt x="157170" y="7780"/>
                </a:lnTo>
                <a:lnTo>
                  <a:pt x="171453" y="7412"/>
                </a:lnTo>
                <a:lnTo>
                  <a:pt x="210520" y="7144"/>
                </a:lnTo>
                <a:lnTo>
                  <a:pt x="215753" y="6341"/>
                </a:lnTo>
                <a:lnTo>
                  <a:pt x="220829" y="5013"/>
                </a:lnTo>
                <a:lnTo>
                  <a:pt x="225801" y="3333"/>
                </a:lnTo>
                <a:lnTo>
                  <a:pt x="230703" y="2214"/>
                </a:lnTo>
                <a:lnTo>
                  <a:pt x="235558" y="1467"/>
                </a:lnTo>
                <a:lnTo>
                  <a:pt x="240382" y="970"/>
                </a:lnTo>
                <a:lnTo>
                  <a:pt x="245186" y="638"/>
                </a:lnTo>
                <a:lnTo>
                  <a:pt x="249976" y="417"/>
                </a:lnTo>
                <a:lnTo>
                  <a:pt x="262186" y="105"/>
                </a:lnTo>
                <a:lnTo>
                  <a:pt x="273422" y="0"/>
                </a:lnTo>
                <a:lnTo>
                  <a:pt x="275944" y="785"/>
                </a:lnTo>
                <a:lnTo>
                  <a:pt x="278419" y="2102"/>
                </a:lnTo>
                <a:lnTo>
                  <a:pt x="285750" y="71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1164"/>
          <p:cNvSpPr/>
          <p:nvPr/>
        </p:nvSpPr>
        <p:spPr>
          <a:xfrm>
            <a:off x="1478756" y="2964656"/>
            <a:ext cx="300038" cy="7145"/>
          </a:xfrm>
          <a:custGeom>
            <a:avLst/>
            <a:gdLst/>
            <a:ahLst/>
            <a:cxnLst/>
            <a:rect l="0" t="0" r="0" b="0"/>
            <a:pathLst>
              <a:path w="300038" h="7145">
                <a:moveTo>
                  <a:pt x="0" y="7144"/>
                </a:moveTo>
                <a:lnTo>
                  <a:pt x="145687" y="7144"/>
                </a:lnTo>
                <a:lnTo>
                  <a:pt x="154274" y="6350"/>
                </a:lnTo>
                <a:lnTo>
                  <a:pt x="162381" y="5027"/>
                </a:lnTo>
                <a:lnTo>
                  <a:pt x="170166" y="3351"/>
                </a:lnTo>
                <a:lnTo>
                  <a:pt x="177738" y="2234"/>
                </a:lnTo>
                <a:lnTo>
                  <a:pt x="185167" y="1489"/>
                </a:lnTo>
                <a:lnTo>
                  <a:pt x="192501" y="993"/>
                </a:lnTo>
                <a:lnTo>
                  <a:pt x="199771" y="662"/>
                </a:lnTo>
                <a:lnTo>
                  <a:pt x="214200" y="294"/>
                </a:lnTo>
                <a:lnTo>
                  <a:pt x="30003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1165"/>
          <p:cNvSpPr/>
          <p:nvPr/>
        </p:nvSpPr>
        <p:spPr>
          <a:xfrm>
            <a:off x="2028825" y="2707481"/>
            <a:ext cx="85726" cy="300038"/>
          </a:xfrm>
          <a:custGeom>
            <a:avLst/>
            <a:gdLst/>
            <a:ahLst/>
            <a:cxnLst/>
            <a:rect l="0" t="0" r="0" b="0"/>
            <a:pathLst>
              <a:path w="85726" h="300038">
                <a:moveTo>
                  <a:pt x="0" y="0"/>
                </a:moveTo>
                <a:lnTo>
                  <a:pt x="0" y="6849"/>
                </a:lnTo>
                <a:lnTo>
                  <a:pt x="2116" y="9130"/>
                </a:lnTo>
                <a:lnTo>
                  <a:pt x="3792" y="10849"/>
                </a:lnTo>
                <a:lnTo>
                  <a:pt x="4909" y="12789"/>
                </a:lnTo>
                <a:lnTo>
                  <a:pt x="7275" y="20105"/>
                </a:lnTo>
                <a:lnTo>
                  <a:pt x="8819" y="23722"/>
                </a:lnTo>
                <a:lnTo>
                  <a:pt x="10641" y="27721"/>
                </a:lnTo>
                <a:lnTo>
                  <a:pt x="12650" y="31181"/>
                </a:lnTo>
                <a:lnTo>
                  <a:pt x="14783" y="34281"/>
                </a:lnTo>
                <a:lnTo>
                  <a:pt x="16999" y="37141"/>
                </a:lnTo>
                <a:lnTo>
                  <a:pt x="18476" y="40636"/>
                </a:lnTo>
                <a:lnTo>
                  <a:pt x="21349" y="53933"/>
                </a:lnTo>
                <a:lnTo>
                  <a:pt x="22964" y="59767"/>
                </a:lnTo>
                <a:lnTo>
                  <a:pt x="24834" y="66039"/>
                </a:lnTo>
                <a:lnTo>
                  <a:pt x="26875" y="71807"/>
                </a:lnTo>
                <a:lnTo>
                  <a:pt x="29029" y="77240"/>
                </a:lnTo>
                <a:lnTo>
                  <a:pt x="31259" y="82450"/>
                </a:lnTo>
                <a:lnTo>
                  <a:pt x="32745" y="88304"/>
                </a:lnTo>
                <a:lnTo>
                  <a:pt x="33736" y="94588"/>
                </a:lnTo>
                <a:lnTo>
                  <a:pt x="34397" y="101158"/>
                </a:lnTo>
                <a:lnTo>
                  <a:pt x="35631" y="107126"/>
                </a:lnTo>
                <a:lnTo>
                  <a:pt x="37248" y="112692"/>
                </a:lnTo>
                <a:lnTo>
                  <a:pt x="45545" y="136825"/>
                </a:lnTo>
                <a:lnTo>
                  <a:pt x="47032" y="142810"/>
                </a:lnTo>
                <a:lnTo>
                  <a:pt x="48023" y="148388"/>
                </a:lnTo>
                <a:lnTo>
                  <a:pt x="48684" y="153694"/>
                </a:lnTo>
                <a:lnTo>
                  <a:pt x="49918" y="159613"/>
                </a:lnTo>
                <a:lnTo>
                  <a:pt x="51535" y="165940"/>
                </a:lnTo>
                <a:lnTo>
                  <a:pt x="53407" y="172539"/>
                </a:lnTo>
                <a:lnTo>
                  <a:pt x="55448" y="178526"/>
                </a:lnTo>
                <a:lnTo>
                  <a:pt x="57603" y="184105"/>
                </a:lnTo>
                <a:lnTo>
                  <a:pt x="59833" y="189411"/>
                </a:lnTo>
                <a:lnTo>
                  <a:pt x="61320" y="195330"/>
                </a:lnTo>
                <a:lnTo>
                  <a:pt x="62311" y="201658"/>
                </a:lnTo>
                <a:lnTo>
                  <a:pt x="62972" y="208257"/>
                </a:lnTo>
                <a:lnTo>
                  <a:pt x="64206" y="214244"/>
                </a:lnTo>
                <a:lnTo>
                  <a:pt x="65823" y="219823"/>
                </a:lnTo>
                <a:lnTo>
                  <a:pt x="67694" y="225130"/>
                </a:lnTo>
                <a:lnTo>
                  <a:pt x="69735" y="230255"/>
                </a:lnTo>
                <a:lnTo>
                  <a:pt x="71890" y="235260"/>
                </a:lnTo>
                <a:lnTo>
                  <a:pt x="74120" y="240184"/>
                </a:lnTo>
                <a:lnTo>
                  <a:pt x="75607" y="245054"/>
                </a:lnTo>
                <a:lnTo>
                  <a:pt x="76598" y="249888"/>
                </a:lnTo>
                <a:lnTo>
                  <a:pt x="77259" y="254698"/>
                </a:lnTo>
                <a:lnTo>
                  <a:pt x="77700" y="259492"/>
                </a:lnTo>
                <a:lnTo>
                  <a:pt x="77993" y="264276"/>
                </a:lnTo>
                <a:lnTo>
                  <a:pt x="78320" y="273031"/>
                </a:lnTo>
                <a:lnTo>
                  <a:pt x="78503" y="282422"/>
                </a:lnTo>
                <a:lnTo>
                  <a:pt x="78546" y="287710"/>
                </a:lnTo>
                <a:lnTo>
                  <a:pt x="79352" y="289438"/>
                </a:lnTo>
                <a:lnTo>
                  <a:pt x="80682" y="290590"/>
                </a:lnTo>
                <a:lnTo>
                  <a:pt x="82363" y="291358"/>
                </a:lnTo>
                <a:lnTo>
                  <a:pt x="83484" y="292663"/>
                </a:lnTo>
                <a:lnTo>
                  <a:pt x="84230" y="294328"/>
                </a:lnTo>
                <a:lnTo>
                  <a:pt x="85725" y="3000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1166"/>
          <p:cNvSpPr/>
          <p:nvPr/>
        </p:nvSpPr>
        <p:spPr>
          <a:xfrm>
            <a:off x="2172854" y="2714625"/>
            <a:ext cx="210733" cy="246724"/>
          </a:xfrm>
          <a:custGeom>
            <a:avLst/>
            <a:gdLst/>
            <a:ahLst/>
            <a:cxnLst/>
            <a:rect l="0" t="0" r="0" b="0"/>
            <a:pathLst>
              <a:path w="210733" h="246724">
                <a:moveTo>
                  <a:pt x="120289" y="35718"/>
                </a:moveTo>
                <a:lnTo>
                  <a:pt x="124082" y="31926"/>
                </a:lnTo>
                <a:lnTo>
                  <a:pt x="124405" y="30015"/>
                </a:lnTo>
                <a:lnTo>
                  <a:pt x="123827" y="27947"/>
                </a:lnTo>
                <a:lnTo>
                  <a:pt x="120988" y="22718"/>
                </a:lnTo>
                <a:lnTo>
                  <a:pt x="120496" y="18020"/>
                </a:lnTo>
                <a:lnTo>
                  <a:pt x="119633" y="15982"/>
                </a:lnTo>
                <a:lnTo>
                  <a:pt x="116558" y="11601"/>
                </a:lnTo>
                <a:lnTo>
                  <a:pt x="114627" y="10115"/>
                </a:lnTo>
                <a:lnTo>
                  <a:pt x="112546" y="9124"/>
                </a:lnTo>
                <a:lnTo>
                  <a:pt x="107323" y="7230"/>
                </a:lnTo>
                <a:lnTo>
                  <a:pt x="103707" y="5614"/>
                </a:lnTo>
                <a:lnTo>
                  <a:pt x="99709" y="3742"/>
                </a:lnTo>
                <a:lnTo>
                  <a:pt x="95457" y="2495"/>
                </a:lnTo>
                <a:lnTo>
                  <a:pt x="91034" y="1663"/>
                </a:lnTo>
                <a:lnTo>
                  <a:pt x="86499" y="1109"/>
                </a:lnTo>
                <a:lnTo>
                  <a:pt x="81093" y="739"/>
                </a:lnTo>
                <a:lnTo>
                  <a:pt x="75109" y="492"/>
                </a:lnTo>
                <a:lnTo>
                  <a:pt x="57425" y="146"/>
                </a:lnTo>
                <a:lnTo>
                  <a:pt x="52186" y="97"/>
                </a:lnTo>
                <a:lnTo>
                  <a:pt x="47106" y="858"/>
                </a:lnTo>
                <a:lnTo>
                  <a:pt x="42132" y="2159"/>
                </a:lnTo>
                <a:lnTo>
                  <a:pt x="37228" y="3821"/>
                </a:lnTo>
                <a:lnTo>
                  <a:pt x="32371" y="5722"/>
                </a:lnTo>
                <a:lnTo>
                  <a:pt x="27546" y="7783"/>
                </a:lnTo>
                <a:lnTo>
                  <a:pt x="22742" y="9951"/>
                </a:lnTo>
                <a:lnTo>
                  <a:pt x="18745" y="11396"/>
                </a:lnTo>
                <a:lnTo>
                  <a:pt x="12188" y="13002"/>
                </a:lnTo>
                <a:lnTo>
                  <a:pt x="10122" y="14224"/>
                </a:lnTo>
                <a:lnTo>
                  <a:pt x="8744" y="15833"/>
                </a:lnTo>
                <a:lnTo>
                  <a:pt x="6420" y="19736"/>
                </a:lnTo>
                <a:lnTo>
                  <a:pt x="2741" y="24117"/>
                </a:lnTo>
                <a:lnTo>
                  <a:pt x="1443" y="26397"/>
                </a:lnTo>
                <a:lnTo>
                  <a:pt x="0" y="31046"/>
                </a:lnTo>
                <a:lnTo>
                  <a:pt x="409" y="33397"/>
                </a:lnTo>
                <a:lnTo>
                  <a:pt x="3983" y="40499"/>
                </a:lnTo>
                <a:lnTo>
                  <a:pt x="5098" y="45251"/>
                </a:lnTo>
                <a:lnTo>
                  <a:pt x="9826" y="52126"/>
                </a:lnTo>
                <a:lnTo>
                  <a:pt x="13310" y="56182"/>
                </a:lnTo>
                <a:lnTo>
                  <a:pt x="17220" y="59679"/>
                </a:lnTo>
                <a:lnTo>
                  <a:pt x="21414" y="62805"/>
                </a:lnTo>
                <a:lnTo>
                  <a:pt x="25797" y="65682"/>
                </a:lnTo>
                <a:lnTo>
                  <a:pt x="30307" y="69188"/>
                </a:lnTo>
                <a:lnTo>
                  <a:pt x="34901" y="73113"/>
                </a:lnTo>
                <a:lnTo>
                  <a:pt x="39551" y="77317"/>
                </a:lnTo>
                <a:lnTo>
                  <a:pt x="45826" y="80913"/>
                </a:lnTo>
                <a:lnTo>
                  <a:pt x="53185" y="84104"/>
                </a:lnTo>
                <a:lnTo>
                  <a:pt x="61266" y="87026"/>
                </a:lnTo>
                <a:lnTo>
                  <a:pt x="69034" y="90561"/>
                </a:lnTo>
                <a:lnTo>
                  <a:pt x="76594" y="94505"/>
                </a:lnTo>
                <a:lnTo>
                  <a:pt x="90551" y="102327"/>
                </a:lnTo>
                <a:lnTo>
                  <a:pt x="102045" y="108449"/>
                </a:lnTo>
                <a:lnTo>
                  <a:pt x="108126" y="111987"/>
                </a:lnTo>
                <a:lnTo>
                  <a:pt x="121233" y="120151"/>
                </a:lnTo>
                <a:lnTo>
                  <a:pt x="127269" y="124550"/>
                </a:lnTo>
                <a:lnTo>
                  <a:pt x="132880" y="129071"/>
                </a:lnTo>
                <a:lnTo>
                  <a:pt x="138208" y="133672"/>
                </a:lnTo>
                <a:lnTo>
                  <a:pt x="144141" y="138327"/>
                </a:lnTo>
                <a:lnTo>
                  <a:pt x="150478" y="143018"/>
                </a:lnTo>
                <a:lnTo>
                  <a:pt x="157084" y="147733"/>
                </a:lnTo>
                <a:lnTo>
                  <a:pt x="163075" y="151670"/>
                </a:lnTo>
                <a:lnTo>
                  <a:pt x="168657" y="155088"/>
                </a:lnTo>
                <a:lnTo>
                  <a:pt x="173966" y="158160"/>
                </a:lnTo>
                <a:lnTo>
                  <a:pt x="178299" y="161796"/>
                </a:lnTo>
                <a:lnTo>
                  <a:pt x="181981" y="165808"/>
                </a:lnTo>
                <a:lnTo>
                  <a:pt x="185229" y="170070"/>
                </a:lnTo>
                <a:lnTo>
                  <a:pt x="188189" y="174498"/>
                </a:lnTo>
                <a:lnTo>
                  <a:pt x="190956" y="179038"/>
                </a:lnTo>
                <a:lnTo>
                  <a:pt x="193594" y="183653"/>
                </a:lnTo>
                <a:lnTo>
                  <a:pt x="196940" y="188316"/>
                </a:lnTo>
                <a:lnTo>
                  <a:pt x="200759" y="193013"/>
                </a:lnTo>
                <a:lnTo>
                  <a:pt x="204892" y="197731"/>
                </a:lnTo>
                <a:lnTo>
                  <a:pt x="209484" y="205091"/>
                </a:lnTo>
                <a:lnTo>
                  <a:pt x="210709" y="208165"/>
                </a:lnTo>
                <a:lnTo>
                  <a:pt x="210732" y="211007"/>
                </a:lnTo>
                <a:lnTo>
                  <a:pt x="209953" y="213697"/>
                </a:lnTo>
                <a:lnTo>
                  <a:pt x="207765" y="218801"/>
                </a:lnTo>
                <a:lnTo>
                  <a:pt x="206792" y="223715"/>
                </a:lnTo>
                <a:lnTo>
                  <a:pt x="204243" y="228545"/>
                </a:lnTo>
                <a:lnTo>
                  <a:pt x="198346" y="235727"/>
                </a:lnTo>
                <a:lnTo>
                  <a:pt x="196139" y="238114"/>
                </a:lnTo>
                <a:lnTo>
                  <a:pt x="193875" y="239705"/>
                </a:lnTo>
                <a:lnTo>
                  <a:pt x="189242" y="241473"/>
                </a:lnTo>
                <a:lnTo>
                  <a:pt x="184537" y="244375"/>
                </a:lnTo>
                <a:lnTo>
                  <a:pt x="182171" y="246260"/>
                </a:lnTo>
                <a:lnTo>
                  <a:pt x="179006" y="246723"/>
                </a:lnTo>
                <a:lnTo>
                  <a:pt x="175309" y="246239"/>
                </a:lnTo>
                <a:lnTo>
                  <a:pt x="171256" y="245121"/>
                </a:lnTo>
                <a:lnTo>
                  <a:pt x="166967" y="244376"/>
                </a:lnTo>
                <a:lnTo>
                  <a:pt x="162521" y="243880"/>
                </a:lnTo>
                <a:lnTo>
                  <a:pt x="157969" y="243549"/>
                </a:lnTo>
                <a:lnTo>
                  <a:pt x="150794" y="243181"/>
                </a:lnTo>
                <a:lnTo>
                  <a:pt x="147769" y="243083"/>
                </a:lnTo>
                <a:lnTo>
                  <a:pt x="144166" y="242224"/>
                </a:lnTo>
                <a:lnTo>
                  <a:pt x="140176" y="240857"/>
                </a:lnTo>
                <a:lnTo>
                  <a:pt x="135928" y="239153"/>
                </a:lnTo>
                <a:lnTo>
                  <a:pt x="132303" y="237222"/>
                </a:lnTo>
                <a:lnTo>
                  <a:pt x="126158" y="232961"/>
                </a:lnTo>
                <a:lnTo>
                  <a:pt x="120781" y="228421"/>
                </a:lnTo>
                <a:lnTo>
                  <a:pt x="115745" y="223758"/>
                </a:lnTo>
                <a:lnTo>
                  <a:pt x="110861" y="219039"/>
                </a:lnTo>
                <a:lnTo>
                  <a:pt x="106045" y="212180"/>
                </a:lnTo>
                <a:lnTo>
                  <a:pt x="103649" y="208128"/>
                </a:lnTo>
                <a:lnTo>
                  <a:pt x="101258" y="203839"/>
                </a:lnTo>
                <a:lnTo>
                  <a:pt x="96485" y="194841"/>
                </a:lnTo>
                <a:lnTo>
                  <a:pt x="94895" y="190219"/>
                </a:lnTo>
                <a:lnTo>
                  <a:pt x="93835" y="185550"/>
                </a:lnTo>
                <a:lnTo>
                  <a:pt x="93128" y="180850"/>
                </a:lnTo>
                <a:lnTo>
                  <a:pt x="92343" y="173511"/>
                </a:lnTo>
                <a:lnTo>
                  <a:pt x="91993" y="166809"/>
                </a:lnTo>
                <a:lnTo>
                  <a:pt x="91797" y="154111"/>
                </a:lnTo>
                <a:lnTo>
                  <a:pt x="91751" y="144958"/>
                </a:lnTo>
                <a:lnTo>
                  <a:pt x="92533" y="140295"/>
                </a:lnTo>
                <a:lnTo>
                  <a:pt x="93847" y="135599"/>
                </a:lnTo>
                <a:lnTo>
                  <a:pt x="95518" y="130880"/>
                </a:lnTo>
                <a:lnTo>
                  <a:pt x="99490" y="123521"/>
                </a:lnTo>
                <a:lnTo>
                  <a:pt x="103901" y="116810"/>
                </a:lnTo>
                <a:lnTo>
                  <a:pt x="106189" y="112798"/>
                </a:lnTo>
                <a:lnTo>
                  <a:pt x="108508" y="108536"/>
                </a:lnTo>
                <a:lnTo>
                  <a:pt x="111641" y="104107"/>
                </a:lnTo>
                <a:lnTo>
                  <a:pt x="115318" y="99567"/>
                </a:lnTo>
                <a:lnTo>
                  <a:pt x="119356" y="94953"/>
                </a:lnTo>
                <a:lnTo>
                  <a:pt x="123636" y="91083"/>
                </a:lnTo>
                <a:lnTo>
                  <a:pt x="128077" y="87709"/>
                </a:lnTo>
                <a:lnTo>
                  <a:pt x="132625" y="84666"/>
                </a:lnTo>
                <a:lnTo>
                  <a:pt x="136450" y="81051"/>
                </a:lnTo>
                <a:lnTo>
                  <a:pt x="139795" y="77052"/>
                </a:lnTo>
                <a:lnTo>
                  <a:pt x="142818" y="72799"/>
                </a:lnTo>
                <a:lnTo>
                  <a:pt x="145627" y="68376"/>
                </a:lnTo>
                <a:lnTo>
                  <a:pt x="148294" y="63840"/>
                </a:lnTo>
                <a:lnTo>
                  <a:pt x="150865" y="59229"/>
                </a:lnTo>
                <a:lnTo>
                  <a:pt x="155839" y="51988"/>
                </a:lnTo>
                <a:lnTo>
                  <a:pt x="160696" y="45330"/>
                </a:lnTo>
                <a:lnTo>
                  <a:pt x="163102" y="41333"/>
                </a:lnTo>
                <a:lnTo>
                  <a:pt x="165499" y="37080"/>
                </a:lnTo>
                <a:lnTo>
                  <a:pt x="170281" y="30238"/>
                </a:lnTo>
                <a:lnTo>
                  <a:pt x="172667" y="27302"/>
                </a:lnTo>
                <a:lnTo>
                  <a:pt x="175318" y="21924"/>
                </a:lnTo>
                <a:lnTo>
                  <a:pt x="176025" y="19378"/>
                </a:lnTo>
                <a:lnTo>
                  <a:pt x="175703" y="16887"/>
                </a:lnTo>
                <a:lnTo>
                  <a:pt x="174694" y="14433"/>
                </a:lnTo>
                <a:lnTo>
                  <a:pt x="169482" y="7187"/>
                </a:lnTo>
                <a:lnTo>
                  <a:pt x="167372" y="4791"/>
                </a:lnTo>
                <a:lnTo>
                  <a:pt x="164378" y="3194"/>
                </a:lnTo>
                <a:lnTo>
                  <a:pt x="160794" y="2129"/>
                </a:lnTo>
                <a:lnTo>
                  <a:pt x="156817" y="1419"/>
                </a:lnTo>
                <a:lnTo>
                  <a:pt x="150282" y="630"/>
                </a:lnTo>
                <a:lnTo>
                  <a:pt x="144732" y="280"/>
                </a:lnTo>
                <a:lnTo>
                  <a:pt x="13457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1167"/>
          <p:cNvSpPr/>
          <p:nvPr/>
        </p:nvSpPr>
        <p:spPr>
          <a:xfrm>
            <a:off x="921543" y="3050381"/>
            <a:ext cx="1535867" cy="92870"/>
          </a:xfrm>
          <a:custGeom>
            <a:avLst/>
            <a:gdLst/>
            <a:ahLst/>
            <a:cxnLst/>
            <a:rect l="0" t="0" r="0" b="0"/>
            <a:pathLst>
              <a:path w="1535867" h="92870">
                <a:moveTo>
                  <a:pt x="0" y="92869"/>
                </a:moveTo>
                <a:lnTo>
                  <a:pt x="3793" y="92869"/>
                </a:lnTo>
                <a:lnTo>
                  <a:pt x="5703" y="92075"/>
                </a:lnTo>
                <a:lnTo>
                  <a:pt x="7771" y="90752"/>
                </a:lnTo>
                <a:lnTo>
                  <a:pt x="9943" y="89076"/>
                </a:lnTo>
                <a:lnTo>
                  <a:pt x="12185" y="87959"/>
                </a:lnTo>
                <a:lnTo>
                  <a:pt x="20720" y="85593"/>
                </a:lnTo>
                <a:lnTo>
                  <a:pt x="31434" y="82227"/>
                </a:lnTo>
                <a:lnTo>
                  <a:pt x="47061" y="79661"/>
                </a:lnTo>
                <a:lnTo>
                  <a:pt x="59016" y="76945"/>
                </a:lnTo>
                <a:lnTo>
                  <a:pt x="65538" y="75109"/>
                </a:lnTo>
                <a:lnTo>
                  <a:pt x="86094" y="72525"/>
                </a:lnTo>
                <a:lnTo>
                  <a:pt x="102293" y="69804"/>
                </a:lnTo>
                <a:lnTo>
                  <a:pt x="120076" y="65949"/>
                </a:lnTo>
                <a:lnTo>
                  <a:pt x="138563" y="61590"/>
                </a:lnTo>
                <a:lnTo>
                  <a:pt x="159480" y="59123"/>
                </a:lnTo>
                <a:lnTo>
                  <a:pt x="182799" y="57233"/>
                </a:lnTo>
                <a:lnTo>
                  <a:pt x="195685" y="55618"/>
                </a:lnTo>
                <a:lnTo>
                  <a:pt x="209038" y="53747"/>
                </a:lnTo>
                <a:lnTo>
                  <a:pt x="234458" y="49552"/>
                </a:lnTo>
                <a:lnTo>
                  <a:pt x="246793" y="47322"/>
                </a:lnTo>
                <a:lnTo>
                  <a:pt x="318377" y="35679"/>
                </a:lnTo>
                <a:lnTo>
                  <a:pt x="331314" y="33311"/>
                </a:lnTo>
                <a:lnTo>
                  <a:pt x="360505" y="30680"/>
                </a:lnTo>
                <a:lnTo>
                  <a:pt x="391206" y="28716"/>
                </a:lnTo>
                <a:lnTo>
                  <a:pt x="406060" y="27082"/>
                </a:lnTo>
                <a:lnTo>
                  <a:pt x="467912" y="18755"/>
                </a:lnTo>
                <a:lnTo>
                  <a:pt x="500590" y="16273"/>
                </a:lnTo>
                <a:lnTo>
                  <a:pt x="533635" y="14376"/>
                </a:lnTo>
                <a:lnTo>
                  <a:pt x="550225" y="12759"/>
                </a:lnTo>
                <a:lnTo>
                  <a:pt x="566842" y="10887"/>
                </a:lnTo>
                <a:lnTo>
                  <a:pt x="600122" y="8807"/>
                </a:lnTo>
                <a:lnTo>
                  <a:pt x="633433" y="7089"/>
                </a:lnTo>
                <a:lnTo>
                  <a:pt x="650095" y="5520"/>
                </a:lnTo>
                <a:lnTo>
                  <a:pt x="666759" y="3680"/>
                </a:lnTo>
                <a:lnTo>
                  <a:pt x="700092" y="1636"/>
                </a:lnTo>
                <a:lnTo>
                  <a:pt x="733427" y="727"/>
                </a:lnTo>
                <a:lnTo>
                  <a:pt x="883444" y="19"/>
                </a:lnTo>
                <a:lnTo>
                  <a:pt x="1377319" y="0"/>
                </a:lnTo>
                <a:lnTo>
                  <a:pt x="1398483" y="2116"/>
                </a:lnTo>
                <a:lnTo>
                  <a:pt x="1417680" y="4909"/>
                </a:lnTo>
                <a:lnTo>
                  <a:pt x="1463331" y="6947"/>
                </a:lnTo>
                <a:lnTo>
                  <a:pt x="1500026" y="7920"/>
                </a:lnTo>
                <a:lnTo>
                  <a:pt x="1505636" y="9249"/>
                </a:lnTo>
                <a:lnTo>
                  <a:pt x="1515309" y="12048"/>
                </a:lnTo>
                <a:lnTo>
                  <a:pt x="1535866" y="14285"/>
                </a:lnTo>
                <a:lnTo>
                  <a:pt x="1528763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1168"/>
          <p:cNvSpPr/>
          <p:nvPr/>
        </p:nvSpPr>
        <p:spPr>
          <a:xfrm>
            <a:off x="1544167" y="3171827"/>
            <a:ext cx="477486" cy="192789"/>
          </a:xfrm>
          <a:custGeom>
            <a:avLst/>
            <a:gdLst/>
            <a:ahLst/>
            <a:cxnLst/>
            <a:rect l="0" t="0" r="0" b="0"/>
            <a:pathLst>
              <a:path w="477486" h="192789">
                <a:moveTo>
                  <a:pt x="77464" y="7141"/>
                </a:moveTo>
                <a:lnTo>
                  <a:pt x="77464" y="292"/>
                </a:lnTo>
                <a:lnTo>
                  <a:pt x="91937" y="9"/>
                </a:lnTo>
                <a:lnTo>
                  <a:pt x="101313" y="0"/>
                </a:lnTo>
                <a:lnTo>
                  <a:pt x="116512" y="4907"/>
                </a:lnTo>
                <a:lnTo>
                  <a:pt x="129338" y="6479"/>
                </a:lnTo>
                <a:lnTo>
                  <a:pt x="135709" y="6847"/>
                </a:lnTo>
                <a:lnTo>
                  <a:pt x="147550" y="10846"/>
                </a:lnTo>
                <a:lnTo>
                  <a:pt x="154386" y="14873"/>
                </a:lnTo>
                <a:lnTo>
                  <a:pt x="157320" y="17058"/>
                </a:lnTo>
                <a:lnTo>
                  <a:pt x="160864" y="18515"/>
                </a:lnTo>
                <a:lnTo>
                  <a:pt x="172642" y="21359"/>
                </a:lnTo>
                <a:lnTo>
                  <a:pt x="178767" y="24837"/>
                </a:lnTo>
                <a:lnTo>
                  <a:pt x="184136" y="29029"/>
                </a:lnTo>
                <a:lnTo>
                  <a:pt x="189167" y="33538"/>
                </a:lnTo>
                <a:lnTo>
                  <a:pt x="194049" y="38188"/>
                </a:lnTo>
                <a:lnTo>
                  <a:pt x="208424" y="52393"/>
                </a:lnTo>
                <a:lnTo>
                  <a:pt x="210014" y="54772"/>
                </a:lnTo>
                <a:lnTo>
                  <a:pt x="211782" y="59531"/>
                </a:lnTo>
                <a:lnTo>
                  <a:pt x="214683" y="64292"/>
                </a:lnTo>
                <a:lnTo>
                  <a:pt x="216569" y="66673"/>
                </a:lnTo>
                <a:lnTo>
                  <a:pt x="217825" y="69848"/>
                </a:lnTo>
                <a:lnTo>
                  <a:pt x="218663" y="73552"/>
                </a:lnTo>
                <a:lnTo>
                  <a:pt x="219222" y="77609"/>
                </a:lnTo>
                <a:lnTo>
                  <a:pt x="219594" y="81107"/>
                </a:lnTo>
                <a:lnTo>
                  <a:pt x="220008" y="87111"/>
                </a:lnTo>
                <a:lnTo>
                  <a:pt x="219324" y="89823"/>
                </a:lnTo>
                <a:lnTo>
                  <a:pt x="216448" y="94953"/>
                </a:lnTo>
                <a:lnTo>
                  <a:pt x="214641" y="99879"/>
                </a:lnTo>
                <a:lnTo>
                  <a:pt x="214159" y="102304"/>
                </a:lnTo>
                <a:lnTo>
                  <a:pt x="211507" y="107115"/>
                </a:lnTo>
                <a:lnTo>
                  <a:pt x="207682" y="111899"/>
                </a:lnTo>
                <a:lnTo>
                  <a:pt x="203337" y="116671"/>
                </a:lnTo>
                <a:lnTo>
                  <a:pt x="196643" y="121438"/>
                </a:lnTo>
                <a:lnTo>
                  <a:pt x="189170" y="126202"/>
                </a:lnTo>
                <a:lnTo>
                  <a:pt x="183202" y="130965"/>
                </a:lnTo>
                <a:lnTo>
                  <a:pt x="173671" y="135728"/>
                </a:lnTo>
                <a:lnTo>
                  <a:pt x="162292" y="140491"/>
                </a:lnTo>
                <a:lnTo>
                  <a:pt x="151942" y="145254"/>
                </a:lnTo>
                <a:lnTo>
                  <a:pt x="142051" y="147900"/>
                </a:lnTo>
                <a:lnTo>
                  <a:pt x="132363" y="149869"/>
                </a:lnTo>
                <a:lnTo>
                  <a:pt x="117984" y="154647"/>
                </a:lnTo>
                <a:lnTo>
                  <a:pt x="108437" y="156043"/>
                </a:lnTo>
                <a:lnTo>
                  <a:pt x="96786" y="156664"/>
                </a:lnTo>
                <a:lnTo>
                  <a:pt x="78956" y="157013"/>
                </a:lnTo>
                <a:lnTo>
                  <a:pt x="33657" y="157157"/>
                </a:lnTo>
                <a:lnTo>
                  <a:pt x="30797" y="156364"/>
                </a:lnTo>
                <a:lnTo>
                  <a:pt x="22979" y="152250"/>
                </a:lnTo>
                <a:lnTo>
                  <a:pt x="15635" y="149884"/>
                </a:lnTo>
                <a:lnTo>
                  <a:pt x="7448" y="143953"/>
                </a:lnTo>
                <a:lnTo>
                  <a:pt x="2655" y="139401"/>
                </a:lnTo>
                <a:lnTo>
                  <a:pt x="1398" y="137383"/>
                </a:lnTo>
                <a:lnTo>
                  <a:pt x="0" y="133024"/>
                </a:lnTo>
                <a:lnTo>
                  <a:pt x="422" y="131545"/>
                </a:lnTo>
                <a:lnTo>
                  <a:pt x="1496" y="130558"/>
                </a:lnTo>
                <a:lnTo>
                  <a:pt x="3006" y="129900"/>
                </a:lnTo>
                <a:lnTo>
                  <a:pt x="4013" y="128668"/>
                </a:lnTo>
                <a:lnTo>
                  <a:pt x="4684" y="127053"/>
                </a:lnTo>
                <a:lnTo>
                  <a:pt x="5761" y="122550"/>
                </a:lnTo>
                <a:lnTo>
                  <a:pt x="9740" y="117978"/>
                </a:lnTo>
                <a:lnTo>
                  <a:pt x="11677" y="116751"/>
                </a:lnTo>
                <a:lnTo>
                  <a:pt x="15946" y="115388"/>
                </a:lnTo>
                <a:lnTo>
                  <a:pt x="29873" y="114393"/>
                </a:lnTo>
                <a:lnTo>
                  <a:pt x="54072" y="114306"/>
                </a:lnTo>
                <a:lnTo>
                  <a:pt x="63363" y="116418"/>
                </a:lnTo>
                <a:lnTo>
                  <a:pt x="75403" y="119953"/>
                </a:lnTo>
                <a:lnTo>
                  <a:pt x="82104" y="121573"/>
                </a:lnTo>
                <a:lnTo>
                  <a:pt x="94802" y="126155"/>
                </a:lnTo>
                <a:lnTo>
                  <a:pt x="109412" y="128659"/>
                </a:lnTo>
                <a:lnTo>
                  <a:pt x="121826" y="132058"/>
                </a:lnTo>
                <a:lnTo>
                  <a:pt x="133163" y="136214"/>
                </a:lnTo>
                <a:lnTo>
                  <a:pt x="143494" y="140707"/>
                </a:lnTo>
                <a:lnTo>
                  <a:pt x="153377" y="145349"/>
                </a:lnTo>
                <a:lnTo>
                  <a:pt x="165178" y="150059"/>
                </a:lnTo>
                <a:lnTo>
                  <a:pt x="177567" y="154798"/>
                </a:lnTo>
                <a:lnTo>
                  <a:pt x="188364" y="159550"/>
                </a:lnTo>
                <a:lnTo>
                  <a:pt x="198455" y="164308"/>
                </a:lnTo>
                <a:lnTo>
                  <a:pt x="203368" y="166688"/>
                </a:lnTo>
                <a:lnTo>
                  <a:pt x="215178" y="169332"/>
                </a:lnTo>
                <a:lnTo>
                  <a:pt x="228364" y="171301"/>
                </a:lnTo>
                <a:lnTo>
                  <a:pt x="242161" y="174822"/>
                </a:lnTo>
                <a:lnTo>
                  <a:pt x="256232" y="179033"/>
                </a:lnTo>
                <a:lnTo>
                  <a:pt x="269629" y="182756"/>
                </a:lnTo>
                <a:lnTo>
                  <a:pt x="280874" y="184411"/>
                </a:lnTo>
                <a:lnTo>
                  <a:pt x="293281" y="185147"/>
                </a:lnTo>
                <a:lnTo>
                  <a:pt x="307526" y="186268"/>
                </a:lnTo>
                <a:lnTo>
                  <a:pt x="315770" y="187678"/>
                </a:lnTo>
                <a:lnTo>
                  <a:pt x="324441" y="189411"/>
                </a:lnTo>
                <a:lnTo>
                  <a:pt x="332602" y="190567"/>
                </a:lnTo>
                <a:lnTo>
                  <a:pt x="340425" y="191338"/>
                </a:lnTo>
                <a:lnTo>
                  <a:pt x="348021" y="191852"/>
                </a:lnTo>
                <a:lnTo>
                  <a:pt x="362811" y="192422"/>
                </a:lnTo>
                <a:lnTo>
                  <a:pt x="387917" y="192788"/>
                </a:lnTo>
                <a:lnTo>
                  <a:pt x="400387" y="190722"/>
                </a:lnTo>
                <a:lnTo>
                  <a:pt x="412279" y="187952"/>
                </a:lnTo>
                <a:lnTo>
                  <a:pt x="424230" y="186392"/>
                </a:lnTo>
                <a:lnTo>
                  <a:pt x="437473" y="185136"/>
                </a:lnTo>
                <a:lnTo>
                  <a:pt x="450657" y="180883"/>
                </a:lnTo>
                <a:lnTo>
                  <a:pt x="461414" y="178893"/>
                </a:lnTo>
                <a:lnTo>
                  <a:pt x="464538" y="176609"/>
                </a:lnTo>
                <a:lnTo>
                  <a:pt x="469218" y="172467"/>
                </a:lnTo>
                <a:lnTo>
                  <a:pt x="471975" y="171901"/>
                </a:lnTo>
                <a:lnTo>
                  <a:pt x="477485" y="171450"/>
                </a:lnTo>
                <a:lnTo>
                  <a:pt x="463226" y="17144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1169"/>
          <p:cNvSpPr/>
          <p:nvPr/>
        </p:nvSpPr>
        <p:spPr>
          <a:xfrm>
            <a:off x="2871787" y="3000375"/>
            <a:ext cx="178595" cy="14288"/>
          </a:xfrm>
          <a:custGeom>
            <a:avLst/>
            <a:gdLst/>
            <a:ahLst/>
            <a:cxnLst/>
            <a:rect l="0" t="0" r="0" b="0"/>
            <a:pathLst>
              <a:path w="178595" h="14288">
                <a:moveTo>
                  <a:pt x="0" y="0"/>
                </a:moveTo>
                <a:lnTo>
                  <a:pt x="0" y="6150"/>
                </a:lnTo>
                <a:lnTo>
                  <a:pt x="794" y="6481"/>
                </a:lnTo>
                <a:lnTo>
                  <a:pt x="3792" y="6849"/>
                </a:lnTo>
                <a:lnTo>
                  <a:pt x="8069" y="7085"/>
                </a:lnTo>
                <a:lnTo>
                  <a:pt x="150894" y="7143"/>
                </a:lnTo>
                <a:lnTo>
                  <a:pt x="153777" y="7937"/>
                </a:lnTo>
                <a:lnTo>
                  <a:pt x="156493" y="9260"/>
                </a:lnTo>
                <a:lnTo>
                  <a:pt x="159098" y="10935"/>
                </a:lnTo>
                <a:lnTo>
                  <a:pt x="161628" y="12053"/>
                </a:lnTo>
                <a:lnTo>
                  <a:pt x="164108" y="12798"/>
                </a:lnTo>
                <a:lnTo>
                  <a:pt x="166556" y="13294"/>
                </a:lnTo>
                <a:lnTo>
                  <a:pt x="168981" y="13625"/>
                </a:lnTo>
                <a:lnTo>
                  <a:pt x="173792" y="13993"/>
                </a:lnTo>
                <a:lnTo>
                  <a:pt x="178594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1170"/>
          <p:cNvSpPr/>
          <p:nvPr/>
        </p:nvSpPr>
        <p:spPr>
          <a:xfrm>
            <a:off x="2921793" y="3086100"/>
            <a:ext cx="200026" cy="14288"/>
          </a:xfrm>
          <a:custGeom>
            <a:avLst/>
            <a:gdLst/>
            <a:ahLst/>
            <a:cxnLst/>
            <a:rect l="0" t="0" r="0" b="0"/>
            <a:pathLst>
              <a:path w="200026" h="14288">
                <a:moveTo>
                  <a:pt x="0" y="0"/>
                </a:moveTo>
                <a:lnTo>
                  <a:pt x="0" y="3792"/>
                </a:lnTo>
                <a:lnTo>
                  <a:pt x="794" y="4909"/>
                </a:lnTo>
                <a:lnTo>
                  <a:pt x="2117" y="5654"/>
                </a:lnTo>
                <a:lnTo>
                  <a:pt x="6151" y="6849"/>
                </a:lnTo>
                <a:lnTo>
                  <a:pt x="7276" y="7741"/>
                </a:lnTo>
                <a:lnTo>
                  <a:pt x="8819" y="9129"/>
                </a:lnTo>
                <a:lnTo>
                  <a:pt x="10642" y="10848"/>
                </a:lnTo>
                <a:lnTo>
                  <a:pt x="12651" y="11995"/>
                </a:lnTo>
                <a:lnTo>
                  <a:pt x="14784" y="12759"/>
                </a:lnTo>
                <a:lnTo>
                  <a:pt x="17000" y="13268"/>
                </a:lnTo>
                <a:lnTo>
                  <a:pt x="20065" y="13608"/>
                </a:lnTo>
                <a:lnTo>
                  <a:pt x="23695" y="13834"/>
                </a:lnTo>
                <a:lnTo>
                  <a:pt x="31169" y="14086"/>
                </a:lnTo>
                <a:lnTo>
                  <a:pt x="40633" y="14228"/>
                </a:lnTo>
                <a:lnTo>
                  <a:pt x="200025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1171"/>
          <p:cNvSpPr/>
          <p:nvPr/>
        </p:nvSpPr>
        <p:spPr>
          <a:xfrm>
            <a:off x="3857625" y="2643187"/>
            <a:ext cx="14288" cy="271464"/>
          </a:xfrm>
          <a:custGeom>
            <a:avLst/>
            <a:gdLst/>
            <a:ahLst/>
            <a:cxnLst/>
            <a:rect l="0" t="0" r="0" b="0"/>
            <a:pathLst>
              <a:path w="14288" h="271464">
                <a:moveTo>
                  <a:pt x="7143" y="0"/>
                </a:moveTo>
                <a:lnTo>
                  <a:pt x="3351" y="3792"/>
                </a:lnTo>
                <a:lnTo>
                  <a:pt x="2233" y="5703"/>
                </a:lnTo>
                <a:lnTo>
                  <a:pt x="1489" y="7771"/>
                </a:lnTo>
                <a:lnTo>
                  <a:pt x="294" y="13000"/>
                </a:lnTo>
                <a:lnTo>
                  <a:pt x="130" y="17949"/>
                </a:lnTo>
                <a:lnTo>
                  <a:pt x="0" y="86861"/>
                </a:lnTo>
                <a:lnTo>
                  <a:pt x="794" y="94420"/>
                </a:lnTo>
                <a:lnTo>
                  <a:pt x="2116" y="102634"/>
                </a:lnTo>
                <a:lnTo>
                  <a:pt x="3792" y="111285"/>
                </a:lnTo>
                <a:lnTo>
                  <a:pt x="4909" y="119434"/>
                </a:lnTo>
                <a:lnTo>
                  <a:pt x="5654" y="127248"/>
                </a:lnTo>
                <a:lnTo>
                  <a:pt x="6150" y="134838"/>
                </a:lnTo>
                <a:lnTo>
                  <a:pt x="6702" y="147505"/>
                </a:lnTo>
                <a:lnTo>
                  <a:pt x="6849" y="153106"/>
                </a:lnTo>
                <a:lnTo>
                  <a:pt x="7741" y="159220"/>
                </a:lnTo>
                <a:lnTo>
                  <a:pt x="9129" y="165678"/>
                </a:lnTo>
                <a:lnTo>
                  <a:pt x="10848" y="172365"/>
                </a:lnTo>
                <a:lnTo>
                  <a:pt x="11995" y="179204"/>
                </a:lnTo>
                <a:lnTo>
                  <a:pt x="12759" y="186144"/>
                </a:lnTo>
                <a:lnTo>
                  <a:pt x="13268" y="193152"/>
                </a:lnTo>
                <a:lnTo>
                  <a:pt x="13608" y="199412"/>
                </a:lnTo>
                <a:lnTo>
                  <a:pt x="13985" y="210601"/>
                </a:lnTo>
                <a:lnTo>
                  <a:pt x="14247" y="233452"/>
                </a:lnTo>
                <a:lnTo>
                  <a:pt x="14287" y="2714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1172"/>
          <p:cNvSpPr/>
          <p:nvPr/>
        </p:nvSpPr>
        <p:spPr>
          <a:xfrm>
            <a:off x="3946597" y="2614612"/>
            <a:ext cx="186536" cy="292875"/>
          </a:xfrm>
          <a:custGeom>
            <a:avLst/>
            <a:gdLst/>
            <a:ahLst/>
            <a:cxnLst/>
            <a:rect l="0" t="0" r="0" b="0"/>
            <a:pathLst>
              <a:path w="186536" h="292875">
                <a:moveTo>
                  <a:pt x="53903" y="0"/>
                </a:moveTo>
                <a:lnTo>
                  <a:pt x="53903" y="3792"/>
                </a:lnTo>
                <a:lnTo>
                  <a:pt x="53109" y="4910"/>
                </a:lnTo>
                <a:lnTo>
                  <a:pt x="51786" y="5654"/>
                </a:lnTo>
                <a:lnTo>
                  <a:pt x="50110" y="6151"/>
                </a:lnTo>
                <a:lnTo>
                  <a:pt x="48993" y="7276"/>
                </a:lnTo>
                <a:lnTo>
                  <a:pt x="48248" y="8819"/>
                </a:lnTo>
                <a:lnTo>
                  <a:pt x="46627" y="13445"/>
                </a:lnTo>
                <a:lnTo>
                  <a:pt x="43261" y="20792"/>
                </a:lnTo>
                <a:lnTo>
                  <a:pt x="41252" y="25768"/>
                </a:lnTo>
                <a:lnTo>
                  <a:pt x="36903" y="37646"/>
                </a:lnTo>
                <a:lnTo>
                  <a:pt x="34632" y="43354"/>
                </a:lnTo>
                <a:lnTo>
                  <a:pt x="32324" y="48746"/>
                </a:lnTo>
                <a:lnTo>
                  <a:pt x="29992" y="53929"/>
                </a:lnTo>
                <a:lnTo>
                  <a:pt x="28437" y="58971"/>
                </a:lnTo>
                <a:lnTo>
                  <a:pt x="27401" y="63921"/>
                </a:lnTo>
                <a:lnTo>
                  <a:pt x="26710" y="68807"/>
                </a:lnTo>
                <a:lnTo>
                  <a:pt x="25455" y="74447"/>
                </a:lnTo>
                <a:lnTo>
                  <a:pt x="23825" y="80587"/>
                </a:lnTo>
                <a:lnTo>
                  <a:pt x="19897" y="93760"/>
                </a:lnTo>
                <a:lnTo>
                  <a:pt x="15506" y="107553"/>
                </a:lnTo>
                <a:lnTo>
                  <a:pt x="14017" y="114564"/>
                </a:lnTo>
                <a:lnTo>
                  <a:pt x="13025" y="121620"/>
                </a:lnTo>
                <a:lnTo>
                  <a:pt x="12363" y="128705"/>
                </a:lnTo>
                <a:lnTo>
                  <a:pt x="11128" y="135810"/>
                </a:lnTo>
                <a:lnTo>
                  <a:pt x="9511" y="142927"/>
                </a:lnTo>
                <a:lnTo>
                  <a:pt x="7640" y="150054"/>
                </a:lnTo>
                <a:lnTo>
                  <a:pt x="6392" y="156392"/>
                </a:lnTo>
                <a:lnTo>
                  <a:pt x="5560" y="162205"/>
                </a:lnTo>
                <a:lnTo>
                  <a:pt x="5005" y="167668"/>
                </a:lnTo>
                <a:lnTo>
                  <a:pt x="3842" y="173691"/>
                </a:lnTo>
                <a:lnTo>
                  <a:pt x="2272" y="180088"/>
                </a:lnTo>
                <a:lnTo>
                  <a:pt x="433" y="186734"/>
                </a:lnTo>
                <a:lnTo>
                  <a:pt x="0" y="193545"/>
                </a:lnTo>
                <a:lnTo>
                  <a:pt x="505" y="200468"/>
                </a:lnTo>
                <a:lnTo>
                  <a:pt x="1636" y="207464"/>
                </a:lnTo>
                <a:lnTo>
                  <a:pt x="2389" y="214509"/>
                </a:lnTo>
                <a:lnTo>
                  <a:pt x="2892" y="221587"/>
                </a:lnTo>
                <a:lnTo>
                  <a:pt x="3226" y="228687"/>
                </a:lnTo>
                <a:lnTo>
                  <a:pt x="4244" y="235008"/>
                </a:lnTo>
                <a:lnTo>
                  <a:pt x="5716" y="240810"/>
                </a:lnTo>
                <a:lnTo>
                  <a:pt x="7490" y="246265"/>
                </a:lnTo>
                <a:lnTo>
                  <a:pt x="9467" y="251489"/>
                </a:lnTo>
                <a:lnTo>
                  <a:pt x="11579" y="256559"/>
                </a:lnTo>
                <a:lnTo>
                  <a:pt x="16042" y="265633"/>
                </a:lnTo>
                <a:lnTo>
                  <a:pt x="20672" y="272311"/>
                </a:lnTo>
                <a:lnTo>
                  <a:pt x="23811" y="275997"/>
                </a:lnTo>
                <a:lnTo>
                  <a:pt x="27491" y="280042"/>
                </a:lnTo>
                <a:lnTo>
                  <a:pt x="31533" y="284326"/>
                </a:lnTo>
                <a:lnTo>
                  <a:pt x="35021" y="287182"/>
                </a:lnTo>
                <a:lnTo>
                  <a:pt x="38140" y="289086"/>
                </a:lnTo>
                <a:lnTo>
                  <a:pt x="41013" y="290355"/>
                </a:lnTo>
                <a:lnTo>
                  <a:pt x="44515" y="291201"/>
                </a:lnTo>
                <a:lnTo>
                  <a:pt x="48438" y="291766"/>
                </a:lnTo>
                <a:lnTo>
                  <a:pt x="52641" y="292142"/>
                </a:lnTo>
                <a:lnTo>
                  <a:pt x="57030" y="292392"/>
                </a:lnTo>
                <a:lnTo>
                  <a:pt x="66141" y="292671"/>
                </a:lnTo>
                <a:lnTo>
                  <a:pt x="90620" y="292874"/>
                </a:lnTo>
                <a:lnTo>
                  <a:pt x="94256" y="292087"/>
                </a:lnTo>
                <a:lnTo>
                  <a:pt x="98268" y="290768"/>
                </a:lnTo>
                <a:lnTo>
                  <a:pt x="102529" y="289096"/>
                </a:lnTo>
                <a:lnTo>
                  <a:pt x="106958" y="287187"/>
                </a:lnTo>
                <a:lnTo>
                  <a:pt x="116112" y="282949"/>
                </a:lnTo>
                <a:lnTo>
                  <a:pt x="119982" y="279914"/>
                </a:lnTo>
                <a:lnTo>
                  <a:pt x="123355" y="276303"/>
                </a:lnTo>
                <a:lnTo>
                  <a:pt x="126398" y="272308"/>
                </a:lnTo>
                <a:lnTo>
                  <a:pt x="130014" y="268851"/>
                </a:lnTo>
                <a:lnTo>
                  <a:pt x="134012" y="265753"/>
                </a:lnTo>
                <a:lnTo>
                  <a:pt x="138266" y="262894"/>
                </a:lnTo>
                <a:lnTo>
                  <a:pt x="141894" y="259400"/>
                </a:lnTo>
                <a:lnTo>
                  <a:pt x="145107" y="255483"/>
                </a:lnTo>
                <a:lnTo>
                  <a:pt x="150794" y="246898"/>
                </a:lnTo>
                <a:lnTo>
                  <a:pt x="155968" y="237791"/>
                </a:lnTo>
                <a:lnTo>
                  <a:pt x="159252" y="233140"/>
                </a:lnTo>
                <a:lnTo>
                  <a:pt x="163030" y="228452"/>
                </a:lnTo>
                <a:lnTo>
                  <a:pt x="167135" y="223739"/>
                </a:lnTo>
                <a:lnTo>
                  <a:pt x="169872" y="218215"/>
                </a:lnTo>
                <a:lnTo>
                  <a:pt x="171697" y="212152"/>
                </a:lnTo>
                <a:lnTo>
                  <a:pt x="172913" y="205728"/>
                </a:lnTo>
                <a:lnTo>
                  <a:pt x="174518" y="199858"/>
                </a:lnTo>
                <a:lnTo>
                  <a:pt x="176382" y="194358"/>
                </a:lnTo>
                <a:lnTo>
                  <a:pt x="178417" y="189103"/>
                </a:lnTo>
                <a:lnTo>
                  <a:pt x="179775" y="183219"/>
                </a:lnTo>
                <a:lnTo>
                  <a:pt x="180680" y="176915"/>
                </a:lnTo>
                <a:lnTo>
                  <a:pt x="181283" y="170330"/>
                </a:lnTo>
                <a:lnTo>
                  <a:pt x="181685" y="164354"/>
                </a:lnTo>
                <a:lnTo>
                  <a:pt x="181954" y="158782"/>
                </a:lnTo>
                <a:lnTo>
                  <a:pt x="182133" y="153479"/>
                </a:lnTo>
                <a:lnTo>
                  <a:pt x="183045" y="148357"/>
                </a:lnTo>
                <a:lnTo>
                  <a:pt x="184448" y="143355"/>
                </a:lnTo>
                <a:lnTo>
                  <a:pt x="186177" y="138432"/>
                </a:lnTo>
                <a:lnTo>
                  <a:pt x="186535" y="133563"/>
                </a:lnTo>
                <a:lnTo>
                  <a:pt x="185980" y="128730"/>
                </a:lnTo>
                <a:lnTo>
                  <a:pt x="184817" y="123920"/>
                </a:lnTo>
                <a:lnTo>
                  <a:pt x="184041" y="118332"/>
                </a:lnTo>
                <a:lnTo>
                  <a:pt x="183524" y="112225"/>
                </a:lnTo>
                <a:lnTo>
                  <a:pt x="183180" y="105773"/>
                </a:lnTo>
                <a:lnTo>
                  <a:pt x="182156" y="99884"/>
                </a:lnTo>
                <a:lnTo>
                  <a:pt x="180680" y="94371"/>
                </a:lnTo>
                <a:lnTo>
                  <a:pt x="178902" y="89108"/>
                </a:lnTo>
                <a:lnTo>
                  <a:pt x="174810" y="81143"/>
                </a:lnTo>
                <a:lnTo>
                  <a:pt x="170345" y="74163"/>
                </a:lnTo>
                <a:lnTo>
                  <a:pt x="165715" y="65770"/>
                </a:lnTo>
                <a:lnTo>
                  <a:pt x="162576" y="62103"/>
                </a:lnTo>
                <a:lnTo>
                  <a:pt x="158895" y="58864"/>
                </a:lnTo>
                <a:lnTo>
                  <a:pt x="154854" y="55912"/>
                </a:lnTo>
                <a:lnTo>
                  <a:pt x="150572" y="53149"/>
                </a:lnTo>
                <a:lnTo>
                  <a:pt x="146130" y="50514"/>
                </a:lnTo>
                <a:lnTo>
                  <a:pt x="141581" y="47964"/>
                </a:lnTo>
                <a:lnTo>
                  <a:pt x="137755" y="45470"/>
                </a:lnTo>
                <a:lnTo>
                  <a:pt x="134410" y="43013"/>
                </a:lnTo>
                <a:lnTo>
                  <a:pt x="131387" y="40582"/>
                </a:lnTo>
                <a:lnTo>
                  <a:pt x="126990" y="38961"/>
                </a:lnTo>
                <a:lnTo>
                  <a:pt x="121677" y="37880"/>
                </a:lnTo>
                <a:lnTo>
                  <a:pt x="115755" y="37160"/>
                </a:lnTo>
                <a:lnTo>
                  <a:pt x="111012" y="36679"/>
                </a:lnTo>
                <a:lnTo>
                  <a:pt x="107057" y="36359"/>
                </a:lnTo>
                <a:lnTo>
                  <a:pt x="103626" y="36146"/>
                </a:lnTo>
                <a:lnTo>
                  <a:pt x="95581" y="35909"/>
                </a:lnTo>
                <a:lnTo>
                  <a:pt x="77481" y="35756"/>
                </a:lnTo>
                <a:lnTo>
                  <a:pt x="73590" y="36538"/>
                </a:lnTo>
                <a:lnTo>
                  <a:pt x="70203" y="37852"/>
                </a:lnTo>
                <a:lnTo>
                  <a:pt x="61046" y="428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1173"/>
          <p:cNvSpPr/>
          <p:nvPr/>
        </p:nvSpPr>
        <p:spPr>
          <a:xfrm>
            <a:off x="3793331" y="2964656"/>
            <a:ext cx="392907" cy="42863"/>
          </a:xfrm>
          <a:custGeom>
            <a:avLst/>
            <a:gdLst/>
            <a:ahLst/>
            <a:cxnLst/>
            <a:rect l="0" t="0" r="0" b="0"/>
            <a:pathLst>
              <a:path w="392907" h="42863">
                <a:moveTo>
                  <a:pt x="0" y="42862"/>
                </a:moveTo>
                <a:lnTo>
                  <a:pt x="3792" y="42862"/>
                </a:lnTo>
                <a:lnTo>
                  <a:pt x="5703" y="42069"/>
                </a:lnTo>
                <a:lnTo>
                  <a:pt x="7771" y="40746"/>
                </a:lnTo>
                <a:lnTo>
                  <a:pt x="9943" y="39070"/>
                </a:lnTo>
                <a:lnTo>
                  <a:pt x="12978" y="37953"/>
                </a:lnTo>
                <a:lnTo>
                  <a:pt x="20585" y="36711"/>
                </a:lnTo>
                <a:lnTo>
                  <a:pt x="24042" y="35587"/>
                </a:lnTo>
                <a:lnTo>
                  <a:pt x="27140" y="34043"/>
                </a:lnTo>
                <a:lnTo>
                  <a:pt x="29999" y="32220"/>
                </a:lnTo>
                <a:lnTo>
                  <a:pt x="33493" y="31005"/>
                </a:lnTo>
                <a:lnTo>
                  <a:pt x="37410" y="30195"/>
                </a:lnTo>
                <a:lnTo>
                  <a:pt x="41609" y="29655"/>
                </a:lnTo>
                <a:lnTo>
                  <a:pt x="46789" y="28501"/>
                </a:lnTo>
                <a:lnTo>
                  <a:pt x="52624" y="26938"/>
                </a:lnTo>
                <a:lnTo>
                  <a:pt x="58895" y="25103"/>
                </a:lnTo>
                <a:lnTo>
                  <a:pt x="65457" y="23879"/>
                </a:lnTo>
                <a:lnTo>
                  <a:pt x="72213" y="23063"/>
                </a:lnTo>
                <a:lnTo>
                  <a:pt x="79098" y="22519"/>
                </a:lnTo>
                <a:lnTo>
                  <a:pt x="85276" y="21363"/>
                </a:lnTo>
                <a:lnTo>
                  <a:pt x="90982" y="19798"/>
                </a:lnTo>
                <a:lnTo>
                  <a:pt x="115338" y="11583"/>
                </a:lnTo>
                <a:lnTo>
                  <a:pt x="122136" y="10103"/>
                </a:lnTo>
                <a:lnTo>
                  <a:pt x="129049" y="9117"/>
                </a:lnTo>
                <a:lnTo>
                  <a:pt x="136039" y="8459"/>
                </a:lnTo>
                <a:lnTo>
                  <a:pt x="143080" y="8021"/>
                </a:lnTo>
                <a:lnTo>
                  <a:pt x="157253" y="7534"/>
                </a:lnTo>
                <a:lnTo>
                  <a:pt x="185755" y="7220"/>
                </a:lnTo>
                <a:lnTo>
                  <a:pt x="380580" y="7144"/>
                </a:lnTo>
                <a:lnTo>
                  <a:pt x="382308" y="6350"/>
                </a:lnTo>
                <a:lnTo>
                  <a:pt x="383459" y="5027"/>
                </a:lnTo>
                <a:lnTo>
                  <a:pt x="384227" y="3351"/>
                </a:lnTo>
                <a:lnTo>
                  <a:pt x="385532" y="2234"/>
                </a:lnTo>
                <a:lnTo>
                  <a:pt x="387197" y="1489"/>
                </a:lnTo>
                <a:lnTo>
                  <a:pt x="39290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1174"/>
          <p:cNvSpPr/>
          <p:nvPr/>
        </p:nvSpPr>
        <p:spPr>
          <a:xfrm>
            <a:off x="3893449" y="3074903"/>
            <a:ext cx="192777" cy="196508"/>
          </a:xfrm>
          <a:custGeom>
            <a:avLst/>
            <a:gdLst/>
            <a:ahLst/>
            <a:cxnLst/>
            <a:rect l="0" t="0" r="0" b="0"/>
            <a:pathLst>
              <a:path w="192777" h="196508">
                <a:moveTo>
                  <a:pt x="28469" y="18340"/>
                </a:moveTo>
                <a:lnTo>
                  <a:pt x="21620" y="18340"/>
                </a:lnTo>
                <a:lnTo>
                  <a:pt x="21413" y="14548"/>
                </a:lnTo>
                <a:lnTo>
                  <a:pt x="22177" y="13431"/>
                </a:lnTo>
                <a:lnTo>
                  <a:pt x="23481" y="12686"/>
                </a:lnTo>
                <a:lnTo>
                  <a:pt x="25144" y="12189"/>
                </a:lnTo>
                <a:lnTo>
                  <a:pt x="29108" y="9521"/>
                </a:lnTo>
                <a:lnTo>
                  <a:pt x="31276" y="7698"/>
                </a:lnTo>
                <a:lnTo>
                  <a:pt x="33516" y="6483"/>
                </a:lnTo>
                <a:lnTo>
                  <a:pt x="38121" y="5133"/>
                </a:lnTo>
                <a:lnTo>
                  <a:pt x="42813" y="4533"/>
                </a:lnTo>
                <a:lnTo>
                  <a:pt x="45175" y="4373"/>
                </a:lnTo>
                <a:lnTo>
                  <a:pt x="48338" y="3472"/>
                </a:lnTo>
                <a:lnTo>
                  <a:pt x="52034" y="2078"/>
                </a:lnTo>
                <a:lnTo>
                  <a:pt x="56085" y="355"/>
                </a:lnTo>
                <a:lnTo>
                  <a:pt x="60374" y="0"/>
                </a:lnTo>
                <a:lnTo>
                  <a:pt x="64820" y="557"/>
                </a:lnTo>
                <a:lnTo>
                  <a:pt x="69372" y="1722"/>
                </a:lnTo>
                <a:lnTo>
                  <a:pt x="73200" y="2499"/>
                </a:lnTo>
                <a:lnTo>
                  <a:pt x="76546" y="3017"/>
                </a:lnTo>
                <a:lnTo>
                  <a:pt x="79570" y="3362"/>
                </a:lnTo>
                <a:lnTo>
                  <a:pt x="83174" y="4386"/>
                </a:lnTo>
                <a:lnTo>
                  <a:pt x="87165" y="5863"/>
                </a:lnTo>
                <a:lnTo>
                  <a:pt x="91412" y="7641"/>
                </a:lnTo>
                <a:lnTo>
                  <a:pt x="95831" y="8826"/>
                </a:lnTo>
                <a:lnTo>
                  <a:pt x="100364" y="9616"/>
                </a:lnTo>
                <a:lnTo>
                  <a:pt x="104975" y="10143"/>
                </a:lnTo>
                <a:lnTo>
                  <a:pt x="108842" y="11288"/>
                </a:lnTo>
                <a:lnTo>
                  <a:pt x="112213" y="12845"/>
                </a:lnTo>
                <a:lnTo>
                  <a:pt x="115255" y="14677"/>
                </a:lnTo>
                <a:lnTo>
                  <a:pt x="118077" y="17485"/>
                </a:lnTo>
                <a:lnTo>
                  <a:pt x="120751" y="20946"/>
                </a:lnTo>
                <a:lnTo>
                  <a:pt x="123328" y="24839"/>
                </a:lnTo>
                <a:lnTo>
                  <a:pt x="126633" y="28229"/>
                </a:lnTo>
                <a:lnTo>
                  <a:pt x="130425" y="31283"/>
                </a:lnTo>
                <a:lnTo>
                  <a:pt x="134540" y="34112"/>
                </a:lnTo>
                <a:lnTo>
                  <a:pt x="137283" y="36793"/>
                </a:lnTo>
                <a:lnTo>
                  <a:pt x="139111" y="39373"/>
                </a:lnTo>
                <a:lnTo>
                  <a:pt x="140331" y="41887"/>
                </a:lnTo>
                <a:lnTo>
                  <a:pt x="141144" y="45151"/>
                </a:lnTo>
                <a:lnTo>
                  <a:pt x="141686" y="48914"/>
                </a:lnTo>
                <a:lnTo>
                  <a:pt x="142047" y="53010"/>
                </a:lnTo>
                <a:lnTo>
                  <a:pt x="142287" y="57329"/>
                </a:lnTo>
                <a:lnTo>
                  <a:pt x="142555" y="66360"/>
                </a:lnTo>
                <a:lnTo>
                  <a:pt x="142751" y="94575"/>
                </a:lnTo>
                <a:lnTo>
                  <a:pt x="141963" y="100120"/>
                </a:lnTo>
                <a:lnTo>
                  <a:pt x="140644" y="106197"/>
                </a:lnTo>
                <a:lnTo>
                  <a:pt x="138971" y="112630"/>
                </a:lnTo>
                <a:lnTo>
                  <a:pt x="137062" y="118507"/>
                </a:lnTo>
                <a:lnTo>
                  <a:pt x="134996" y="124012"/>
                </a:lnTo>
                <a:lnTo>
                  <a:pt x="132825" y="129269"/>
                </a:lnTo>
                <a:lnTo>
                  <a:pt x="130583" y="134362"/>
                </a:lnTo>
                <a:lnTo>
                  <a:pt x="125976" y="144253"/>
                </a:lnTo>
                <a:lnTo>
                  <a:pt x="122843" y="148320"/>
                </a:lnTo>
                <a:lnTo>
                  <a:pt x="119166" y="151825"/>
                </a:lnTo>
                <a:lnTo>
                  <a:pt x="115128" y="154955"/>
                </a:lnTo>
                <a:lnTo>
                  <a:pt x="111641" y="158629"/>
                </a:lnTo>
                <a:lnTo>
                  <a:pt x="108524" y="162666"/>
                </a:lnTo>
                <a:lnTo>
                  <a:pt x="105651" y="166945"/>
                </a:lnTo>
                <a:lnTo>
                  <a:pt x="102149" y="170591"/>
                </a:lnTo>
                <a:lnTo>
                  <a:pt x="98227" y="173816"/>
                </a:lnTo>
                <a:lnTo>
                  <a:pt x="94025" y="176760"/>
                </a:lnTo>
                <a:lnTo>
                  <a:pt x="90429" y="179516"/>
                </a:lnTo>
                <a:lnTo>
                  <a:pt x="87238" y="182147"/>
                </a:lnTo>
                <a:lnTo>
                  <a:pt x="81576" y="187187"/>
                </a:lnTo>
                <a:lnTo>
                  <a:pt x="76414" y="192073"/>
                </a:lnTo>
                <a:lnTo>
                  <a:pt x="73132" y="193693"/>
                </a:lnTo>
                <a:lnTo>
                  <a:pt x="69357" y="194774"/>
                </a:lnTo>
                <a:lnTo>
                  <a:pt x="65253" y="195494"/>
                </a:lnTo>
                <a:lnTo>
                  <a:pt x="61723" y="195974"/>
                </a:lnTo>
                <a:lnTo>
                  <a:pt x="58576" y="196294"/>
                </a:lnTo>
                <a:lnTo>
                  <a:pt x="55684" y="196507"/>
                </a:lnTo>
                <a:lnTo>
                  <a:pt x="52169" y="195856"/>
                </a:lnTo>
                <a:lnTo>
                  <a:pt x="48237" y="194628"/>
                </a:lnTo>
                <a:lnTo>
                  <a:pt x="44030" y="193016"/>
                </a:lnTo>
                <a:lnTo>
                  <a:pt x="40430" y="191940"/>
                </a:lnTo>
                <a:lnTo>
                  <a:pt x="37237" y="191223"/>
                </a:lnTo>
                <a:lnTo>
                  <a:pt x="34315" y="190746"/>
                </a:lnTo>
                <a:lnTo>
                  <a:pt x="28951" y="188098"/>
                </a:lnTo>
                <a:lnTo>
                  <a:pt x="23127" y="183482"/>
                </a:lnTo>
                <a:lnTo>
                  <a:pt x="19352" y="180028"/>
                </a:lnTo>
                <a:lnTo>
                  <a:pt x="15247" y="176139"/>
                </a:lnTo>
                <a:lnTo>
                  <a:pt x="12511" y="172752"/>
                </a:lnTo>
                <a:lnTo>
                  <a:pt x="7866" y="164193"/>
                </a:lnTo>
                <a:lnTo>
                  <a:pt x="3966" y="159099"/>
                </a:lnTo>
                <a:lnTo>
                  <a:pt x="2609" y="156629"/>
                </a:lnTo>
                <a:lnTo>
                  <a:pt x="1101" y="151769"/>
                </a:lnTo>
                <a:lnTo>
                  <a:pt x="252" y="148362"/>
                </a:lnTo>
                <a:lnTo>
                  <a:pt x="0" y="143560"/>
                </a:lnTo>
                <a:lnTo>
                  <a:pt x="759" y="141508"/>
                </a:lnTo>
                <a:lnTo>
                  <a:pt x="3718" y="137111"/>
                </a:lnTo>
                <a:lnTo>
                  <a:pt x="5618" y="135620"/>
                </a:lnTo>
                <a:lnTo>
                  <a:pt x="7679" y="134627"/>
                </a:lnTo>
                <a:lnTo>
                  <a:pt x="12880" y="132729"/>
                </a:lnTo>
                <a:lnTo>
                  <a:pt x="16488" y="131112"/>
                </a:lnTo>
                <a:lnTo>
                  <a:pt x="20482" y="129240"/>
                </a:lnTo>
                <a:lnTo>
                  <a:pt x="23938" y="127992"/>
                </a:lnTo>
                <a:lnTo>
                  <a:pt x="29895" y="126606"/>
                </a:lnTo>
                <a:lnTo>
                  <a:pt x="33388" y="126236"/>
                </a:lnTo>
                <a:lnTo>
                  <a:pt x="37305" y="125990"/>
                </a:lnTo>
                <a:lnTo>
                  <a:pt x="45890" y="125716"/>
                </a:lnTo>
                <a:lnTo>
                  <a:pt x="54997" y="125594"/>
                </a:lnTo>
                <a:lnTo>
                  <a:pt x="59649" y="126355"/>
                </a:lnTo>
                <a:lnTo>
                  <a:pt x="64337" y="127656"/>
                </a:lnTo>
                <a:lnTo>
                  <a:pt x="69050" y="129318"/>
                </a:lnTo>
                <a:lnTo>
                  <a:pt x="72985" y="130425"/>
                </a:lnTo>
                <a:lnTo>
                  <a:pt x="76403" y="131164"/>
                </a:lnTo>
                <a:lnTo>
                  <a:pt x="79475" y="131656"/>
                </a:lnTo>
                <a:lnTo>
                  <a:pt x="83110" y="132778"/>
                </a:lnTo>
                <a:lnTo>
                  <a:pt x="87122" y="134319"/>
                </a:lnTo>
                <a:lnTo>
                  <a:pt x="91383" y="136141"/>
                </a:lnTo>
                <a:lnTo>
                  <a:pt x="100352" y="140282"/>
                </a:lnTo>
                <a:lnTo>
                  <a:pt x="104966" y="142497"/>
                </a:lnTo>
                <a:lnTo>
                  <a:pt x="109629" y="143974"/>
                </a:lnTo>
                <a:lnTo>
                  <a:pt x="114326" y="144959"/>
                </a:lnTo>
                <a:lnTo>
                  <a:pt x="119045" y="145615"/>
                </a:lnTo>
                <a:lnTo>
                  <a:pt x="123778" y="146846"/>
                </a:lnTo>
                <a:lnTo>
                  <a:pt x="128521" y="148461"/>
                </a:lnTo>
                <a:lnTo>
                  <a:pt x="133271" y="150331"/>
                </a:lnTo>
                <a:lnTo>
                  <a:pt x="138024" y="151578"/>
                </a:lnTo>
                <a:lnTo>
                  <a:pt x="142781" y="152409"/>
                </a:lnTo>
                <a:lnTo>
                  <a:pt x="147540" y="152963"/>
                </a:lnTo>
                <a:lnTo>
                  <a:pt x="152299" y="154127"/>
                </a:lnTo>
                <a:lnTo>
                  <a:pt x="157060" y="155696"/>
                </a:lnTo>
                <a:lnTo>
                  <a:pt x="161822" y="157536"/>
                </a:lnTo>
                <a:lnTo>
                  <a:pt x="166583" y="158762"/>
                </a:lnTo>
                <a:lnTo>
                  <a:pt x="171345" y="159580"/>
                </a:lnTo>
                <a:lnTo>
                  <a:pt x="176108" y="160125"/>
                </a:lnTo>
                <a:lnTo>
                  <a:pt x="180076" y="160489"/>
                </a:lnTo>
                <a:lnTo>
                  <a:pt x="183515" y="160731"/>
                </a:lnTo>
                <a:lnTo>
                  <a:pt x="192776" y="1612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1175"/>
          <p:cNvSpPr/>
          <p:nvPr/>
        </p:nvSpPr>
        <p:spPr>
          <a:xfrm>
            <a:off x="4357687" y="2928937"/>
            <a:ext cx="164307" cy="14289"/>
          </a:xfrm>
          <a:custGeom>
            <a:avLst/>
            <a:gdLst/>
            <a:ahLst/>
            <a:cxnLst/>
            <a:rect l="0" t="0" r="0" b="0"/>
            <a:pathLst>
              <a:path w="164307" h="14289">
                <a:moveTo>
                  <a:pt x="0" y="14288"/>
                </a:moveTo>
                <a:lnTo>
                  <a:pt x="27641" y="14288"/>
                </a:lnTo>
                <a:lnTo>
                  <a:pt x="31128" y="13494"/>
                </a:lnTo>
                <a:lnTo>
                  <a:pt x="34246" y="12171"/>
                </a:lnTo>
                <a:lnTo>
                  <a:pt x="37118" y="10495"/>
                </a:lnTo>
                <a:lnTo>
                  <a:pt x="39827" y="9378"/>
                </a:lnTo>
                <a:lnTo>
                  <a:pt x="42426" y="8633"/>
                </a:lnTo>
                <a:lnTo>
                  <a:pt x="44953" y="8137"/>
                </a:lnTo>
                <a:lnTo>
                  <a:pt x="48225" y="7806"/>
                </a:lnTo>
                <a:lnTo>
                  <a:pt x="51994" y="7585"/>
                </a:lnTo>
                <a:lnTo>
                  <a:pt x="60415" y="7340"/>
                </a:lnTo>
                <a:lnTo>
                  <a:pt x="97666" y="7151"/>
                </a:lnTo>
                <a:lnTo>
                  <a:pt x="102417" y="6355"/>
                </a:lnTo>
                <a:lnTo>
                  <a:pt x="107171" y="5031"/>
                </a:lnTo>
                <a:lnTo>
                  <a:pt x="111929" y="3354"/>
                </a:lnTo>
                <a:lnTo>
                  <a:pt x="115894" y="2236"/>
                </a:lnTo>
                <a:lnTo>
                  <a:pt x="119331" y="1491"/>
                </a:lnTo>
                <a:lnTo>
                  <a:pt x="122417" y="994"/>
                </a:lnTo>
                <a:lnTo>
                  <a:pt x="126061" y="663"/>
                </a:lnTo>
                <a:lnTo>
                  <a:pt x="130078" y="442"/>
                </a:lnTo>
                <a:lnTo>
                  <a:pt x="137982" y="196"/>
                </a:lnTo>
                <a:lnTo>
                  <a:pt x="147687" y="58"/>
                </a:lnTo>
                <a:lnTo>
                  <a:pt x="16430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1176"/>
          <p:cNvSpPr/>
          <p:nvPr/>
        </p:nvSpPr>
        <p:spPr>
          <a:xfrm>
            <a:off x="4386262" y="2978943"/>
            <a:ext cx="214314" cy="35720"/>
          </a:xfrm>
          <a:custGeom>
            <a:avLst/>
            <a:gdLst/>
            <a:ahLst/>
            <a:cxnLst/>
            <a:rect l="0" t="0" r="0" b="0"/>
            <a:pathLst>
              <a:path w="214314" h="35720">
                <a:moveTo>
                  <a:pt x="0" y="35719"/>
                </a:moveTo>
                <a:lnTo>
                  <a:pt x="16792" y="35719"/>
                </a:lnTo>
                <a:lnTo>
                  <a:pt x="19926" y="34925"/>
                </a:lnTo>
                <a:lnTo>
                  <a:pt x="23603" y="33602"/>
                </a:lnTo>
                <a:lnTo>
                  <a:pt x="27641" y="31927"/>
                </a:lnTo>
                <a:lnTo>
                  <a:pt x="31921" y="30810"/>
                </a:lnTo>
                <a:lnTo>
                  <a:pt x="36362" y="30065"/>
                </a:lnTo>
                <a:lnTo>
                  <a:pt x="40910" y="29568"/>
                </a:lnTo>
                <a:lnTo>
                  <a:pt x="46324" y="29237"/>
                </a:lnTo>
                <a:lnTo>
                  <a:pt x="58688" y="28870"/>
                </a:lnTo>
                <a:lnTo>
                  <a:pt x="75245" y="28663"/>
                </a:lnTo>
                <a:lnTo>
                  <a:pt x="81119" y="27840"/>
                </a:lnTo>
                <a:lnTo>
                  <a:pt x="87417" y="26497"/>
                </a:lnTo>
                <a:lnTo>
                  <a:pt x="93997" y="24809"/>
                </a:lnTo>
                <a:lnTo>
                  <a:pt x="99971" y="23683"/>
                </a:lnTo>
                <a:lnTo>
                  <a:pt x="105541" y="22933"/>
                </a:lnTo>
                <a:lnTo>
                  <a:pt x="110842" y="22432"/>
                </a:lnTo>
                <a:lnTo>
                  <a:pt x="116757" y="22099"/>
                </a:lnTo>
                <a:lnTo>
                  <a:pt x="129679" y="21728"/>
                </a:lnTo>
                <a:lnTo>
                  <a:pt x="136460" y="20835"/>
                </a:lnTo>
                <a:lnTo>
                  <a:pt x="143360" y="19447"/>
                </a:lnTo>
                <a:lnTo>
                  <a:pt x="150342" y="17727"/>
                </a:lnTo>
                <a:lnTo>
                  <a:pt x="157378" y="15787"/>
                </a:lnTo>
                <a:lnTo>
                  <a:pt x="171546" y="11515"/>
                </a:lnTo>
                <a:lnTo>
                  <a:pt x="177864" y="10058"/>
                </a:lnTo>
                <a:lnTo>
                  <a:pt x="183663" y="9087"/>
                </a:lnTo>
                <a:lnTo>
                  <a:pt x="189118" y="8439"/>
                </a:lnTo>
                <a:lnTo>
                  <a:pt x="194340" y="7214"/>
                </a:lnTo>
                <a:lnTo>
                  <a:pt x="199411" y="5603"/>
                </a:lnTo>
                <a:lnTo>
                  <a:pt x="21431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1177"/>
          <p:cNvSpPr/>
          <p:nvPr/>
        </p:nvSpPr>
        <p:spPr>
          <a:xfrm>
            <a:off x="4800600" y="2750343"/>
            <a:ext cx="198585" cy="313993"/>
          </a:xfrm>
          <a:custGeom>
            <a:avLst/>
            <a:gdLst/>
            <a:ahLst/>
            <a:cxnLst/>
            <a:rect l="0" t="0" r="0" b="0"/>
            <a:pathLst>
              <a:path w="198585" h="313993">
                <a:moveTo>
                  <a:pt x="157162" y="0"/>
                </a:moveTo>
                <a:lnTo>
                  <a:pt x="98" y="0"/>
                </a:lnTo>
                <a:lnTo>
                  <a:pt x="13" y="7771"/>
                </a:lnTo>
                <a:lnTo>
                  <a:pt x="0" y="27642"/>
                </a:lnTo>
                <a:lnTo>
                  <a:pt x="2116" y="36363"/>
                </a:lnTo>
                <a:lnTo>
                  <a:pt x="3792" y="40911"/>
                </a:lnTo>
                <a:lnTo>
                  <a:pt x="4909" y="46324"/>
                </a:lnTo>
                <a:lnTo>
                  <a:pt x="5654" y="52314"/>
                </a:lnTo>
                <a:lnTo>
                  <a:pt x="6150" y="58689"/>
                </a:lnTo>
                <a:lnTo>
                  <a:pt x="6481" y="64526"/>
                </a:lnTo>
                <a:lnTo>
                  <a:pt x="6849" y="75245"/>
                </a:lnTo>
                <a:lnTo>
                  <a:pt x="6153" y="81120"/>
                </a:lnTo>
                <a:lnTo>
                  <a:pt x="4896" y="87417"/>
                </a:lnTo>
                <a:lnTo>
                  <a:pt x="3264" y="93997"/>
                </a:lnTo>
                <a:lnTo>
                  <a:pt x="2176" y="100765"/>
                </a:lnTo>
                <a:lnTo>
                  <a:pt x="1450" y="107658"/>
                </a:lnTo>
                <a:lnTo>
                  <a:pt x="966" y="114635"/>
                </a:lnTo>
                <a:lnTo>
                  <a:pt x="644" y="120873"/>
                </a:lnTo>
                <a:lnTo>
                  <a:pt x="286" y="132038"/>
                </a:lnTo>
                <a:lnTo>
                  <a:pt x="37" y="154873"/>
                </a:lnTo>
                <a:lnTo>
                  <a:pt x="0" y="183993"/>
                </a:lnTo>
                <a:lnTo>
                  <a:pt x="794" y="184574"/>
                </a:lnTo>
                <a:lnTo>
                  <a:pt x="6947" y="185708"/>
                </a:lnTo>
                <a:lnTo>
                  <a:pt x="7118" y="185734"/>
                </a:lnTo>
                <a:lnTo>
                  <a:pt x="7135" y="181944"/>
                </a:lnTo>
                <a:lnTo>
                  <a:pt x="7932" y="180034"/>
                </a:lnTo>
                <a:lnTo>
                  <a:pt x="12845" y="172759"/>
                </a:lnTo>
                <a:lnTo>
                  <a:pt x="17086" y="165153"/>
                </a:lnTo>
                <a:lnTo>
                  <a:pt x="21616" y="158597"/>
                </a:lnTo>
                <a:lnTo>
                  <a:pt x="23936" y="155738"/>
                </a:lnTo>
                <a:lnTo>
                  <a:pt x="27069" y="153038"/>
                </a:lnTo>
                <a:lnTo>
                  <a:pt x="30746" y="150444"/>
                </a:lnTo>
                <a:lnTo>
                  <a:pt x="34785" y="147921"/>
                </a:lnTo>
                <a:lnTo>
                  <a:pt x="39065" y="144651"/>
                </a:lnTo>
                <a:lnTo>
                  <a:pt x="43505" y="140885"/>
                </a:lnTo>
                <a:lnTo>
                  <a:pt x="48053" y="136786"/>
                </a:lnTo>
                <a:lnTo>
                  <a:pt x="51879" y="134053"/>
                </a:lnTo>
                <a:lnTo>
                  <a:pt x="55224" y="132231"/>
                </a:lnTo>
                <a:lnTo>
                  <a:pt x="58247" y="131017"/>
                </a:lnTo>
                <a:lnTo>
                  <a:pt x="61850" y="129413"/>
                </a:lnTo>
                <a:lnTo>
                  <a:pt x="70087" y="125515"/>
                </a:lnTo>
                <a:lnTo>
                  <a:pt x="74505" y="124158"/>
                </a:lnTo>
                <a:lnTo>
                  <a:pt x="79039" y="123254"/>
                </a:lnTo>
                <a:lnTo>
                  <a:pt x="83649" y="122650"/>
                </a:lnTo>
                <a:lnTo>
                  <a:pt x="87516" y="122248"/>
                </a:lnTo>
                <a:lnTo>
                  <a:pt x="90887" y="121980"/>
                </a:lnTo>
                <a:lnTo>
                  <a:pt x="93929" y="121802"/>
                </a:lnTo>
                <a:lnTo>
                  <a:pt x="101542" y="121603"/>
                </a:lnTo>
                <a:lnTo>
                  <a:pt x="105795" y="121550"/>
                </a:lnTo>
                <a:lnTo>
                  <a:pt x="110217" y="122308"/>
                </a:lnTo>
                <a:lnTo>
                  <a:pt x="114753" y="123608"/>
                </a:lnTo>
                <a:lnTo>
                  <a:pt x="119364" y="125268"/>
                </a:lnTo>
                <a:lnTo>
                  <a:pt x="124026" y="127168"/>
                </a:lnTo>
                <a:lnTo>
                  <a:pt x="128721" y="129229"/>
                </a:lnTo>
                <a:lnTo>
                  <a:pt x="138172" y="133635"/>
                </a:lnTo>
                <a:lnTo>
                  <a:pt x="147664" y="138239"/>
                </a:lnTo>
                <a:lnTo>
                  <a:pt x="151624" y="140578"/>
                </a:lnTo>
                <a:lnTo>
                  <a:pt x="155057" y="142932"/>
                </a:lnTo>
                <a:lnTo>
                  <a:pt x="158140" y="145294"/>
                </a:lnTo>
                <a:lnTo>
                  <a:pt x="161783" y="148456"/>
                </a:lnTo>
                <a:lnTo>
                  <a:pt x="165799" y="152152"/>
                </a:lnTo>
                <a:lnTo>
                  <a:pt x="170064" y="156204"/>
                </a:lnTo>
                <a:lnTo>
                  <a:pt x="173701" y="160492"/>
                </a:lnTo>
                <a:lnTo>
                  <a:pt x="179858" y="169490"/>
                </a:lnTo>
                <a:lnTo>
                  <a:pt x="185241" y="178781"/>
                </a:lnTo>
                <a:lnTo>
                  <a:pt x="190279" y="188202"/>
                </a:lnTo>
                <a:lnTo>
                  <a:pt x="195164" y="197681"/>
                </a:lnTo>
                <a:lnTo>
                  <a:pt x="197865" y="207186"/>
                </a:lnTo>
                <a:lnTo>
                  <a:pt x="198584" y="211943"/>
                </a:lnTo>
                <a:lnTo>
                  <a:pt x="197268" y="221462"/>
                </a:lnTo>
                <a:lnTo>
                  <a:pt x="195805" y="226222"/>
                </a:lnTo>
                <a:lnTo>
                  <a:pt x="194831" y="231778"/>
                </a:lnTo>
                <a:lnTo>
                  <a:pt x="194181" y="237862"/>
                </a:lnTo>
                <a:lnTo>
                  <a:pt x="193747" y="244300"/>
                </a:lnTo>
                <a:lnTo>
                  <a:pt x="192665" y="250179"/>
                </a:lnTo>
                <a:lnTo>
                  <a:pt x="191149" y="255686"/>
                </a:lnTo>
                <a:lnTo>
                  <a:pt x="189345" y="260945"/>
                </a:lnTo>
                <a:lnTo>
                  <a:pt x="186555" y="265245"/>
                </a:lnTo>
                <a:lnTo>
                  <a:pt x="183107" y="268905"/>
                </a:lnTo>
                <a:lnTo>
                  <a:pt x="179222" y="272139"/>
                </a:lnTo>
                <a:lnTo>
                  <a:pt x="175837" y="275882"/>
                </a:lnTo>
                <a:lnTo>
                  <a:pt x="169960" y="284275"/>
                </a:lnTo>
                <a:lnTo>
                  <a:pt x="166488" y="287942"/>
                </a:lnTo>
                <a:lnTo>
                  <a:pt x="162586" y="291180"/>
                </a:lnTo>
                <a:lnTo>
                  <a:pt x="158396" y="294133"/>
                </a:lnTo>
                <a:lnTo>
                  <a:pt x="154016" y="296895"/>
                </a:lnTo>
                <a:lnTo>
                  <a:pt x="149509" y="299530"/>
                </a:lnTo>
                <a:lnTo>
                  <a:pt x="144916" y="302080"/>
                </a:lnTo>
                <a:lnTo>
                  <a:pt x="140267" y="303781"/>
                </a:lnTo>
                <a:lnTo>
                  <a:pt x="135580" y="304914"/>
                </a:lnTo>
                <a:lnTo>
                  <a:pt x="130867" y="305670"/>
                </a:lnTo>
                <a:lnTo>
                  <a:pt x="126139" y="306968"/>
                </a:lnTo>
                <a:lnTo>
                  <a:pt x="121398" y="308626"/>
                </a:lnTo>
                <a:lnTo>
                  <a:pt x="116651" y="310526"/>
                </a:lnTo>
                <a:lnTo>
                  <a:pt x="111898" y="311792"/>
                </a:lnTo>
                <a:lnTo>
                  <a:pt x="107143" y="312637"/>
                </a:lnTo>
                <a:lnTo>
                  <a:pt x="102384" y="313199"/>
                </a:lnTo>
                <a:lnTo>
                  <a:pt x="98419" y="313575"/>
                </a:lnTo>
                <a:lnTo>
                  <a:pt x="94981" y="313825"/>
                </a:lnTo>
                <a:lnTo>
                  <a:pt x="91895" y="313992"/>
                </a:lnTo>
                <a:lnTo>
                  <a:pt x="88251" y="313309"/>
                </a:lnTo>
                <a:lnTo>
                  <a:pt x="84234" y="312060"/>
                </a:lnTo>
                <a:lnTo>
                  <a:pt x="79968" y="310434"/>
                </a:lnTo>
                <a:lnTo>
                  <a:pt x="76331" y="309350"/>
                </a:lnTo>
                <a:lnTo>
                  <a:pt x="70173" y="308145"/>
                </a:lnTo>
                <a:lnTo>
                  <a:pt x="64789" y="305493"/>
                </a:lnTo>
                <a:lnTo>
                  <a:pt x="62243" y="303675"/>
                </a:lnTo>
                <a:lnTo>
                  <a:pt x="58958" y="302462"/>
                </a:lnTo>
                <a:lnTo>
                  <a:pt x="55180" y="301654"/>
                </a:lnTo>
                <a:lnTo>
                  <a:pt x="51074" y="301116"/>
                </a:lnTo>
                <a:lnTo>
                  <a:pt x="48337" y="299963"/>
                </a:lnTo>
                <a:lnTo>
                  <a:pt x="46512" y="298400"/>
                </a:lnTo>
                <a:lnTo>
                  <a:pt x="45296" y="296565"/>
                </a:lnTo>
                <a:lnTo>
                  <a:pt x="43691" y="295341"/>
                </a:lnTo>
                <a:lnTo>
                  <a:pt x="41827" y="294526"/>
                </a:lnTo>
                <a:lnTo>
                  <a:pt x="37639" y="293619"/>
                </a:lnTo>
                <a:lnTo>
                  <a:pt x="33133" y="293216"/>
                </a:lnTo>
                <a:lnTo>
                  <a:pt x="28484" y="293037"/>
                </a:lnTo>
                <a:lnTo>
                  <a:pt x="21431" y="2928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1178"/>
          <p:cNvSpPr/>
          <p:nvPr/>
        </p:nvSpPr>
        <p:spPr>
          <a:xfrm>
            <a:off x="2936081" y="3722889"/>
            <a:ext cx="214313" cy="20437"/>
          </a:xfrm>
          <a:custGeom>
            <a:avLst/>
            <a:gdLst/>
            <a:ahLst/>
            <a:cxnLst/>
            <a:rect l="0" t="0" r="0" b="0"/>
            <a:pathLst>
              <a:path w="214313" h="20437">
                <a:moveTo>
                  <a:pt x="0" y="20436"/>
                </a:moveTo>
                <a:lnTo>
                  <a:pt x="3792" y="16643"/>
                </a:lnTo>
                <a:lnTo>
                  <a:pt x="5703" y="15526"/>
                </a:lnTo>
                <a:lnTo>
                  <a:pt x="7771" y="14781"/>
                </a:lnTo>
                <a:lnTo>
                  <a:pt x="9943" y="14285"/>
                </a:lnTo>
                <a:lnTo>
                  <a:pt x="16590" y="13733"/>
                </a:lnTo>
                <a:lnTo>
                  <a:pt x="20585" y="13586"/>
                </a:lnTo>
                <a:lnTo>
                  <a:pt x="24836" y="12694"/>
                </a:lnTo>
                <a:lnTo>
                  <a:pt x="29257" y="11306"/>
                </a:lnTo>
                <a:lnTo>
                  <a:pt x="33792" y="9587"/>
                </a:lnTo>
                <a:lnTo>
                  <a:pt x="38403" y="8440"/>
                </a:lnTo>
                <a:lnTo>
                  <a:pt x="43065" y="7676"/>
                </a:lnTo>
                <a:lnTo>
                  <a:pt x="47760" y="7167"/>
                </a:lnTo>
                <a:lnTo>
                  <a:pt x="51683" y="6827"/>
                </a:lnTo>
                <a:lnTo>
                  <a:pt x="58160" y="6450"/>
                </a:lnTo>
                <a:lnTo>
                  <a:pt x="65801" y="6282"/>
                </a:lnTo>
                <a:lnTo>
                  <a:pt x="87434" y="6175"/>
                </a:lnTo>
                <a:lnTo>
                  <a:pt x="93214" y="5372"/>
                </a:lnTo>
                <a:lnTo>
                  <a:pt x="98655" y="4043"/>
                </a:lnTo>
                <a:lnTo>
                  <a:pt x="103870" y="2363"/>
                </a:lnTo>
                <a:lnTo>
                  <a:pt x="108934" y="1244"/>
                </a:lnTo>
                <a:lnTo>
                  <a:pt x="113898" y="497"/>
                </a:lnTo>
                <a:lnTo>
                  <a:pt x="118794" y="0"/>
                </a:lnTo>
                <a:lnTo>
                  <a:pt x="124440" y="462"/>
                </a:lnTo>
                <a:lnTo>
                  <a:pt x="130585" y="1563"/>
                </a:lnTo>
                <a:lnTo>
                  <a:pt x="137063" y="3092"/>
                </a:lnTo>
                <a:lnTo>
                  <a:pt x="142175" y="4111"/>
                </a:lnTo>
                <a:lnTo>
                  <a:pt x="146377" y="4790"/>
                </a:lnTo>
                <a:lnTo>
                  <a:pt x="149972" y="5242"/>
                </a:lnTo>
                <a:lnTo>
                  <a:pt x="153956" y="5544"/>
                </a:lnTo>
                <a:lnTo>
                  <a:pt x="158200" y="5746"/>
                </a:lnTo>
                <a:lnTo>
                  <a:pt x="167148" y="5969"/>
                </a:lnTo>
                <a:lnTo>
                  <a:pt x="176417" y="6069"/>
                </a:lnTo>
                <a:lnTo>
                  <a:pt x="180318" y="6889"/>
                </a:lnTo>
                <a:lnTo>
                  <a:pt x="183712" y="8230"/>
                </a:lnTo>
                <a:lnTo>
                  <a:pt x="186768" y="9917"/>
                </a:lnTo>
                <a:lnTo>
                  <a:pt x="189599" y="11042"/>
                </a:lnTo>
                <a:lnTo>
                  <a:pt x="192281" y="11792"/>
                </a:lnTo>
                <a:lnTo>
                  <a:pt x="194862" y="12292"/>
                </a:lnTo>
                <a:lnTo>
                  <a:pt x="199847" y="12848"/>
                </a:lnTo>
                <a:lnTo>
                  <a:pt x="204708" y="13094"/>
                </a:lnTo>
                <a:lnTo>
                  <a:pt x="214312" y="132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1179"/>
          <p:cNvSpPr/>
          <p:nvPr/>
        </p:nvSpPr>
        <p:spPr>
          <a:xfrm>
            <a:off x="3007518" y="3793331"/>
            <a:ext cx="178595" cy="7145"/>
          </a:xfrm>
          <a:custGeom>
            <a:avLst/>
            <a:gdLst/>
            <a:ahLst/>
            <a:cxnLst/>
            <a:rect l="0" t="0" r="0" b="0"/>
            <a:pathLst>
              <a:path w="178595" h="7145">
                <a:moveTo>
                  <a:pt x="0" y="7144"/>
                </a:moveTo>
                <a:lnTo>
                  <a:pt x="3793" y="7144"/>
                </a:lnTo>
                <a:lnTo>
                  <a:pt x="5704" y="6350"/>
                </a:lnTo>
                <a:lnTo>
                  <a:pt x="7771" y="5027"/>
                </a:lnTo>
                <a:lnTo>
                  <a:pt x="9943" y="3351"/>
                </a:lnTo>
                <a:lnTo>
                  <a:pt x="12185" y="2234"/>
                </a:lnTo>
                <a:lnTo>
                  <a:pt x="14474" y="1489"/>
                </a:lnTo>
                <a:lnTo>
                  <a:pt x="16793" y="993"/>
                </a:lnTo>
                <a:lnTo>
                  <a:pt x="19133" y="662"/>
                </a:lnTo>
                <a:lnTo>
                  <a:pt x="21487" y="441"/>
                </a:lnTo>
                <a:lnTo>
                  <a:pt x="23849" y="294"/>
                </a:lnTo>
                <a:lnTo>
                  <a:pt x="30708" y="131"/>
                </a:lnTo>
                <a:lnTo>
                  <a:pt x="152155" y="0"/>
                </a:lnTo>
                <a:lnTo>
                  <a:pt x="156999" y="794"/>
                </a:lnTo>
                <a:lnTo>
                  <a:pt x="161023" y="2117"/>
                </a:lnTo>
                <a:lnTo>
                  <a:pt x="164498" y="3792"/>
                </a:lnTo>
                <a:lnTo>
                  <a:pt x="167609" y="4910"/>
                </a:lnTo>
                <a:lnTo>
                  <a:pt x="170477" y="5654"/>
                </a:lnTo>
                <a:lnTo>
                  <a:pt x="178594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1180"/>
          <p:cNvSpPr/>
          <p:nvPr/>
        </p:nvSpPr>
        <p:spPr>
          <a:xfrm>
            <a:off x="3450431" y="3707606"/>
            <a:ext cx="178595" cy="35720"/>
          </a:xfrm>
          <a:custGeom>
            <a:avLst/>
            <a:gdLst/>
            <a:ahLst/>
            <a:cxnLst/>
            <a:rect l="0" t="0" r="0" b="0"/>
            <a:pathLst>
              <a:path w="178595" h="35720">
                <a:moveTo>
                  <a:pt x="0" y="35719"/>
                </a:moveTo>
                <a:lnTo>
                  <a:pt x="0" y="31926"/>
                </a:lnTo>
                <a:lnTo>
                  <a:pt x="794" y="30809"/>
                </a:lnTo>
                <a:lnTo>
                  <a:pt x="2116" y="30064"/>
                </a:lnTo>
                <a:lnTo>
                  <a:pt x="5703" y="29237"/>
                </a:lnTo>
                <a:lnTo>
                  <a:pt x="9943" y="28869"/>
                </a:lnTo>
                <a:lnTo>
                  <a:pt x="14223" y="28633"/>
                </a:lnTo>
                <a:lnTo>
                  <a:pt x="27910" y="28583"/>
                </a:lnTo>
                <a:lnTo>
                  <a:pt x="31306" y="27786"/>
                </a:lnTo>
                <a:lnTo>
                  <a:pt x="34365" y="26462"/>
                </a:lnTo>
                <a:lnTo>
                  <a:pt x="37197" y="24785"/>
                </a:lnTo>
                <a:lnTo>
                  <a:pt x="40673" y="23667"/>
                </a:lnTo>
                <a:lnTo>
                  <a:pt x="44578" y="22922"/>
                </a:lnTo>
                <a:lnTo>
                  <a:pt x="48768" y="22425"/>
                </a:lnTo>
                <a:lnTo>
                  <a:pt x="52356" y="22093"/>
                </a:lnTo>
                <a:lnTo>
                  <a:pt x="55541" y="21873"/>
                </a:lnTo>
                <a:lnTo>
                  <a:pt x="58459" y="21726"/>
                </a:lnTo>
                <a:lnTo>
                  <a:pt x="65934" y="21562"/>
                </a:lnTo>
                <a:lnTo>
                  <a:pt x="70149" y="21518"/>
                </a:lnTo>
                <a:lnTo>
                  <a:pt x="74548" y="20695"/>
                </a:lnTo>
                <a:lnTo>
                  <a:pt x="79067" y="19353"/>
                </a:lnTo>
                <a:lnTo>
                  <a:pt x="83668" y="17665"/>
                </a:lnTo>
                <a:lnTo>
                  <a:pt x="88322" y="16539"/>
                </a:lnTo>
                <a:lnTo>
                  <a:pt x="93013" y="15788"/>
                </a:lnTo>
                <a:lnTo>
                  <a:pt x="97727" y="15288"/>
                </a:lnTo>
                <a:lnTo>
                  <a:pt x="102458" y="14954"/>
                </a:lnTo>
                <a:lnTo>
                  <a:pt x="107199" y="14732"/>
                </a:lnTo>
                <a:lnTo>
                  <a:pt x="119339" y="14419"/>
                </a:lnTo>
                <a:lnTo>
                  <a:pt x="122422" y="14375"/>
                </a:lnTo>
                <a:lnTo>
                  <a:pt x="126065" y="13552"/>
                </a:lnTo>
                <a:lnTo>
                  <a:pt x="130081" y="12209"/>
                </a:lnTo>
                <a:lnTo>
                  <a:pt x="134345" y="10521"/>
                </a:lnTo>
                <a:lnTo>
                  <a:pt x="138776" y="9395"/>
                </a:lnTo>
                <a:lnTo>
                  <a:pt x="143317" y="8645"/>
                </a:lnTo>
                <a:lnTo>
                  <a:pt x="147932" y="8144"/>
                </a:lnTo>
                <a:lnTo>
                  <a:pt x="151803" y="7017"/>
                </a:lnTo>
                <a:lnTo>
                  <a:pt x="155177" y="5472"/>
                </a:lnTo>
                <a:lnTo>
                  <a:pt x="158220" y="3648"/>
                </a:lnTo>
                <a:lnTo>
                  <a:pt x="161042" y="2432"/>
                </a:lnTo>
                <a:lnTo>
                  <a:pt x="163718" y="1621"/>
                </a:lnTo>
                <a:lnTo>
                  <a:pt x="168807" y="721"/>
                </a:lnTo>
                <a:lnTo>
                  <a:pt x="171276" y="480"/>
                </a:lnTo>
                <a:lnTo>
                  <a:pt x="17859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1181"/>
          <p:cNvSpPr/>
          <p:nvPr/>
        </p:nvSpPr>
        <p:spPr>
          <a:xfrm>
            <a:off x="3646340" y="3607601"/>
            <a:ext cx="232717" cy="275202"/>
          </a:xfrm>
          <a:custGeom>
            <a:avLst/>
            <a:gdLst/>
            <a:ahLst/>
            <a:cxnLst/>
            <a:rect l="0" t="0" r="0" b="0"/>
            <a:pathLst>
              <a:path w="232717" h="275202">
                <a:moveTo>
                  <a:pt x="4116" y="7136"/>
                </a:moveTo>
                <a:lnTo>
                  <a:pt x="0" y="7136"/>
                </a:lnTo>
                <a:lnTo>
                  <a:pt x="7847" y="7136"/>
                </a:lnTo>
                <a:lnTo>
                  <a:pt x="13976" y="5019"/>
                </a:lnTo>
                <a:lnTo>
                  <a:pt x="21198" y="2226"/>
                </a:lnTo>
                <a:lnTo>
                  <a:pt x="27053" y="985"/>
                </a:lnTo>
                <a:lnTo>
                  <a:pt x="30520" y="654"/>
                </a:lnTo>
                <a:lnTo>
                  <a:pt x="34419" y="433"/>
                </a:lnTo>
                <a:lnTo>
                  <a:pt x="42984" y="188"/>
                </a:lnTo>
                <a:lnTo>
                  <a:pt x="80346" y="0"/>
                </a:lnTo>
                <a:lnTo>
                  <a:pt x="85098" y="791"/>
                </a:lnTo>
                <a:lnTo>
                  <a:pt x="89854" y="2113"/>
                </a:lnTo>
                <a:lnTo>
                  <a:pt x="94612" y="3787"/>
                </a:lnTo>
                <a:lnTo>
                  <a:pt x="99372" y="5697"/>
                </a:lnTo>
                <a:lnTo>
                  <a:pt x="104132" y="7764"/>
                </a:lnTo>
                <a:lnTo>
                  <a:pt x="108893" y="9936"/>
                </a:lnTo>
                <a:lnTo>
                  <a:pt x="112861" y="12178"/>
                </a:lnTo>
                <a:lnTo>
                  <a:pt x="119387" y="16785"/>
                </a:lnTo>
                <a:lnTo>
                  <a:pt x="123032" y="19125"/>
                </a:lnTo>
                <a:lnTo>
                  <a:pt x="127049" y="21479"/>
                </a:lnTo>
                <a:lnTo>
                  <a:pt x="131315" y="23842"/>
                </a:lnTo>
                <a:lnTo>
                  <a:pt x="134159" y="27004"/>
                </a:lnTo>
                <a:lnTo>
                  <a:pt x="136055" y="30700"/>
                </a:lnTo>
                <a:lnTo>
                  <a:pt x="138955" y="39040"/>
                </a:lnTo>
                <a:lnTo>
                  <a:pt x="140840" y="43486"/>
                </a:lnTo>
                <a:lnTo>
                  <a:pt x="142890" y="48039"/>
                </a:lnTo>
                <a:lnTo>
                  <a:pt x="145051" y="53454"/>
                </a:lnTo>
                <a:lnTo>
                  <a:pt x="149568" y="65822"/>
                </a:lnTo>
                <a:lnTo>
                  <a:pt x="151090" y="71660"/>
                </a:lnTo>
                <a:lnTo>
                  <a:pt x="152105" y="77139"/>
                </a:lnTo>
                <a:lnTo>
                  <a:pt x="152781" y="82380"/>
                </a:lnTo>
                <a:lnTo>
                  <a:pt x="152439" y="89049"/>
                </a:lnTo>
                <a:lnTo>
                  <a:pt x="151417" y="96670"/>
                </a:lnTo>
                <a:lnTo>
                  <a:pt x="149941" y="104925"/>
                </a:lnTo>
                <a:lnTo>
                  <a:pt x="148164" y="112810"/>
                </a:lnTo>
                <a:lnTo>
                  <a:pt x="146185" y="120448"/>
                </a:lnTo>
                <a:lnTo>
                  <a:pt x="144072" y="127921"/>
                </a:lnTo>
                <a:lnTo>
                  <a:pt x="139609" y="142575"/>
                </a:lnTo>
                <a:lnTo>
                  <a:pt x="137307" y="149816"/>
                </a:lnTo>
                <a:lnTo>
                  <a:pt x="134185" y="157818"/>
                </a:lnTo>
                <a:lnTo>
                  <a:pt x="130516" y="166329"/>
                </a:lnTo>
                <a:lnTo>
                  <a:pt x="126483" y="175177"/>
                </a:lnTo>
                <a:lnTo>
                  <a:pt x="123000" y="183457"/>
                </a:lnTo>
                <a:lnTo>
                  <a:pt x="119884" y="191358"/>
                </a:lnTo>
                <a:lnTo>
                  <a:pt x="117014" y="199007"/>
                </a:lnTo>
                <a:lnTo>
                  <a:pt x="113512" y="206488"/>
                </a:lnTo>
                <a:lnTo>
                  <a:pt x="109591" y="213856"/>
                </a:lnTo>
                <a:lnTo>
                  <a:pt x="105388" y="221149"/>
                </a:lnTo>
                <a:lnTo>
                  <a:pt x="98603" y="233487"/>
                </a:lnTo>
                <a:lnTo>
                  <a:pt x="95682" y="238999"/>
                </a:lnTo>
                <a:lnTo>
                  <a:pt x="92148" y="244261"/>
                </a:lnTo>
                <a:lnTo>
                  <a:pt x="88204" y="249357"/>
                </a:lnTo>
                <a:lnTo>
                  <a:pt x="83987" y="254341"/>
                </a:lnTo>
                <a:lnTo>
                  <a:pt x="77185" y="261997"/>
                </a:lnTo>
                <a:lnTo>
                  <a:pt x="74260" y="265149"/>
                </a:lnTo>
                <a:lnTo>
                  <a:pt x="71516" y="267251"/>
                </a:lnTo>
                <a:lnTo>
                  <a:pt x="66351" y="269587"/>
                </a:lnTo>
                <a:lnTo>
                  <a:pt x="59292" y="272741"/>
                </a:lnTo>
                <a:lnTo>
                  <a:pt x="55188" y="274693"/>
                </a:lnTo>
                <a:lnTo>
                  <a:pt x="52451" y="275201"/>
                </a:lnTo>
                <a:lnTo>
                  <a:pt x="50627" y="274746"/>
                </a:lnTo>
                <a:lnTo>
                  <a:pt x="49411" y="273649"/>
                </a:lnTo>
                <a:lnTo>
                  <a:pt x="47806" y="272917"/>
                </a:lnTo>
                <a:lnTo>
                  <a:pt x="43906" y="272105"/>
                </a:lnTo>
                <a:lnTo>
                  <a:pt x="42549" y="271095"/>
                </a:lnTo>
                <a:lnTo>
                  <a:pt x="41644" y="269627"/>
                </a:lnTo>
                <a:lnTo>
                  <a:pt x="41041" y="267855"/>
                </a:lnTo>
                <a:lnTo>
                  <a:pt x="40371" y="261653"/>
                </a:lnTo>
                <a:lnTo>
                  <a:pt x="40073" y="253605"/>
                </a:lnTo>
                <a:lnTo>
                  <a:pt x="39940" y="244736"/>
                </a:lnTo>
                <a:lnTo>
                  <a:pt x="40699" y="240149"/>
                </a:lnTo>
                <a:lnTo>
                  <a:pt x="41998" y="235503"/>
                </a:lnTo>
                <a:lnTo>
                  <a:pt x="43658" y="230818"/>
                </a:lnTo>
                <a:lnTo>
                  <a:pt x="45559" y="226108"/>
                </a:lnTo>
                <a:lnTo>
                  <a:pt x="47620" y="221380"/>
                </a:lnTo>
                <a:lnTo>
                  <a:pt x="49787" y="216640"/>
                </a:lnTo>
                <a:lnTo>
                  <a:pt x="52820" y="211892"/>
                </a:lnTo>
                <a:lnTo>
                  <a:pt x="56428" y="207140"/>
                </a:lnTo>
                <a:lnTo>
                  <a:pt x="60422" y="202385"/>
                </a:lnTo>
                <a:lnTo>
                  <a:pt x="63878" y="197627"/>
                </a:lnTo>
                <a:lnTo>
                  <a:pt x="66976" y="192867"/>
                </a:lnTo>
                <a:lnTo>
                  <a:pt x="69835" y="188107"/>
                </a:lnTo>
                <a:lnTo>
                  <a:pt x="73329" y="183345"/>
                </a:lnTo>
                <a:lnTo>
                  <a:pt x="77245" y="178584"/>
                </a:lnTo>
                <a:lnTo>
                  <a:pt x="81444" y="173822"/>
                </a:lnTo>
                <a:lnTo>
                  <a:pt x="85830" y="169854"/>
                </a:lnTo>
                <a:lnTo>
                  <a:pt x="90342" y="166415"/>
                </a:lnTo>
                <a:lnTo>
                  <a:pt x="94938" y="163328"/>
                </a:lnTo>
                <a:lnTo>
                  <a:pt x="99589" y="161270"/>
                </a:lnTo>
                <a:lnTo>
                  <a:pt x="104277" y="159899"/>
                </a:lnTo>
                <a:lnTo>
                  <a:pt x="108990" y="158984"/>
                </a:lnTo>
                <a:lnTo>
                  <a:pt x="113720" y="158374"/>
                </a:lnTo>
                <a:lnTo>
                  <a:pt x="118460" y="157968"/>
                </a:lnTo>
                <a:lnTo>
                  <a:pt x="123208" y="157697"/>
                </a:lnTo>
                <a:lnTo>
                  <a:pt x="127167" y="158310"/>
                </a:lnTo>
                <a:lnTo>
                  <a:pt x="133682" y="161108"/>
                </a:lnTo>
                <a:lnTo>
                  <a:pt x="138118" y="163759"/>
                </a:lnTo>
                <a:lnTo>
                  <a:pt x="149398" y="170938"/>
                </a:lnTo>
                <a:lnTo>
                  <a:pt x="154152" y="175075"/>
                </a:lnTo>
                <a:lnTo>
                  <a:pt x="158114" y="179420"/>
                </a:lnTo>
                <a:lnTo>
                  <a:pt x="161550" y="183905"/>
                </a:lnTo>
                <a:lnTo>
                  <a:pt x="165428" y="188482"/>
                </a:lnTo>
                <a:lnTo>
                  <a:pt x="169601" y="193121"/>
                </a:lnTo>
                <a:lnTo>
                  <a:pt x="173971" y="197801"/>
                </a:lnTo>
                <a:lnTo>
                  <a:pt x="177677" y="202508"/>
                </a:lnTo>
                <a:lnTo>
                  <a:pt x="180942" y="207234"/>
                </a:lnTo>
                <a:lnTo>
                  <a:pt x="183913" y="211972"/>
                </a:lnTo>
                <a:lnTo>
                  <a:pt x="187481" y="216719"/>
                </a:lnTo>
                <a:lnTo>
                  <a:pt x="191447" y="221470"/>
                </a:lnTo>
                <a:lnTo>
                  <a:pt x="195678" y="226226"/>
                </a:lnTo>
                <a:lnTo>
                  <a:pt x="199293" y="230984"/>
                </a:lnTo>
                <a:lnTo>
                  <a:pt x="202496" y="235743"/>
                </a:lnTo>
                <a:lnTo>
                  <a:pt x="205426" y="240503"/>
                </a:lnTo>
                <a:lnTo>
                  <a:pt x="208966" y="243676"/>
                </a:lnTo>
                <a:lnTo>
                  <a:pt x="212914" y="245792"/>
                </a:lnTo>
                <a:lnTo>
                  <a:pt x="217133" y="247202"/>
                </a:lnTo>
                <a:lnTo>
                  <a:pt x="223938" y="250886"/>
                </a:lnTo>
                <a:lnTo>
                  <a:pt x="232716" y="25716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1182"/>
          <p:cNvSpPr/>
          <p:nvPr/>
        </p:nvSpPr>
        <p:spPr>
          <a:xfrm>
            <a:off x="3951515" y="3607619"/>
            <a:ext cx="156041" cy="235290"/>
          </a:xfrm>
          <a:custGeom>
            <a:avLst/>
            <a:gdLst/>
            <a:ahLst/>
            <a:cxnLst/>
            <a:rect l="0" t="0" r="0" b="0"/>
            <a:pathLst>
              <a:path w="156041" h="235290">
                <a:moveTo>
                  <a:pt x="20410" y="7118"/>
                </a:moveTo>
                <a:lnTo>
                  <a:pt x="20410" y="0"/>
                </a:lnTo>
                <a:lnTo>
                  <a:pt x="20410" y="9920"/>
                </a:lnTo>
                <a:lnTo>
                  <a:pt x="18293" y="16565"/>
                </a:lnTo>
                <a:lnTo>
                  <a:pt x="16617" y="20560"/>
                </a:lnTo>
                <a:lnTo>
                  <a:pt x="15500" y="24810"/>
                </a:lnTo>
                <a:lnTo>
                  <a:pt x="14755" y="29232"/>
                </a:lnTo>
                <a:lnTo>
                  <a:pt x="14259" y="33767"/>
                </a:lnTo>
                <a:lnTo>
                  <a:pt x="13134" y="38378"/>
                </a:lnTo>
                <a:lnTo>
                  <a:pt x="11591" y="43039"/>
                </a:lnTo>
                <a:lnTo>
                  <a:pt x="9768" y="47734"/>
                </a:lnTo>
                <a:lnTo>
                  <a:pt x="8552" y="53245"/>
                </a:lnTo>
                <a:lnTo>
                  <a:pt x="7742" y="59301"/>
                </a:lnTo>
                <a:lnTo>
                  <a:pt x="7203" y="65719"/>
                </a:lnTo>
                <a:lnTo>
                  <a:pt x="6842" y="72379"/>
                </a:lnTo>
                <a:lnTo>
                  <a:pt x="6442" y="86129"/>
                </a:lnTo>
                <a:lnTo>
                  <a:pt x="5542" y="92336"/>
                </a:lnTo>
                <a:lnTo>
                  <a:pt x="4148" y="98061"/>
                </a:lnTo>
                <a:lnTo>
                  <a:pt x="2425" y="103466"/>
                </a:lnTo>
                <a:lnTo>
                  <a:pt x="1276" y="109450"/>
                </a:lnTo>
                <a:lnTo>
                  <a:pt x="510" y="115820"/>
                </a:lnTo>
                <a:lnTo>
                  <a:pt x="0" y="122449"/>
                </a:lnTo>
                <a:lnTo>
                  <a:pt x="453" y="129249"/>
                </a:lnTo>
                <a:lnTo>
                  <a:pt x="1549" y="136164"/>
                </a:lnTo>
                <a:lnTo>
                  <a:pt x="3073" y="143155"/>
                </a:lnTo>
                <a:lnTo>
                  <a:pt x="4089" y="149403"/>
                </a:lnTo>
                <a:lnTo>
                  <a:pt x="4767" y="155156"/>
                </a:lnTo>
                <a:lnTo>
                  <a:pt x="5219" y="160579"/>
                </a:lnTo>
                <a:lnTo>
                  <a:pt x="6313" y="165781"/>
                </a:lnTo>
                <a:lnTo>
                  <a:pt x="7837" y="170837"/>
                </a:lnTo>
                <a:lnTo>
                  <a:pt x="9647" y="175796"/>
                </a:lnTo>
                <a:lnTo>
                  <a:pt x="11647" y="180688"/>
                </a:lnTo>
                <a:lnTo>
                  <a:pt x="13774" y="185538"/>
                </a:lnTo>
                <a:lnTo>
                  <a:pt x="18254" y="195159"/>
                </a:lnTo>
                <a:lnTo>
                  <a:pt x="22892" y="204728"/>
                </a:lnTo>
                <a:lnTo>
                  <a:pt x="25239" y="208707"/>
                </a:lnTo>
                <a:lnTo>
                  <a:pt x="29964" y="215247"/>
                </a:lnTo>
                <a:lnTo>
                  <a:pt x="34710" y="220799"/>
                </a:lnTo>
                <a:lnTo>
                  <a:pt x="37087" y="223390"/>
                </a:lnTo>
                <a:lnTo>
                  <a:pt x="40259" y="225912"/>
                </a:lnTo>
                <a:lnTo>
                  <a:pt x="43962" y="228387"/>
                </a:lnTo>
                <a:lnTo>
                  <a:pt x="48017" y="230831"/>
                </a:lnTo>
                <a:lnTo>
                  <a:pt x="52308" y="232460"/>
                </a:lnTo>
                <a:lnTo>
                  <a:pt x="56757" y="233546"/>
                </a:lnTo>
                <a:lnTo>
                  <a:pt x="61309" y="234270"/>
                </a:lnTo>
                <a:lnTo>
                  <a:pt x="65933" y="234753"/>
                </a:lnTo>
                <a:lnTo>
                  <a:pt x="70602" y="235075"/>
                </a:lnTo>
                <a:lnTo>
                  <a:pt x="75302" y="235289"/>
                </a:lnTo>
                <a:lnTo>
                  <a:pt x="79230" y="234638"/>
                </a:lnTo>
                <a:lnTo>
                  <a:pt x="82642" y="233410"/>
                </a:lnTo>
                <a:lnTo>
                  <a:pt x="85710" y="231798"/>
                </a:lnTo>
                <a:lnTo>
                  <a:pt x="88550" y="230724"/>
                </a:lnTo>
                <a:lnTo>
                  <a:pt x="91236" y="230007"/>
                </a:lnTo>
                <a:lnTo>
                  <a:pt x="93821" y="229530"/>
                </a:lnTo>
                <a:lnTo>
                  <a:pt x="97132" y="227624"/>
                </a:lnTo>
                <a:lnTo>
                  <a:pt x="100927" y="224766"/>
                </a:lnTo>
                <a:lnTo>
                  <a:pt x="105043" y="221273"/>
                </a:lnTo>
                <a:lnTo>
                  <a:pt x="108582" y="218150"/>
                </a:lnTo>
                <a:lnTo>
                  <a:pt x="114631" y="212564"/>
                </a:lnTo>
                <a:lnTo>
                  <a:pt x="122498" y="204957"/>
                </a:lnTo>
                <a:lnTo>
                  <a:pt x="133649" y="193884"/>
                </a:lnTo>
                <a:lnTo>
                  <a:pt x="137178" y="189572"/>
                </a:lnTo>
                <a:lnTo>
                  <a:pt x="140324" y="185111"/>
                </a:lnTo>
                <a:lnTo>
                  <a:pt x="143214" y="180548"/>
                </a:lnTo>
                <a:lnTo>
                  <a:pt x="145142" y="175920"/>
                </a:lnTo>
                <a:lnTo>
                  <a:pt x="146427" y="171246"/>
                </a:lnTo>
                <a:lnTo>
                  <a:pt x="147284" y="166543"/>
                </a:lnTo>
                <a:lnTo>
                  <a:pt x="150352" y="159201"/>
                </a:lnTo>
                <a:lnTo>
                  <a:pt x="152282" y="156131"/>
                </a:lnTo>
                <a:lnTo>
                  <a:pt x="153568" y="152498"/>
                </a:lnTo>
                <a:lnTo>
                  <a:pt x="154426" y="148488"/>
                </a:lnTo>
                <a:lnTo>
                  <a:pt x="154997" y="144227"/>
                </a:lnTo>
                <a:lnTo>
                  <a:pt x="155633" y="137376"/>
                </a:lnTo>
                <a:lnTo>
                  <a:pt x="155915" y="131686"/>
                </a:lnTo>
                <a:lnTo>
                  <a:pt x="156040" y="126510"/>
                </a:lnTo>
                <a:lnTo>
                  <a:pt x="155280" y="124813"/>
                </a:lnTo>
                <a:lnTo>
                  <a:pt x="153979" y="123681"/>
                </a:lnTo>
                <a:lnTo>
                  <a:pt x="152319" y="122927"/>
                </a:lnTo>
                <a:lnTo>
                  <a:pt x="148357" y="122089"/>
                </a:lnTo>
                <a:lnTo>
                  <a:pt x="143950" y="121716"/>
                </a:lnTo>
                <a:lnTo>
                  <a:pt x="139346" y="121551"/>
                </a:lnTo>
                <a:lnTo>
                  <a:pt x="136213" y="122300"/>
                </a:lnTo>
                <a:lnTo>
                  <a:pt x="132537" y="123594"/>
                </a:lnTo>
                <a:lnTo>
                  <a:pt x="128498" y="125250"/>
                </a:lnTo>
                <a:lnTo>
                  <a:pt x="125012" y="127941"/>
                </a:lnTo>
                <a:lnTo>
                  <a:pt x="121895" y="131323"/>
                </a:lnTo>
                <a:lnTo>
                  <a:pt x="119023" y="135165"/>
                </a:lnTo>
                <a:lnTo>
                  <a:pt x="115520" y="138520"/>
                </a:lnTo>
                <a:lnTo>
                  <a:pt x="111598" y="141551"/>
                </a:lnTo>
                <a:lnTo>
                  <a:pt x="107396" y="144365"/>
                </a:lnTo>
                <a:lnTo>
                  <a:pt x="103006" y="147829"/>
                </a:lnTo>
                <a:lnTo>
                  <a:pt x="98493" y="151725"/>
                </a:lnTo>
                <a:lnTo>
                  <a:pt x="90039" y="159494"/>
                </a:lnTo>
                <a:lnTo>
                  <a:pt x="83635" y="165593"/>
                </a:lnTo>
                <a:lnTo>
                  <a:pt x="80816" y="169124"/>
                </a:lnTo>
                <a:lnTo>
                  <a:pt x="78143" y="173066"/>
                </a:lnTo>
                <a:lnTo>
                  <a:pt x="75567" y="177281"/>
                </a:lnTo>
                <a:lnTo>
                  <a:pt x="72263" y="181679"/>
                </a:lnTo>
                <a:lnTo>
                  <a:pt x="68472" y="186199"/>
                </a:lnTo>
                <a:lnTo>
                  <a:pt x="64358" y="190798"/>
                </a:lnTo>
                <a:lnTo>
                  <a:pt x="60821" y="195453"/>
                </a:lnTo>
                <a:lnTo>
                  <a:pt x="57669" y="200143"/>
                </a:lnTo>
                <a:lnTo>
                  <a:pt x="50700" y="211493"/>
                </a:lnTo>
                <a:lnTo>
                  <a:pt x="47630" y="215162"/>
                </a:lnTo>
                <a:lnTo>
                  <a:pt x="41841" y="2214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1183"/>
          <p:cNvSpPr/>
          <p:nvPr/>
        </p:nvSpPr>
        <p:spPr>
          <a:xfrm>
            <a:off x="3614763" y="3907631"/>
            <a:ext cx="507181" cy="64295"/>
          </a:xfrm>
          <a:custGeom>
            <a:avLst/>
            <a:gdLst/>
            <a:ahLst/>
            <a:cxnLst/>
            <a:rect l="0" t="0" r="0" b="0"/>
            <a:pathLst>
              <a:path w="507181" h="64295">
                <a:moveTo>
                  <a:pt x="7118" y="64294"/>
                </a:moveTo>
                <a:lnTo>
                  <a:pt x="3325" y="64294"/>
                </a:lnTo>
                <a:lnTo>
                  <a:pt x="2208" y="63500"/>
                </a:lnTo>
                <a:lnTo>
                  <a:pt x="1464" y="62177"/>
                </a:lnTo>
                <a:lnTo>
                  <a:pt x="0" y="57237"/>
                </a:lnTo>
                <a:lnTo>
                  <a:pt x="3774" y="57175"/>
                </a:lnTo>
                <a:lnTo>
                  <a:pt x="6476" y="56373"/>
                </a:lnTo>
                <a:lnTo>
                  <a:pt x="9865" y="55044"/>
                </a:lnTo>
                <a:lnTo>
                  <a:pt x="13712" y="53365"/>
                </a:lnTo>
                <a:lnTo>
                  <a:pt x="22219" y="51499"/>
                </a:lnTo>
                <a:lnTo>
                  <a:pt x="31292" y="49876"/>
                </a:lnTo>
                <a:lnTo>
                  <a:pt x="35934" y="48332"/>
                </a:lnTo>
                <a:lnTo>
                  <a:pt x="40616" y="46509"/>
                </a:lnTo>
                <a:lnTo>
                  <a:pt x="45325" y="45293"/>
                </a:lnTo>
                <a:lnTo>
                  <a:pt x="54790" y="43943"/>
                </a:lnTo>
                <a:lnTo>
                  <a:pt x="60331" y="42789"/>
                </a:lnTo>
                <a:lnTo>
                  <a:pt x="66406" y="41226"/>
                </a:lnTo>
                <a:lnTo>
                  <a:pt x="72837" y="39390"/>
                </a:lnTo>
                <a:lnTo>
                  <a:pt x="79505" y="38166"/>
                </a:lnTo>
                <a:lnTo>
                  <a:pt x="93265" y="36806"/>
                </a:lnTo>
                <a:lnTo>
                  <a:pt x="107318" y="36202"/>
                </a:lnTo>
                <a:lnTo>
                  <a:pt x="122295" y="35934"/>
                </a:lnTo>
                <a:lnTo>
                  <a:pt x="139535" y="35814"/>
                </a:lnTo>
                <a:lnTo>
                  <a:pt x="147784" y="34989"/>
                </a:lnTo>
                <a:lnTo>
                  <a:pt x="155664" y="33644"/>
                </a:lnTo>
                <a:lnTo>
                  <a:pt x="163298" y="31954"/>
                </a:lnTo>
                <a:lnTo>
                  <a:pt x="171563" y="30828"/>
                </a:lnTo>
                <a:lnTo>
                  <a:pt x="180248" y="30077"/>
                </a:lnTo>
                <a:lnTo>
                  <a:pt x="189213" y="29576"/>
                </a:lnTo>
                <a:lnTo>
                  <a:pt x="207641" y="29020"/>
                </a:lnTo>
                <a:lnTo>
                  <a:pt x="245341" y="28663"/>
                </a:lnTo>
                <a:lnTo>
                  <a:pt x="254833" y="27840"/>
                </a:lnTo>
                <a:lnTo>
                  <a:pt x="264336" y="26497"/>
                </a:lnTo>
                <a:lnTo>
                  <a:pt x="273847" y="24808"/>
                </a:lnTo>
                <a:lnTo>
                  <a:pt x="283362" y="23683"/>
                </a:lnTo>
                <a:lnTo>
                  <a:pt x="292881" y="22932"/>
                </a:lnTo>
                <a:lnTo>
                  <a:pt x="302402" y="22432"/>
                </a:lnTo>
                <a:lnTo>
                  <a:pt x="311924" y="21305"/>
                </a:lnTo>
                <a:lnTo>
                  <a:pt x="321447" y="19759"/>
                </a:lnTo>
                <a:lnTo>
                  <a:pt x="330970" y="17935"/>
                </a:lnTo>
                <a:lnTo>
                  <a:pt x="340495" y="16719"/>
                </a:lnTo>
                <a:lnTo>
                  <a:pt x="350019" y="15908"/>
                </a:lnTo>
                <a:lnTo>
                  <a:pt x="359544" y="15368"/>
                </a:lnTo>
                <a:lnTo>
                  <a:pt x="368274" y="14214"/>
                </a:lnTo>
                <a:lnTo>
                  <a:pt x="376476" y="12651"/>
                </a:lnTo>
                <a:lnTo>
                  <a:pt x="384326" y="10815"/>
                </a:lnTo>
                <a:lnTo>
                  <a:pt x="391940" y="9591"/>
                </a:lnTo>
                <a:lnTo>
                  <a:pt x="406750" y="8231"/>
                </a:lnTo>
                <a:lnTo>
                  <a:pt x="421270" y="7627"/>
                </a:lnTo>
                <a:lnTo>
                  <a:pt x="434866" y="6564"/>
                </a:lnTo>
                <a:lnTo>
                  <a:pt x="440715" y="5170"/>
                </a:lnTo>
                <a:lnTo>
                  <a:pt x="446201" y="3446"/>
                </a:lnTo>
                <a:lnTo>
                  <a:pt x="456531" y="1532"/>
                </a:lnTo>
                <a:lnTo>
                  <a:pt x="471271" y="454"/>
                </a:lnTo>
                <a:lnTo>
                  <a:pt x="486682" y="90"/>
                </a:lnTo>
                <a:lnTo>
                  <a:pt x="50718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1184"/>
          <p:cNvSpPr/>
          <p:nvPr/>
        </p:nvSpPr>
        <p:spPr>
          <a:xfrm>
            <a:off x="3844356" y="4000508"/>
            <a:ext cx="213295" cy="185388"/>
          </a:xfrm>
          <a:custGeom>
            <a:avLst/>
            <a:gdLst/>
            <a:ahLst/>
            <a:cxnLst/>
            <a:rect l="0" t="0" r="0" b="0"/>
            <a:pathLst>
              <a:path w="213295" h="185388">
                <a:moveTo>
                  <a:pt x="13269" y="14279"/>
                </a:moveTo>
                <a:lnTo>
                  <a:pt x="2420" y="14279"/>
                </a:lnTo>
                <a:lnTo>
                  <a:pt x="1273" y="13485"/>
                </a:lnTo>
                <a:lnTo>
                  <a:pt x="509" y="12162"/>
                </a:lnTo>
                <a:lnTo>
                  <a:pt x="0" y="10487"/>
                </a:lnTo>
                <a:lnTo>
                  <a:pt x="454" y="9369"/>
                </a:lnTo>
                <a:lnTo>
                  <a:pt x="1551" y="8625"/>
                </a:lnTo>
                <a:lnTo>
                  <a:pt x="3075" y="8128"/>
                </a:lnTo>
                <a:lnTo>
                  <a:pt x="4092" y="7003"/>
                </a:lnTo>
                <a:lnTo>
                  <a:pt x="4770" y="5460"/>
                </a:lnTo>
                <a:lnTo>
                  <a:pt x="5221" y="3637"/>
                </a:lnTo>
                <a:lnTo>
                  <a:pt x="6316" y="2422"/>
                </a:lnTo>
                <a:lnTo>
                  <a:pt x="7840" y="1612"/>
                </a:lnTo>
                <a:lnTo>
                  <a:pt x="12196" y="312"/>
                </a:lnTo>
                <a:lnTo>
                  <a:pt x="17025" y="134"/>
                </a:lnTo>
                <a:lnTo>
                  <a:pt x="43034" y="0"/>
                </a:lnTo>
                <a:lnTo>
                  <a:pt x="46606" y="791"/>
                </a:lnTo>
                <a:lnTo>
                  <a:pt x="50574" y="2112"/>
                </a:lnTo>
                <a:lnTo>
                  <a:pt x="54808" y="3786"/>
                </a:lnTo>
                <a:lnTo>
                  <a:pt x="58424" y="5697"/>
                </a:lnTo>
                <a:lnTo>
                  <a:pt x="64558" y="9935"/>
                </a:lnTo>
                <a:lnTo>
                  <a:pt x="69931" y="14465"/>
                </a:lnTo>
                <a:lnTo>
                  <a:pt x="74964" y="19124"/>
                </a:lnTo>
                <a:lnTo>
                  <a:pt x="79847" y="23841"/>
                </a:lnTo>
                <a:lnTo>
                  <a:pt x="82260" y="27003"/>
                </a:lnTo>
                <a:lnTo>
                  <a:pt x="84663" y="30700"/>
                </a:lnTo>
                <a:lnTo>
                  <a:pt x="87059" y="34751"/>
                </a:lnTo>
                <a:lnTo>
                  <a:pt x="88656" y="39039"/>
                </a:lnTo>
                <a:lnTo>
                  <a:pt x="89721" y="43486"/>
                </a:lnTo>
                <a:lnTo>
                  <a:pt x="90430" y="48038"/>
                </a:lnTo>
                <a:lnTo>
                  <a:pt x="90904" y="51866"/>
                </a:lnTo>
                <a:lnTo>
                  <a:pt x="91219" y="55212"/>
                </a:lnTo>
                <a:lnTo>
                  <a:pt x="91429" y="58236"/>
                </a:lnTo>
                <a:lnTo>
                  <a:pt x="91570" y="62634"/>
                </a:lnTo>
                <a:lnTo>
                  <a:pt x="91813" y="89791"/>
                </a:lnTo>
                <a:lnTo>
                  <a:pt x="91031" y="94783"/>
                </a:lnTo>
                <a:lnTo>
                  <a:pt x="89717" y="99698"/>
                </a:lnTo>
                <a:lnTo>
                  <a:pt x="88046" y="104563"/>
                </a:lnTo>
                <a:lnTo>
                  <a:pt x="86933" y="109393"/>
                </a:lnTo>
                <a:lnTo>
                  <a:pt x="86191" y="114201"/>
                </a:lnTo>
                <a:lnTo>
                  <a:pt x="85696" y="118994"/>
                </a:lnTo>
                <a:lnTo>
                  <a:pt x="84572" y="123776"/>
                </a:lnTo>
                <a:lnTo>
                  <a:pt x="83029" y="128552"/>
                </a:lnTo>
                <a:lnTo>
                  <a:pt x="81207" y="133324"/>
                </a:lnTo>
                <a:lnTo>
                  <a:pt x="79198" y="138092"/>
                </a:lnTo>
                <a:lnTo>
                  <a:pt x="77066" y="142859"/>
                </a:lnTo>
                <a:lnTo>
                  <a:pt x="72579" y="152388"/>
                </a:lnTo>
                <a:lnTo>
                  <a:pt x="67939" y="161915"/>
                </a:lnTo>
                <a:lnTo>
                  <a:pt x="65591" y="165884"/>
                </a:lnTo>
                <a:lnTo>
                  <a:pt x="63231" y="169324"/>
                </a:lnTo>
                <a:lnTo>
                  <a:pt x="60864" y="172411"/>
                </a:lnTo>
                <a:lnTo>
                  <a:pt x="58493" y="174469"/>
                </a:lnTo>
                <a:lnTo>
                  <a:pt x="56118" y="175841"/>
                </a:lnTo>
                <a:lnTo>
                  <a:pt x="53741" y="176756"/>
                </a:lnTo>
                <a:lnTo>
                  <a:pt x="48983" y="179889"/>
                </a:lnTo>
                <a:lnTo>
                  <a:pt x="46604" y="181836"/>
                </a:lnTo>
                <a:lnTo>
                  <a:pt x="44223" y="183133"/>
                </a:lnTo>
                <a:lnTo>
                  <a:pt x="37874" y="184960"/>
                </a:lnTo>
                <a:lnTo>
                  <a:pt x="36111" y="185387"/>
                </a:lnTo>
                <a:lnTo>
                  <a:pt x="34847" y="184707"/>
                </a:lnTo>
                <a:lnTo>
                  <a:pt x="31326" y="181835"/>
                </a:lnTo>
                <a:lnTo>
                  <a:pt x="29275" y="180752"/>
                </a:lnTo>
                <a:lnTo>
                  <a:pt x="24881" y="179548"/>
                </a:lnTo>
                <a:lnTo>
                  <a:pt x="20281" y="176897"/>
                </a:lnTo>
                <a:lnTo>
                  <a:pt x="17944" y="175078"/>
                </a:lnTo>
                <a:lnTo>
                  <a:pt x="16386" y="173072"/>
                </a:lnTo>
                <a:lnTo>
                  <a:pt x="15347" y="170942"/>
                </a:lnTo>
                <a:lnTo>
                  <a:pt x="14192" y="166457"/>
                </a:lnTo>
                <a:lnTo>
                  <a:pt x="13679" y="161818"/>
                </a:lnTo>
                <a:lnTo>
                  <a:pt x="13542" y="158676"/>
                </a:lnTo>
                <a:lnTo>
                  <a:pt x="13350" y="147463"/>
                </a:lnTo>
                <a:lnTo>
                  <a:pt x="13279" y="133633"/>
                </a:lnTo>
                <a:lnTo>
                  <a:pt x="14070" y="131154"/>
                </a:lnTo>
                <a:lnTo>
                  <a:pt x="17064" y="126284"/>
                </a:lnTo>
                <a:lnTo>
                  <a:pt x="23157" y="121474"/>
                </a:lnTo>
                <a:lnTo>
                  <a:pt x="27005" y="119080"/>
                </a:lnTo>
                <a:lnTo>
                  <a:pt x="33396" y="116420"/>
                </a:lnTo>
                <a:lnTo>
                  <a:pt x="39677" y="114444"/>
                </a:lnTo>
                <a:lnTo>
                  <a:pt x="43574" y="112806"/>
                </a:lnTo>
                <a:lnTo>
                  <a:pt x="47760" y="110920"/>
                </a:lnTo>
                <a:lnTo>
                  <a:pt x="52137" y="109662"/>
                </a:lnTo>
                <a:lnTo>
                  <a:pt x="56644" y="108824"/>
                </a:lnTo>
                <a:lnTo>
                  <a:pt x="61235" y="108265"/>
                </a:lnTo>
                <a:lnTo>
                  <a:pt x="65884" y="108686"/>
                </a:lnTo>
                <a:lnTo>
                  <a:pt x="70571" y="109761"/>
                </a:lnTo>
                <a:lnTo>
                  <a:pt x="75282" y="111271"/>
                </a:lnTo>
                <a:lnTo>
                  <a:pt x="80011" y="112278"/>
                </a:lnTo>
                <a:lnTo>
                  <a:pt x="84751" y="112949"/>
                </a:lnTo>
                <a:lnTo>
                  <a:pt x="89498" y="113397"/>
                </a:lnTo>
                <a:lnTo>
                  <a:pt x="93457" y="114488"/>
                </a:lnTo>
                <a:lnTo>
                  <a:pt x="99973" y="117819"/>
                </a:lnTo>
                <a:lnTo>
                  <a:pt x="103615" y="119818"/>
                </a:lnTo>
                <a:lnTo>
                  <a:pt x="116326" y="126424"/>
                </a:lnTo>
                <a:lnTo>
                  <a:pt x="139562" y="138134"/>
                </a:lnTo>
                <a:lnTo>
                  <a:pt x="143502" y="140505"/>
                </a:lnTo>
                <a:lnTo>
                  <a:pt x="149996" y="145257"/>
                </a:lnTo>
                <a:lnTo>
                  <a:pt x="153632" y="147635"/>
                </a:lnTo>
                <a:lnTo>
                  <a:pt x="157645" y="150014"/>
                </a:lnTo>
                <a:lnTo>
                  <a:pt x="161907" y="152394"/>
                </a:lnTo>
                <a:lnTo>
                  <a:pt x="170876" y="157155"/>
                </a:lnTo>
                <a:lnTo>
                  <a:pt x="175490" y="159536"/>
                </a:lnTo>
                <a:lnTo>
                  <a:pt x="180154" y="161123"/>
                </a:lnTo>
                <a:lnTo>
                  <a:pt x="184850" y="162181"/>
                </a:lnTo>
                <a:lnTo>
                  <a:pt x="189569" y="162887"/>
                </a:lnTo>
                <a:lnTo>
                  <a:pt x="194302" y="163357"/>
                </a:lnTo>
                <a:lnTo>
                  <a:pt x="199045" y="163671"/>
                </a:lnTo>
                <a:lnTo>
                  <a:pt x="213294" y="16429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1185"/>
          <p:cNvSpPr/>
          <p:nvPr/>
        </p:nvSpPr>
        <p:spPr>
          <a:xfrm>
            <a:off x="4250531" y="3860670"/>
            <a:ext cx="185738" cy="39818"/>
          </a:xfrm>
          <a:custGeom>
            <a:avLst/>
            <a:gdLst/>
            <a:ahLst/>
            <a:cxnLst/>
            <a:rect l="0" t="0" r="0" b="0"/>
            <a:pathLst>
              <a:path w="185738" h="39818">
                <a:moveTo>
                  <a:pt x="0" y="39817"/>
                </a:moveTo>
                <a:lnTo>
                  <a:pt x="0" y="36025"/>
                </a:lnTo>
                <a:lnTo>
                  <a:pt x="794" y="34907"/>
                </a:lnTo>
                <a:lnTo>
                  <a:pt x="2117" y="34163"/>
                </a:lnTo>
                <a:lnTo>
                  <a:pt x="6151" y="32967"/>
                </a:lnTo>
                <a:lnTo>
                  <a:pt x="7275" y="32076"/>
                </a:lnTo>
                <a:lnTo>
                  <a:pt x="8819" y="30688"/>
                </a:lnTo>
                <a:lnTo>
                  <a:pt x="12651" y="27028"/>
                </a:lnTo>
                <a:lnTo>
                  <a:pt x="17000" y="22756"/>
                </a:lnTo>
                <a:lnTo>
                  <a:pt x="20064" y="21299"/>
                </a:lnTo>
                <a:lnTo>
                  <a:pt x="23695" y="20328"/>
                </a:lnTo>
                <a:lnTo>
                  <a:pt x="27703" y="19681"/>
                </a:lnTo>
                <a:lnTo>
                  <a:pt x="31962" y="18456"/>
                </a:lnTo>
                <a:lnTo>
                  <a:pt x="36389" y="16845"/>
                </a:lnTo>
                <a:lnTo>
                  <a:pt x="40929" y="14977"/>
                </a:lnTo>
                <a:lnTo>
                  <a:pt x="44748" y="13732"/>
                </a:lnTo>
                <a:lnTo>
                  <a:pt x="48088" y="12902"/>
                </a:lnTo>
                <a:lnTo>
                  <a:pt x="51109" y="12349"/>
                </a:lnTo>
                <a:lnTo>
                  <a:pt x="54710" y="11980"/>
                </a:lnTo>
                <a:lnTo>
                  <a:pt x="58698" y="11734"/>
                </a:lnTo>
                <a:lnTo>
                  <a:pt x="62944" y="11570"/>
                </a:lnTo>
                <a:lnTo>
                  <a:pt x="67363" y="10667"/>
                </a:lnTo>
                <a:lnTo>
                  <a:pt x="71896" y="9271"/>
                </a:lnTo>
                <a:lnTo>
                  <a:pt x="76506" y="7547"/>
                </a:lnTo>
                <a:lnTo>
                  <a:pt x="81166" y="6397"/>
                </a:lnTo>
                <a:lnTo>
                  <a:pt x="85861" y="5631"/>
                </a:lnTo>
                <a:lnTo>
                  <a:pt x="90578" y="5120"/>
                </a:lnTo>
                <a:lnTo>
                  <a:pt x="95310" y="4780"/>
                </a:lnTo>
                <a:lnTo>
                  <a:pt x="100053" y="4552"/>
                </a:lnTo>
                <a:lnTo>
                  <a:pt x="112195" y="4233"/>
                </a:lnTo>
                <a:lnTo>
                  <a:pt x="115278" y="4188"/>
                </a:lnTo>
                <a:lnTo>
                  <a:pt x="118921" y="3365"/>
                </a:lnTo>
                <a:lnTo>
                  <a:pt x="122937" y="2022"/>
                </a:lnTo>
                <a:lnTo>
                  <a:pt x="127202" y="333"/>
                </a:lnTo>
                <a:lnTo>
                  <a:pt x="130838" y="0"/>
                </a:lnTo>
                <a:lnTo>
                  <a:pt x="134057" y="572"/>
                </a:lnTo>
                <a:lnTo>
                  <a:pt x="136996" y="1748"/>
                </a:lnTo>
                <a:lnTo>
                  <a:pt x="140543" y="2531"/>
                </a:lnTo>
                <a:lnTo>
                  <a:pt x="144496" y="3053"/>
                </a:lnTo>
                <a:lnTo>
                  <a:pt x="148717" y="3402"/>
                </a:lnTo>
                <a:lnTo>
                  <a:pt x="152326" y="3634"/>
                </a:lnTo>
                <a:lnTo>
                  <a:pt x="158452" y="3892"/>
                </a:lnTo>
                <a:lnTo>
                  <a:pt x="166364" y="4037"/>
                </a:lnTo>
                <a:lnTo>
                  <a:pt x="185737" y="409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1186"/>
          <p:cNvSpPr/>
          <p:nvPr/>
        </p:nvSpPr>
        <p:spPr>
          <a:xfrm>
            <a:off x="4308674" y="3950493"/>
            <a:ext cx="177602" cy="7145"/>
          </a:xfrm>
          <a:custGeom>
            <a:avLst/>
            <a:gdLst/>
            <a:ahLst/>
            <a:cxnLst/>
            <a:rect l="0" t="0" r="0" b="0"/>
            <a:pathLst>
              <a:path w="177602" h="7145">
                <a:moveTo>
                  <a:pt x="6151" y="0"/>
                </a:moveTo>
                <a:lnTo>
                  <a:pt x="0" y="0"/>
                </a:lnTo>
                <a:lnTo>
                  <a:pt x="9863" y="0"/>
                </a:lnTo>
                <a:lnTo>
                  <a:pt x="11801" y="794"/>
                </a:lnTo>
                <a:lnTo>
                  <a:pt x="13886" y="2117"/>
                </a:lnTo>
                <a:lnTo>
                  <a:pt x="16070" y="3793"/>
                </a:lnTo>
                <a:lnTo>
                  <a:pt x="19113" y="4910"/>
                </a:lnTo>
                <a:lnTo>
                  <a:pt x="22730" y="5655"/>
                </a:lnTo>
                <a:lnTo>
                  <a:pt x="26728" y="6151"/>
                </a:lnTo>
                <a:lnTo>
                  <a:pt x="30188" y="6482"/>
                </a:lnTo>
                <a:lnTo>
                  <a:pt x="33288" y="6703"/>
                </a:lnTo>
                <a:lnTo>
                  <a:pt x="36148" y="6850"/>
                </a:lnTo>
                <a:lnTo>
                  <a:pt x="43560" y="7013"/>
                </a:lnTo>
                <a:lnTo>
                  <a:pt x="177601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1187"/>
          <p:cNvSpPr/>
          <p:nvPr/>
        </p:nvSpPr>
        <p:spPr>
          <a:xfrm>
            <a:off x="4572000" y="3814762"/>
            <a:ext cx="235744" cy="14289"/>
          </a:xfrm>
          <a:custGeom>
            <a:avLst/>
            <a:gdLst/>
            <a:ahLst/>
            <a:cxnLst/>
            <a:rect l="0" t="0" r="0" b="0"/>
            <a:pathLst>
              <a:path w="235744" h="14289">
                <a:moveTo>
                  <a:pt x="0" y="0"/>
                </a:moveTo>
                <a:lnTo>
                  <a:pt x="17777" y="0"/>
                </a:lnTo>
                <a:lnTo>
                  <a:pt x="19789" y="794"/>
                </a:lnTo>
                <a:lnTo>
                  <a:pt x="21924" y="2117"/>
                </a:lnTo>
                <a:lnTo>
                  <a:pt x="24141" y="3792"/>
                </a:lnTo>
                <a:lnTo>
                  <a:pt x="26412" y="4910"/>
                </a:lnTo>
                <a:lnTo>
                  <a:pt x="28721" y="5654"/>
                </a:lnTo>
                <a:lnTo>
                  <a:pt x="31053" y="6151"/>
                </a:lnTo>
                <a:lnTo>
                  <a:pt x="33402" y="6482"/>
                </a:lnTo>
                <a:lnTo>
                  <a:pt x="38129" y="6850"/>
                </a:lnTo>
                <a:lnTo>
                  <a:pt x="45252" y="7057"/>
                </a:lnTo>
                <a:lnTo>
                  <a:pt x="194151" y="7144"/>
                </a:lnTo>
                <a:lnTo>
                  <a:pt x="196903" y="7938"/>
                </a:lnTo>
                <a:lnTo>
                  <a:pt x="199531" y="9261"/>
                </a:lnTo>
                <a:lnTo>
                  <a:pt x="202076" y="10936"/>
                </a:lnTo>
                <a:lnTo>
                  <a:pt x="204567" y="12054"/>
                </a:lnTo>
                <a:lnTo>
                  <a:pt x="207022" y="12798"/>
                </a:lnTo>
                <a:lnTo>
                  <a:pt x="209452" y="13295"/>
                </a:lnTo>
                <a:lnTo>
                  <a:pt x="211866" y="13626"/>
                </a:lnTo>
                <a:lnTo>
                  <a:pt x="216664" y="13993"/>
                </a:lnTo>
                <a:lnTo>
                  <a:pt x="222942" y="14249"/>
                </a:lnTo>
                <a:lnTo>
                  <a:pt x="235743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1188"/>
          <p:cNvSpPr/>
          <p:nvPr/>
        </p:nvSpPr>
        <p:spPr>
          <a:xfrm>
            <a:off x="4872037" y="3700462"/>
            <a:ext cx="35720" cy="292895"/>
          </a:xfrm>
          <a:custGeom>
            <a:avLst/>
            <a:gdLst/>
            <a:ahLst/>
            <a:cxnLst/>
            <a:rect l="0" t="0" r="0" b="0"/>
            <a:pathLst>
              <a:path w="35720" h="292895">
                <a:moveTo>
                  <a:pt x="0" y="0"/>
                </a:moveTo>
                <a:lnTo>
                  <a:pt x="0" y="3792"/>
                </a:lnTo>
                <a:lnTo>
                  <a:pt x="794" y="5703"/>
                </a:lnTo>
                <a:lnTo>
                  <a:pt x="2117" y="7771"/>
                </a:lnTo>
                <a:lnTo>
                  <a:pt x="3792" y="9943"/>
                </a:lnTo>
                <a:lnTo>
                  <a:pt x="4910" y="12185"/>
                </a:lnTo>
                <a:lnTo>
                  <a:pt x="5654" y="14473"/>
                </a:lnTo>
                <a:lnTo>
                  <a:pt x="6482" y="19926"/>
                </a:lnTo>
                <a:lnTo>
                  <a:pt x="6850" y="27641"/>
                </a:lnTo>
                <a:lnTo>
                  <a:pt x="7741" y="31921"/>
                </a:lnTo>
                <a:lnTo>
                  <a:pt x="9130" y="36362"/>
                </a:lnTo>
                <a:lnTo>
                  <a:pt x="10849" y="40910"/>
                </a:lnTo>
                <a:lnTo>
                  <a:pt x="11995" y="45530"/>
                </a:lnTo>
                <a:lnTo>
                  <a:pt x="12759" y="50197"/>
                </a:lnTo>
                <a:lnTo>
                  <a:pt x="13269" y="54896"/>
                </a:lnTo>
                <a:lnTo>
                  <a:pt x="13608" y="59616"/>
                </a:lnTo>
                <a:lnTo>
                  <a:pt x="13835" y="64350"/>
                </a:lnTo>
                <a:lnTo>
                  <a:pt x="14086" y="74638"/>
                </a:lnTo>
                <a:lnTo>
                  <a:pt x="14198" y="87147"/>
                </a:lnTo>
                <a:lnTo>
                  <a:pt x="15022" y="93023"/>
                </a:lnTo>
                <a:lnTo>
                  <a:pt x="16365" y="98528"/>
                </a:lnTo>
                <a:lnTo>
                  <a:pt x="18054" y="103786"/>
                </a:lnTo>
                <a:lnTo>
                  <a:pt x="19179" y="109672"/>
                </a:lnTo>
                <a:lnTo>
                  <a:pt x="19930" y="115977"/>
                </a:lnTo>
                <a:lnTo>
                  <a:pt x="20431" y="122562"/>
                </a:lnTo>
                <a:lnTo>
                  <a:pt x="20764" y="129333"/>
                </a:lnTo>
                <a:lnTo>
                  <a:pt x="21135" y="143206"/>
                </a:lnTo>
                <a:lnTo>
                  <a:pt x="22027" y="150240"/>
                </a:lnTo>
                <a:lnTo>
                  <a:pt x="23416" y="157310"/>
                </a:lnTo>
                <a:lnTo>
                  <a:pt x="25136" y="164404"/>
                </a:lnTo>
                <a:lnTo>
                  <a:pt x="26283" y="170722"/>
                </a:lnTo>
                <a:lnTo>
                  <a:pt x="27047" y="176521"/>
                </a:lnTo>
                <a:lnTo>
                  <a:pt x="27556" y="181974"/>
                </a:lnTo>
                <a:lnTo>
                  <a:pt x="27896" y="187991"/>
                </a:lnTo>
                <a:lnTo>
                  <a:pt x="28273" y="201027"/>
                </a:lnTo>
                <a:lnTo>
                  <a:pt x="28485" y="217961"/>
                </a:lnTo>
                <a:lnTo>
                  <a:pt x="29309" y="223095"/>
                </a:lnTo>
                <a:lnTo>
                  <a:pt x="30652" y="228105"/>
                </a:lnTo>
                <a:lnTo>
                  <a:pt x="32341" y="233032"/>
                </a:lnTo>
                <a:lnTo>
                  <a:pt x="33467" y="237905"/>
                </a:lnTo>
                <a:lnTo>
                  <a:pt x="34218" y="242741"/>
                </a:lnTo>
                <a:lnTo>
                  <a:pt x="34718" y="247552"/>
                </a:lnTo>
                <a:lnTo>
                  <a:pt x="35052" y="252347"/>
                </a:lnTo>
                <a:lnTo>
                  <a:pt x="35274" y="257132"/>
                </a:lnTo>
                <a:lnTo>
                  <a:pt x="35587" y="269333"/>
                </a:lnTo>
                <a:lnTo>
                  <a:pt x="35719" y="2928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1189"/>
          <p:cNvSpPr/>
          <p:nvPr/>
        </p:nvSpPr>
        <p:spPr>
          <a:xfrm>
            <a:off x="4950618" y="3679067"/>
            <a:ext cx="184593" cy="257034"/>
          </a:xfrm>
          <a:custGeom>
            <a:avLst/>
            <a:gdLst/>
            <a:ahLst/>
            <a:cxnLst/>
            <a:rect l="0" t="0" r="0" b="0"/>
            <a:pathLst>
              <a:path w="184593" h="257034">
                <a:moveTo>
                  <a:pt x="28575" y="42826"/>
                </a:moveTo>
                <a:lnTo>
                  <a:pt x="28575" y="39034"/>
                </a:lnTo>
                <a:lnTo>
                  <a:pt x="30163" y="37123"/>
                </a:lnTo>
                <a:lnTo>
                  <a:pt x="32809" y="35055"/>
                </a:lnTo>
                <a:lnTo>
                  <a:pt x="40877" y="29826"/>
                </a:lnTo>
                <a:lnTo>
                  <a:pt x="46066" y="25128"/>
                </a:lnTo>
                <a:lnTo>
                  <a:pt x="48967" y="23090"/>
                </a:lnTo>
                <a:lnTo>
                  <a:pt x="52489" y="20938"/>
                </a:lnTo>
                <a:lnTo>
                  <a:pt x="56424" y="18709"/>
                </a:lnTo>
                <a:lnTo>
                  <a:pt x="59841" y="16429"/>
                </a:lnTo>
                <a:lnTo>
                  <a:pt x="62913" y="14116"/>
                </a:lnTo>
                <a:lnTo>
                  <a:pt x="65755" y="11779"/>
                </a:lnTo>
                <a:lnTo>
                  <a:pt x="69237" y="9428"/>
                </a:lnTo>
                <a:lnTo>
                  <a:pt x="73145" y="7067"/>
                </a:lnTo>
                <a:lnTo>
                  <a:pt x="77339" y="4700"/>
                </a:lnTo>
                <a:lnTo>
                  <a:pt x="81722" y="3121"/>
                </a:lnTo>
                <a:lnTo>
                  <a:pt x="86231" y="2068"/>
                </a:lnTo>
                <a:lnTo>
                  <a:pt x="90825" y="1367"/>
                </a:lnTo>
                <a:lnTo>
                  <a:pt x="94682" y="899"/>
                </a:lnTo>
                <a:lnTo>
                  <a:pt x="98046" y="588"/>
                </a:lnTo>
                <a:lnTo>
                  <a:pt x="101083" y="380"/>
                </a:lnTo>
                <a:lnTo>
                  <a:pt x="104695" y="241"/>
                </a:lnTo>
                <a:lnTo>
                  <a:pt x="116570" y="46"/>
                </a:lnTo>
                <a:lnTo>
                  <a:pt x="122717" y="0"/>
                </a:lnTo>
                <a:lnTo>
                  <a:pt x="125468" y="782"/>
                </a:lnTo>
                <a:lnTo>
                  <a:pt x="130641" y="3767"/>
                </a:lnTo>
                <a:lnTo>
                  <a:pt x="135586" y="7739"/>
                </a:lnTo>
                <a:lnTo>
                  <a:pt x="140429" y="12151"/>
                </a:lnTo>
                <a:lnTo>
                  <a:pt x="145228" y="16757"/>
                </a:lnTo>
                <a:lnTo>
                  <a:pt x="146825" y="19891"/>
                </a:lnTo>
                <a:lnTo>
                  <a:pt x="148599" y="27605"/>
                </a:lnTo>
                <a:lnTo>
                  <a:pt x="149388" y="34210"/>
                </a:lnTo>
                <a:lnTo>
                  <a:pt x="149598" y="37082"/>
                </a:lnTo>
                <a:lnTo>
                  <a:pt x="147716" y="44507"/>
                </a:lnTo>
                <a:lnTo>
                  <a:pt x="146102" y="48709"/>
                </a:lnTo>
                <a:lnTo>
                  <a:pt x="144233" y="53098"/>
                </a:lnTo>
                <a:lnTo>
                  <a:pt x="140039" y="62208"/>
                </a:lnTo>
                <a:lnTo>
                  <a:pt x="133215" y="76263"/>
                </a:lnTo>
                <a:lnTo>
                  <a:pt x="128528" y="83616"/>
                </a:lnTo>
                <a:lnTo>
                  <a:pt x="123799" y="90324"/>
                </a:lnTo>
                <a:lnTo>
                  <a:pt x="121426" y="94335"/>
                </a:lnTo>
                <a:lnTo>
                  <a:pt x="119051" y="98596"/>
                </a:lnTo>
                <a:lnTo>
                  <a:pt x="115880" y="103025"/>
                </a:lnTo>
                <a:lnTo>
                  <a:pt x="112179" y="107565"/>
                </a:lnTo>
                <a:lnTo>
                  <a:pt x="104626" y="116049"/>
                </a:lnTo>
                <a:lnTo>
                  <a:pt x="98624" y="122466"/>
                </a:lnTo>
                <a:lnTo>
                  <a:pt x="95911" y="124494"/>
                </a:lnTo>
                <a:lnTo>
                  <a:pt x="90782" y="126748"/>
                </a:lnTo>
                <a:lnTo>
                  <a:pt x="85856" y="129867"/>
                </a:lnTo>
                <a:lnTo>
                  <a:pt x="83431" y="131810"/>
                </a:lnTo>
                <a:lnTo>
                  <a:pt x="81021" y="133104"/>
                </a:lnTo>
                <a:lnTo>
                  <a:pt x="76226" y="134544"/>
                </a:lnTo>
                <a:lnTo>
                  <a:pt x="71590" y="135468"/>
                </a:lnTo>
                <a:lnTo>
                  <a:pt x="65971" y="135650"/>
                </a:lnTo>
                <a:lnTo>
                  <a:pt x="65411" y="135665"/>
                </a:lnTo>
                <a:lnTo>
                  <a:pt x="65833" y="134881"/>
                </a:lnTo>
                <a:lnTo>
                  <a:pt x="70543" y="129541"/>
                </a:lnTo>
                <a:lnTo>
                  <a:pt x="71635" y="129211"/>
                </a:lnTo>
                <a:lnTo>
                  <a:pt x="74965" y="128845"/>
                </a:lnTo>
                <a:lnTo>
                  <a:pt x="77758" y="127953"/>
                </a:lnTo>
                <a:lnTo>
                  <a:pt x="81208" y="126565"/>
                </a:lnTo>
                <a:lnTo>
                  <a:pt x="85095" y="124846"/>
                </a:lnTo>
                <a:lnTo>
                  <a:pt x="88480" y="123700"/>
                </a:lnTo>
                <a:lnTo>
                  <a:pt x="91530" y="122936"/>
                </a:lnTo>
                <a:lnTo>
                  <a:pt x="94358" y="122426"/>
                </a:lnTo>
                <a:lnTo>
                  <a:pt x="97830" y="122087"/>
                </a:lnTo>
                <a:lnTo>
                  <a:pt x="101733" y="121861"/>
                </a:lnTo>
                <a:lnTo>
                  <a:pt x="109508" y="121609"/>
                </a:lnTo>
                <a:lnTo>
                  <a:pt x="119142" y="121467"/>
                </a:lnTo>
                <a:lnTo>
                  <a:pt x="127300" y="121434"/>
                </a:lnTo>
                <a:lnTo>
                  <a:pt x="131698" y="122219"/>
                </a:lnTo>
                <a:lnTo>
                  <a:pt x="136218" y="123536"/>
                </a:lnTo>
                <a:lnTo>
                  <a:pt x="140818" y="125208"/>
                </a:lnTo>
                <a:lnTo>
                  <a:pt x="144679" y="127116"/>
                </a:lnTo>
                <a:lnTo>
                  <a:pt x="148046" y="129182"/>
                </a:lnTo>
                <a:lnTo>
                  <a:pt x="151085" y="131353"/>
                </a:lnTo>
                <a:lnTo>
                  <a:pt x="154699" y="133594"/>
                </a:lnTo>
                <a:lnTo>
                  <a:pt x="158695" y="135882"/>
                </a:lnTo>
                <a:lnTo>
                  <a:pt x="162947" y="138201"/>
                </a:lnTo>
                <a:lnTo>
                  <a:pt x="166575" y="140540"/>
                </a:lnTo>
                <a:lnTo>
                  <a:pt x="169788" y="142894"/>
                </a:lnTo>
                <a:lnTo>
                  <a:pt x="172723" y="145257"/>
                </a:lnTo>
                <a:lnTo>
                  <a:pt x="174680" y="147626"/>
                </a:lnTo>
                <a:lnTo>
                  <a:pt x="175985" y="149999"/>
                </a:lnTo>
                <a:lnTo>
                  <a:pt x="178228" y="155546"/>
                </a:lnTo>
                <a:lnTo>
                  <a:pt x="181871" y="163303"/>
                </a:lnTo>
                <a:lnTo>
                  <a:pt x="183160" y="167594"/>
                </a:lnTo>
                <a:lnTo>
                  <a:pt x="184019" y="172042"/>
                </a:lnTo>
                <a:lnTo>
                  <a:pt x="184592" y="176596"/>
                </a:lnTo>
                <a:lnTo>
                  <a:pt x="184180" y="181218"/>
                </a:lnTo>
                <a:lnTo>
                  <a:pt x="183112" y="185887"/>
                </a:lnTo>
                <a:lnTo>
                  <a:pt x="181606" y="190588"/>
                </a:lnTo>
                <a:lnTo>
                  <a:pt x="179933" y="197927"/>
                </a:lnTo>
                <a:lnTo>
                  <a:pt x="179487" y="200996"/>
                </a:lnTo>
                <a:lnTo>
                  <a:pt x="174757" y="208639"/>
                </a:lnTo>
                <a:lnTo>
                  <a:pt x="171274" y="212899"/>
                </a:lnTo>
                <a:lnTo>
                  <a:pt x="168157" y="216533"/>
                </a:lnTo>
                <a:lnTo>
                  <a:pt x="162579" y="222687"/>
                </a:lnTo>
                <a:lnTo>
                  <a:pt x="159186" y="225440"/>
                </a:lnTo>
                <a:lnTo>
                  <a:pt x="155336" y="228069"/>
                </a:lnTo>
                <a:lnTo>
                  <a:pt x="151183" y="230615"/>
                </a:lnTo>
                <a:lnTo>
                  <a:pt x="146826" y="233900"/>
                </a:lnTo>
                <a:lnTo>
                  <a:pt x="142334" y="237678"/>
                </a:lnTo>
                <a:lnTo>
                  <a:pt x="137752" y="241783"/>
                </a:lnTo>
                <a:lnTo>
                  <a:pt x="133904" y="244521"/>
                </a:lnTo>
                <a:lnTo>
                  <a:pt x="130544" y="246346"/>
                </a:lnTo>
                <a:lnTo>
                  <a:pt x="127511" y="247562"/>
                </a:lnTo>
                <a:lnTo>
                  <a:pt x="123901" y="249166"/>
                </a:lnTo>
                <a:lnTo>
                  <a:pt x="115657" y="253066"/>
                </a:lnTo>
                <a:lnTo>
                  <a:pt x="110442" y="254424"/>
                </a:lnTo>
                <a:lnTo>
                  <a:pt x="104585" y="255329"/>
                </a:lnTo>
                <a:lnTo>
                  <a:pt x="98298" y="255932"/>
                </a:lnTo>
                <a:lnTo>
                  <a:pt x="93313" y="256334"/>
                </a:lnTo>
                <a:lnTo>
                  <a:pt x="89196" y="256602"/>
                </a:lnTo>
                <a:lnTo>
                  <a:pt x="85659" y="256781"/>
                </a:lnTo>
                <a:lnTo>
                  <a:pt x="75377" y="256980"/>
                </a:lnTo>
                <a:lnTo>
                  <a:pt x="69301" y="257033"/>
                </a:lnTo>
                <a:lnTo>
                  <a:pt x="64457" y="256274"/>
                </a:lnTo>
                <a:lnTo>
                  <a:pt x="60434" y="254975"/>
                </a:lnTo>
                <a:lnTo>
                  <a:pt x="56958" y="253315"/>
                </a:lnTo>
                <a:lnTo>
                  <a:pt x="53054" y="252208"/>
                </a:lnTo>
                <a:lnTo>
                  <a:pt x="48863" y="251470"/>
                </a:lnTo>
                <a:lnTo>
                  <a:pt x="44482" y="250979"/>
                </a:lnTo>
                <a:lnTo>
                  <a:pt x="39973" y="250651"/>
                </a:lnTo>
                <a:lnTo>
                  <a:pt x="35380" y="250432"/>
                </a:lnTo>
                <a:lnTo>
                  <a:pt x="23448" y="250124"/>
                </a:lnTo>
                <a:lnTo>
                  <a:pt x="20394" y="250081"/>
                </a:lnTo>
                <a:lnTo>
                  <a:pt x="17565" y="249259"/>
                </a:lnTo>
                <a:lnTo>
                  <a:pt x="12305" y="246228"/>
                </a:lnTo>
                <a:lnTo>
                  <a:pt x="8673" y="243852"/>
                </a:lnTo>
                <a:lnTo>
                  <a:pt x="5707" y="243296"/>
                </a:lnTo>
                <a:lnTo>
                  <a:pt x="0" y="24285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4) q</a:t>
            </a:r>
            <a:r>
              <a:rPr lang="en-US" baseline="30000" dirty="0" smtClean="0"/>
              <a:t>2</a:t>
            </a:r>
            <a:r>
              <a:rPr lang="en-US" dirty="0" smtClean="0"/>
              <a:t>+3q-130=0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1041"/>
          <p:cNvSpPr/>
          <p:nvPr/>
        </p:nvSpPr>
        <p:spPr>
          <a:xfrm>
            <a:off x="464343" y="1685925"/>
            <a:ext cx="171451" cy="214313"/>
          </a:xfrm>
          <a:custGeom>
            <a:avLst/>
            <a:gdLst/>
            <a:ahLst/>
            <a:cxnLst/>
            <a:rect l="0" t="0" r="0" b="0"/>
            <a:pathLst>
              <a:path w="171451" h="214313">
                <a:moveTo>
                  <a:pt x="0" y="0"/>
                </a:moveTo>
                <a:lnTo>
                  <a:pt x="0" y="6150"/>
                </a:lnTo>
                <a:lnTo>
                  <a:pt x="3793" y="10641"/>
                </a:lnTo>
                <a:lnTo>
                  <a:pt x="7771" y="14783"/>
                </a:lnTo>
                <a:lnTo>
                  <a:pt x="12185" y="20064"/>
                </a:lnTo>
                <a:lnTo>
                  <a:pt x="14474" y="23695"/>
                </a:lnTo>
                <a:lnTo>
                  <a:pt x="16793" y="27702"/>
                </a:lnTo>
                <a:lnTo>
                  <a:pt x="21487" y="34272"/>
                </a:lnTo>
                <a:lnTo>
                  <a:pt x="26219" y="40632"/>
                </a:lnTo>
                <a:lnTo>
                  <a:pt x="28592" y="44550"/>
                </a:lnTo>
                <a:lnTo>
                  <a:pt x="30967" y="48750"/>
                </a:lnTo>
                <a:lnTo>
                  <a:pt x="34139" y="52344"/>
                </a:lnTo>
                <a:lnTo>
                  <a:pt x="37841" y="55533"/>
                </a:lnTo>
                <a:lnTo>
                  <a:pt x="41896" y="58453"/>
                </a:lnTo>
                <a:lnTo>
                  <a:pt x="45393" y="61987"/>
                </a:lnTo>
                <a:lnTo>
                  <a:pt x="48518" y="65931"/>
                </a:lnTo>
                <a:lnTo>
                  <a:pt x="51396" y="70148"/>
                </a:lnTo>
                <a:lnTo>
                  <a:pt x="54108" y="74546"/>
                </a:lnTo>
                <a:lnTo>
                  <a:pt x="56709" y="79066"/>
                </a:lnTo>
                <a:lnTo>
                  <a:pt x="59238" y="83667"/>
                </a:lnTo>
                <a:lnTo>
                  <a:pt x="61717" y="87528"/>
                </a:lnTo>
                <a:lnTo>
                  <a:pt x="66588" y="93934"/>
                </a:lnTo>
                <a:lnTo>
                  <a:pt x="69792" y="97548"/>
                </a:lnTo>
                <a:lnTo>
                  <a:pt x="77586" y="105796"/>
                </a:lnTo>
                <a:lnTo>
                  <a:pt x="94541" y="123067"/>
                </a:lnTo>
                <a:lnTo>
                  <a:pt x="98746" y="127289"/>
                </a:lnTo>
                <a:lnTo>
                  <a:pt x="102343" y="131690"/>
                </a:lnTo>
                <a:lnTo>
                  <a:pt x="105535" y="136212"/>
                </a:lnTo>
                <a:lnTo>
                  <a:pt x="108457" y="140814"/>
                </a:lnTo>
                <a:lnTo>
                  <a:pt x="111198" y="144676"/>
                </a:lnTo>
                <a:lnTo>
                  <a:pt x="116361" y="151083"/>
                </a:lnTo>
                <a:lnTo>
                  <a:pt x="118849" y="154697"/>
                </a:lnTo>
                <a:lnTo>
                  <a:pt x="121302" y="158694"/>
                </a:lnTo>
                <a:lnTo>
                  <a:pt x="123730" y="162946"/>
                </a:lnTo>
                <a:lnTo>
                  <a:pt x="126143" y="166574"/>
                </a:lnTo>
                <a:lnTo>
                  <a:pt x="130941" y="172722"/>
                </a:lnTo>
                <a:lnTo>
                  <a:pt x="135719" y="178101"/>
                </a:lnTo>
                <a:lnTo>
                  <a:pt x="138104" y="180646"/>
                </a:lnTo>
                <a:lnTo>
                  <a:pt x="139695" y="183137"/>
                </a:lnTo>
                <a:lnTo>
                  <a:pt x="141462" y="188021"/>
                </a:lnTo>
                <a:lnTo>
                  <a:pt x="144364" y="192838"/>
                </a:lnTo>
                <a:lnTo>
                  <a:pt x="146249" y="195233"/>
                </a:lnTo>
                <a:lnTo>
                  <a:pt x="148299" y="196830"/>
                </a:lnTo>
                <a:lnTo>
                  <a:pt x="150460" y="197895"/>
                </a:lnTo>
                <a:lnTo>
                  <a:pt x="152694" y="198605"/>
                </a:lnTo>
                <a:lnTo>
                  <a:pt x="154184" y="199872"/>
                </a:lnTo>
                <a:lnTo>
                  <a:pt x="155177" y="201510"/>
                </a:lnTo>
                <a:lnTo>
                  <a:pt x="156770" y="206051"/>
                </a:lnTo>
                <a:lnTo>
                  <a:pt x="160839" y="210629"/>
                </a:lnTo>
                <a:lnTo>
                  <a:pt x="162788" y="211857"/>
                </a:lnTo>
                <a:lnTo>
                  <a:pt x="167071" y="213221"/>
                </a:lnTo>
                <a:lnTo>
                  <a:pt x="171450" y="2143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042"/>
          <p:cNvSpPr/>
          <p:nvPr/>
        </p:nvSpPr>
        <p:spPr>
          <a:xfrm>
            <a:off x="366162" y="1693155"/>
            <a:ext cx="262489" cy="220245"/>
          </a:xfrm>
          <a:custGeom>
            <a:avLst/>
            <a:gdLst/>
            <a:ahLst/>
            <a:cxnLst/>
            <a:rect l="0" t="0" r="0" b="0"/>
            <a:pathLst>
              <a:path w="262489" h="220245">
                <a:moveTo>
                  <a:pt x="262488" y="7057"/>
                </a:moveTo>
                <a:lnTo>
                  <a:pt x="262488" y="3265"/>
                </a:lnTo>
                <a:lnTo>
                  <a:pt x="261694" y="2147"/>
                </a:lnTo>
                <a:lnTo>
                  <a:pt x="260371" y="1403"/>
                </a:lnTo>
                <a:lnTo>
                  <a:pt x="255638" y="0"/>
                </a:lnTo>
                <a:lnTo>
                  <a:pt x="251639" y="3731"/>
                </a:lnTo>
                <a:lnTo>
                  <a:pt x="249699" y="4840"/>
                </a:lnTo>
                <a:lnTo>
                  <a:pt x="245426" y="6072"/>
                </a:lnTo>
                <a:lnTo>
                  <a:pt x="243970" y="7988"/>
                </a:lnTo>
                <a:lnTo>
                  <a:pt x="242351" y="14350"/>
                </a:lnTo>
                <a:lnTo>
                  <a:pt x="240332" y="18269"/>
                </a:lnTo>
                <a:lnTo>
                  <a:pt x="237398" y="22469"/>
                </a:lnTo>
                <a:lnTo>
                  <a:pt x="233855" y="26857"/>
                </a:lnTo>
                <a:lnTo>
                  <a:pt x="229112" y="30576"/>
                </a:lnTo>
                <a:lnTo>
                  <a:pt x="223568" y="33848"/>
                </a:lnTo>
                <a:lnTo>
                  <a:pt x="217491" y="36824"/>
                </a:lnTo>
                <a:lnTo>
                  <a:pt x="211853" y="41189"/>
                </a:lnTo>
                <a:lnTo>
                  <a:pt x="206506" y="46481"/>
                </a:lnTo>
                <a:lnTo>
                  <a:pt x="201354" y="52390"/>
                </a:lnTo>
                <a:lnTo>
                  <a:pt x="196332" y="57916"/>
                </a:lnTo>
                <a:lnTo>
                  <a:pt x="186518" y="68290"/>
                </a:lnTo>
                <a:lnTo>
                  <a:pt x="168276" y="86848"/>
                </a:lnTo>
                <a:lnTo>
                  <a:pt x="161580" y="92795"/>
                </a:lnTo>
                <a:lnTo>
                  <a:pt x="154734" y="98347"/>
                </a:lnTo>
                <a:lnTo>
                  <a:pt x="147790" y="103636"/>
                </a:lnTo>
                <a:lnTo>
                  <a:pt x="141572" y="109543"/>
                </a:lnTo>
                <a:lnTo>
                  <a:pt x="135840" y="115862"/>
                </a:lnTo>
                <a:lnTo>
                  <a:pt x="130431" y="122456"/>
                </a:lnTo>
                <a:lnTo>
                  <a:pt x="124443" y="128440"/>
                </a:lnTo>
                <a:lnTo>
                  <a:pt x="118071" y="134016"/>
                </a:lnTo>
                <a:lnTo>
                  <a:pt x="111441" y="139322"/>
                </a:lnTo>
                <a:lnTo>
                  <a:pt x="105433" y="144446"/>
                </a:lnTo>
                <a:lnTo>
                  <a:pt x="99841" y="149450"/>
                </a:lnTo>
                <a:lnTo>
                  <a:pt x="94525" y="154373"/>
                </a:lnTo>
                <a:lnTo>
                  <a:pt x="88600" y="159242"/>
                </a:lnTo>
                <a:lnTo>
                  <a:pt x="82269" y="164077"/>
                </a:lnTo>
                <a:lnTo>
                  <a:pt x="75667" y="168887"/>
                </a:lnTo>
                <a:lnTo>
                  <a:pt x="69678" y="172887"/>
                </a:lnTo>
                <a:lnTo>
                  <a:pt x="64098" y="176348"/>
                </a:lnTo>
                <a:lnTo>
                  <a:pt x="58790" y="179449"/>
                </a:lnTo>
                <a:lnTo>
                  <a:pt x="53664" y="183104"/>
                </a:lnTo>
                <a:lnTo>
                  <a:pt x="48660" y="187128"/>
                </a:lnTo>
                <a:lnTo>
                  <a:pt x="43735" y="191398"/>
                </a:lnTo>
                <a:lnTo>
                  <a:pt x="38865" y="195039"/>
                </a:lnTo>
                <a:lnTo>
                  <a:pt x="34031" y="198259"/>
                </a:lnTo>
                <a:lnTo>
                  <a:pt x="29221" y="201200"/>
                </a:lnTo>
                <a:lnTo>
                  <a:pt x="24426" y="203955"/>
                </a:lnTo>
                <a:lnTo>
                  <a:pt x="14866" y="209132"/>
                </a:lnTo>
                <a:lnTo>
                  <a:pt x="7442" y="211962"/>
                </a:lnTo>
                <a:lnTo>
                  <a:pt x="4351" y="212717"/>
                </a:lnTo>
                <a:lnTo>
                  <a:pt x="2290" y="214013"/>
                </a:lnTo>
                <a:lnTo>
                  <a:pt x="916" y="215672"/>
                </a:lnTo>
                <a:lnTo>
                  <a:pt x="0" y="217571"/>
                </a:lnTo>
                <a:lnTo>
                  <a:pt x="184" y="218837"/>
                </a:lnTo>
                <a:lnTo>
                  <a:pt x="1100" y="219681"/>
                </a:lnTo>
                <a:lnTo>
                  <a:pt x="2504" y="220244"/>
                </a:lnTo>
                <a:lnTo>
                  <a:pt x="3440" y="219825"/>
                </a:lnTo>
                <a:lnTo>
                  <a:pt x="4064" y="218753"/>
                </a:lnTo>
                <a:lnTo>
                  <a:pt x="5066" y="215120"/>
                </a:lnTo>
                <a:lnTo>
                  <a:pt x="5942" y="214822"/>
                </a:lnTo>
                <a:lnTo>
                  <a:pt x="12456" y="21422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1043"/>
          <p:cNvSpPr/>
          <p:nvPr/>
        </p:nvSpPr>
        <p:spPr>
          <a:xfrm>
            <a:off x="728662" y="1728787"/>
            <a:ext cx="214314" cy="14289"/>
          </a:xfrm>
          <a:custGeom>
            <a:avLst/>
            <a:gdLst/>
            <a:ahLst/>
            <a:cxnLst/>
            <a:rect l="0" t="0" r="0" b="0"/>
            <a:pathLst>
              <a:path w="214314" h="14289">
                <a:moveTo>
                  <a:pt x="0" y="14288"/>
                </a:moveTo>
                <a:lnTo>
                  <a:pt x="10642" y="14288"/>
                </a:lnTo>
                <a:lnTo>
                  <a:pt x="12651" y="13494"/>
                </a:lnTo>
                <a:lnTo>
                  <a:pt x="14784" y="12171"/>
                </a:lnTo>
                <a:lnTo>
                  <a:pt x="17000" y="10495"/>
                </a:lnTo>
                <a:lnTo>
                  <a:pt x="19271" y="9378"/>
                </a:lnTo>
                <a:lnTo>
                  <a:pt x="21578" y="8633"/>
                </a:lnTo>
                <a:lnTo>
                  <a:pt x="23911" y="8137"/>
                </a:lnTo>
                <a:lnTo>
                  <a:pt x="26259" y="7806"/>
                </a:lnTo>
                <a:lnTo>
                  <a:pt x="30985" y="7438"/>
                </a:lnTo>
                <a:lnTo>
                  <a:pt x="35732" y="7275"/>
                </a:lnTo>
                <a:lnTo>
                  <a:pt x="44983" y="7183"/>
                </a:lnTo>
                <a:lnTo>
                  <a:pt x="62331" y="7151"/>
                </a:lnTo>
                <a:lnTo>
                  <a:pt x="67748" y="6355"/>
                </a:lnTo>
                <a:lnTo>
                  <a:pt x="73740" y="5031"/>
                </a:lnTo>
                <a:lnTo>
                  <a:pt x="80116" y="3354"/>
                </a:lnTo>
                <a:lnTo>
                  <a:pt x="85955" y="2236"/>
                </a:lnTo>
                <a:lnTo>
                  <a:pt x="91434" y="1491"/>
                </a:lnTo>
                <a:lnTo>
                  <a:pt x="96675" y="994"/>
                </a:lnTo>
                <a:lnTo>
                  <a:pt x="102550" y="663"/>
                </a:lnTo>
                <a:lnTo>
                  <a:pt x="115428" y="295"/>
                </a:lnTo>
                <a:lnTo>
                  <a:pt x="147318" y="26"/>
                </a:lnTo>
                <a:lnTo>
                  <a:pt x="21431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1044"/>
          <p:cNvSpPr/>
          <p:nvPr/>
        </p:nvSpPr>
        <p:spPr>
          <a:xfrm>
            <a:off x="735806" y="1814512"/>
            <a:ext cx="228601" cy="28576"/>
          </a:xfrm>
          <a:custGeom>
            <a:avLst/>
            <a:gdLst/>
            <a:ahLst/>
            <a:cxnLst/>
            <a:rect l="0" t="0" r="0" b="0"/>
            <a:pathLst>
              <a:path w="228601" h="28576">
                <a:moveTo>
                  <a:pt x="0" y="28575"/>
                </a:moveTo>
                <a:lnTo>
                  <a:pt x="10642" y="28575"/>
                </a:lnTo>
                <a:lnTo>
                  <a:pt x="13444" y="27781"/>
                </a:lnTo>
                <a:lnTo>
                  <a:pt x="16900" y="26458"/>
                </a:lnTo>
                <a:lnTo>
                  <a:pt x="20792" y="24783"/>
                </a:lnTo>
                <a:lnTo>
                  <a:pt x="25767" y="23665"/>
                </a:lnTo>
                <a:lnTo>
                  <a:pt x="31466" y="22921"/>
                </a:lnTo>
                <a:lnTo>
                  <a:pt x="37646" y="22424"/>
                </a:lnTo>
                <a:lnTo>
                  <a:pt x="43353" y="22093"/>
                </a:lnTo>
                <a:lnTo>
                  <a:pt x="53928" y="21725"/>
                </a:lnTo>
                <a:lnTo>
                  <a:pt x="76392" y="21518"/>
                </a:lnTo>
                <a:lnTo>
                  <a:pt x="84265" y="20696"/>
                </a:lnTo>
                <a:lnTo>
                  <a:pt x="91895" y="19353"/>
                </a:lnTo>
                <a:lnTo>
                  <a:pt x="99364" y="17665"/>
                </a:lnTo>
                <a:lnTo>
                  <a:pt x="105930" y="16539"/>
                </a:lnTo>
                <a:lnTo>
                  <a:pt x="111895" y="15789"/>
                </a:lnTo>
                <a:lnTo>
                  <a:pt x="117459" y="15288"/>
                </a:lnTo>
                <a:lnTo>
                  <a:pt x="123550" y="14161"/>
                </a:lnTo>
                <a:lnTo>
                  <a:pt x="129991" y="12616"/>
                </a:lnTo>
                <a:lnTo>
                  <a:pt x="136667" y="10792"/>
                </a:lnTo>
                <a:lnTo>
                  <a:pt x="142705" y="9576"/>
                </a:lnTo>
                <a:lnTo>
                  <a:pt x="148318" y="8765"/>
                </a:lnTo>
                <a:lnTo>
                  <a:pt x="153647" y="8225"/>
                </a:lnTo>
                <a:lnTo>
                  <a:pt x="159581" y="7864"/>
                </a:lnTo>
                <a:lnTo>
                  <a:pt x="172525" y="7464"/>
                </a:lnTo>
                <a:lnTo>
                  <a:pt x="178517" y="6564"/>
                </a:lnTo>
                <a:lnTo>
                  <a:pt x="184098" y="5169"/>
                </a:lnTo>
                <a:lnTo>
                  <a:pt x="189407" y="3446"/>
                </a:lnTo>
                <a:lnTo>
                  <a:pt x="194534" y="2298"/>
                </a:lnTo>
                <a:lnTo>
                  <a:pt x="199539" y="1532"/>
                </a:lnTo>
                <a:lnTo>
                  <a:pt x="204464" y="1021"/>
                </a:lnTo>
                <a:lnTo>
                  <a:pt x="209334" y="681"/>
                </a:lnTo>
                <a:lnTo>
                  <a:pt x="214168" y="454"/>
                </a:lnTo>
                <a:lnTo>
                  <a:pt x="22860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1045"/>
          <p:cNvSpPr/>
          <p:nvPr/>
        </p:nvSpPr>
        <p:spPr>
          <a:xfrm>
            <a:off x="1150143" y="1757362"/>
            <a:ext cx="164308" cy="21432"/>
          </a:xfrm>
          <a:custGeom>
            <a:avLst/>
            <a:gdLst/>
            <a:ahLst/>
            <a:cxnLst/>
            <a:rect l="0" t="0" r="0" b="0"/>
            <a:pathLst>
              <a:path w="164308" h="21432">
                <a:moveTo>
                  <a:pt x="0" y="21431"/>
                </a:moveTo>
                <a:lnTo>
                  <a:pt x="20585" y="21431"/>
                </a:lnTo>
                <a:lnTo>
                  <a:pt x="24042" y="20638"/>
                </a:lnTo>
                <a:lnTo>
                  <a:pt x="27141" y="19315"/>
                </a:lnTo>
                <a:lnTo>
                  <a:pt x="30000" y="17639"/>
                </a:lnTo>
                <a:lnTo>
                  <a:pt x="34288" y="16522"/>
                </a:lnTo>
                <a:lnTo>
                  <a:pt x="39527" y="15777"/>
                </a:lnTo>
                <a:lnTo>
                  <a:pt x="45402" y="15280"/>
                </a:lnTo>
                <a:lnTo>
                  <a:pt x="50905" y="14950"/>
                </a:lnTo>
                <a:lnTo>
                  <a:pt x="61254" y="14582"/>
                </a:lnTo>
                <a:lnTo>
                  <a:pt x="76005" y="14375"/>
                </a:lnTo>
                <a:lnTo>
                  <a:pt x="80833" y="13552"/>
                </a:lnTo>
                <a:lnTo>
                  <a:pt x="85638" y="12210"/>
                </a:lnTo>
                <a:lnTo>
                  <a:pt x="90430" y="10521"/>
                </a:lnTo>
                <a:lnTo>
                  <a:pt x="96006" y="9395"/>
                </a:lnTo>
                <a:lnTo>
                  <a:pt x="102104" y="8645"/>
                </a:lnTo>
                <a:lnTo>
                  <a:pt x="113642" y="7811"/>
                </a:lnTo>
                <a:lnTo>
                  <a:pt x="121416" y="7440"/>
                </a:lnTo>
                <a:lnTo>
                  <a:pt x="127517" y="7276"/>
                </a:lnTo>
                <a:lnTo>
                  <a:pt x="141694" y="7170"/>
                </a:lnTo>
                <a:lnTo>
                  <a:pt x="145263" y="6367"/>
                </a:lnTo>
                <a:lnTo>
                  <a:pt x="148435" y="5039"/>
                </a:lnTo>
                <a:lnTo>
                  <a:pt x="151345" y="3359"/>
                </a:lnTo>
                <a:lnTo>
                  <a:pt x="154078" y="2239"/>
                </a:lnTo>
                <a:lnTo>
                  <a:pt x="156694" y="1493"/>
                </a:lnTo>
                <a:lnTo>
                  <a:pt x="16430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1046"/>
          <p:cNvSpPr/>
          <p:nvPr/>
        </p:nvSpPr>
        <p:spPr>
          <a:xfrm>
            <a:off x="1350168" y="1614488"/>
            <a:ext cx="195949" cy="235646"/>
          </a:xfrm>
          <a:custGeom>
            <a:avLst/>
            <a:gdLst/>
            <a:ahLst/>
            <a:cxnLst/>
            <a:rect l="0" t="0" r="0" b="0"/>
            <a:pathLst>
              <a:path w="195949" h="235646">
                <a:moveTo>
                  <a:pt x="0" y="21430"/>
                </a:moveTo>
                <a:lnTo>
                  <a:pt x="6151" y="15279"/>
                </a:lnTo>
                <a:lnTo>
                  <a:pt x="6703" y="12611"/>
                </a:lnTo>
                <a:lnTo>
                  <a:pt x="6850" y="10788"/>
                </a:lnTo>
                <a:lnTo>
                  <a:pt x="8535" y="9573"/>
                </a:lnTo>
                <a:lnTo>
                  <a:pt x="14642" y="8223"/>
                </a:lnTo>
                <a:lnTo>
                  <a:pt x="20530" y="5506"/>
                </a:lnTo>
                <a:lnTo>
                  <a:pt x="23212" y="3670"/>
                </a:lnTo>
                <a:lnTo>
                  <a:pt x="26587" y="2447"/>
                </a:lnTo>
                <a:lnTo>
                  <a:pt x="30425" y="1631"/>
                </a:lnTo>
                <a:lnTo>
                  <a:pt x="34571" y="1087"/>
                </a:lnTo>
                <a:lnTo>
                  <a:pt x="38922" y="724"/>
                </a:lnTo>
                <a:lnTo>
                  <a:pt x="43411" y="482"/>
                </a:lnTo>
                <a:lnTo>
                  <a:pt x="47991" y="321"/>
                </a:lnTo>
                <a:lnTo>
                  <a:pt x="70863" y="63"/>
                </a:lnTo>
                <a:lnTo>
                  <a:pt x="111540" y="0"/>
                </a:lnTo>
                <a:lnTo>
                  <a:pt x="113254" y="793"/>
                </a:lnTo>
                <a:lnTo>
                  <a:pt x="117275" y="3792"/>
                </a:lnTo>
                <a:lnTo>
                  <a:pt x="117871" y="5702"/>
                </a:lnTo>
                <a:lnTo>
                  <a:pt x="117474" y="7770"/>
                </a:lnTo>
                <a:lnTo>
                  <a:pt x="116416" y="9942"/>
                </a:lnTo>
                <a:lnTo>
                  <a:pt x="115241" y="14473"/>
                </a:lnTo>
                <a:lnTo>
                  <a:pt x="114927" y="16792"/>
                </a:lnTo>
                <a:lnTo>
                  <a:pt x="113924" y="19132"/>
                </a:lnTo>
                <a:lnTo>
                  <a:pt x="110694" y="23848"/>
                </a:lnTo>
                <a:lnTo>
                  <a:pt x="107927" y="26217"/>
                </a:lnTo>
                <a:lnTo>
                  <a:pt x="104495" y="28590"/>
                </a:lnTo>
                <a:lnTo>
                  <a:pt x="100620" y="30966"/>
                </a:lnTo>
                <a:lnTo>
                  <a:pt x="96449" y="33344"/>
                </a:lnTo>
                <a:lnTo>
                  <a:pt x="87581" y="38102"/>
                </a:lnTo>
                <a:lnTo>
                  <a:pt x="82200" y="40482"/>
                </a:lnTo>
                <a:lnTo>
                  <a:pt x="76231" y="42863"/>
                </a:lnTo>
                <a:lnTo>
                  <a:pt x="69871" y="45244"/>
                </a:lnTo>
                <a:lnTo>
                  <a:pt x="64837" y="47625"/>
                </a:lnTo>
                <a:lnTo>
                  <a:pt x="60687" y="50006"/>
                </a:lnTo>
                <a:lnTo>
                  <a:pt x="57127" y="52387"/>
                </a:lnTo>
                <a:lnTo>
                  <a:pt x="51054" y="57149"/>
                </a:lnTo>
                <a:lnTo>
                  <a:pt x="48324" y="59530"/>
                </a:lnTo>
                <a:lnTo>
                  <a:pt x="44916" y="61118"/>
                </a:lnTo>
                <a:lnTo>
                  <a:pt x="41057" y="62176"/>
                </a:lnTo>
                <a:lnTo>
                  <a:pt x="31041" y="63875"/>
                </a:lnTo>
                <a:lnTo>
                  <a:pt x="27554" y="66224"/>
                </a:lnTo>
                <a:lnTo>
                  <a:pt x="25513" y="67961"/>
                </a:lnTo>
                <a:lnTo>
                  <a:pt x="24947" y="69120"/>
                </a:lnTo>
                <a:lnTo>
                  <a:pt x="25362" y="69892"/>
                </a:lnTo>
                <a:lnTo>
                  <a:pt x="29740" y="72027"/>
                </a:lnTo>
                <a:lnTo>
                  <a:pt x="35972" y="75139"/>
                </a:lnTo>
                <a:lnTo>
                  <a:pt x="41917" y="77051"/>
                </a:lnTo>
                <a:lnTo>
                  <a:pt x="44614" y="77560"/>
                </a:lnTo>
                <a:lnTo>
                  <a:pt x="56076" y="80244"/>
                </a:lnTo>
                <a:lnTo>
                  <a:pt x="63578" y="82071"/>
                </a:lnTo>
                <a:lnTo>
                  <a:pt x="70167" y="83288"/>
                </a:lnTo>
                <a:lnTo>
                  <a:pt x="76147" y="84100"/>
                </a:lnTo>
                <a:lnTo>
                  <a:pt x="81721" y="84642"/>
                </a:lnTo>
                <a:lnTo>
                  <a:pt x="88612" y="85796"/>
                </a:lnTo>
                <a:lnTo>
                  <a:pt x="96381" y="87360"/>
                </a:lnTo>
                <a:lnTo>
                  <a:pt x="104735" y="89195"/>
                </a:lnTo>
                <a:lnTo>
                  <a:pt x="112686" y="91214"/>
                </a:lnTo>
                <a:lnTo>
                  <a:pt x="120368" y="93352"/>
                </a:lnTo>
                <a:lnTo>
                  <a:pt x="135253" y="97846"/>
                </a:lnTo>
                <a:lnTo>
                  <a:pt x="149806" y="102488"/>
                </a:lnTo>
                <a:lnTo>
                  <a:pt x="156227" y="104838"/>
                </a:lnTo>
                <a:lnTo>
                  <a:pt x="162095" y="107198"/>
                </a:lnTo>
                <a:lnTo>
                  <a:pt x="167595" y="109565"/>
                </a:lnTo>
                <a:lnTo>
                  <a:pt x="172055" y="111937"/>
                </a:lnTo>
                <a:lnTo>
                  <a:pt x="175822" y="114312"/>
                </a:lnTo>
                <a:lnTo>
                  <a:pt x="179127" y="116689"/>
                </a:lnTo>
                <a:lnTo>
                  <a:pt x="184916" y="121446"/>
                </a:lnTo>
                <a:lnTo>
                  <a:pt x="187572" y="123827"/>
                </a:lnTo>
                <a:lnTo>
                  <a:pt x="192638" y="130704"/>
                </a:lnTo>
                <a:lnTo>
                  <a:pt x="195101" y="134761"/>
                </a:lnTo>
                <a:lnTo>
                  <a:pt x="195948" y="139053"/>
                </a:lnTo>
                <a:lnTo>
                  <a:pt x="195720" y="143501"/>
                </a:lnTo>
                <a:lnTo>
                  <a:pt x="194774" y="148055"/>
                </a:lnTo>
                <a:lnTo>
                  <a:pt x="191606" y="155231"/>
                </a:lnTo>
                <a:lnTo>
                  <a:pt x="186758" y="161860"/>
                </a:lnTo>
                <a:lnTo>
                  <a:pt x="183243" y="165850"/>
                </a:lnTo>
                <a:lnTo>
                  <a:pt x="179312" y="170098"/>
                </a:lnTo>
                <a:lnTo>
                  <a:pt x="174310" y="173723"/>
                </a:lnTo>
                <a:lnTo>
                  <a:pt x="168594" y="176934"/>
                </a:lnTo>
                <a:lnTo>
                  <a:pt x="147056" y="187362"/>
                </a:lnTo>
                <a:lnTo>
                  <a:pt x="118919" y="201315"/>
                </a:lnTo>
                <a:lnTo>
                  <a:pt x="112617" y="204060"/>
                </a:lnTo>
                <a:lnTo>
                  <a:pt x="106034" y="206683"/>
                </a:lnTo>
                <a:lnTo>
                  <a:pt x="92370" y="211715"/>
                </a:lnTo>
                <a:lnTo>
                  <a:pt x="57085" y="223808"/>
                </a:lnTo>
                <a:lnTo>
                  <a:pt x="50756" y="225405"/>
                </a:lnTo>
                <a:lnTo>
                  <a:pt x="44950" y="226470"/>
                </a:lnTo>
                <a:lnTo>
                  <a:pt x="39492" y="227180"/>
                </a:lnTo>
                <a:lnTo>
                  <a:pt x="35059" y="228446"/>
                </a:lnTo>
                <a:lnTo>
                  <a:pt x="31310" y="230085"/>
                </a:lnTo>
                <a:lnTo>
                  <a:pt x="28017" y="231971"/>
                </a:lnTo>
                <a:lnTo>
                  <a:pt x="22242" y="234066"/>
                </a:lnTo>
                <a:lnTo>
                  <a:pt x="17029" y="234998"/>
                </a:lnTo>
                <a:lnTo>
                  <a:pt x="12067" y="235412"/>
                </a:lnTo>
                <a:lnTo>
                  <a:pt x="8603" y="235645"/>
                </a:lnTo>
                <a:lnTo>
                  <a:pt x="8116" y="234884"/>
                </a:lnTo>
                <a:lnTo>
                  <a:pt x="7144" y="22859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1047"/>
          <p:cNvSpPr/>
          <p:nvPr/>
        </p:nvSpPr>
        <p:spPr>
          <a:xfrm>
            <a:off x="1800225" y="1600200"/>
            <a:ext cx="35719" cy="192882"/>
          </a:xfrm>
          <a:custGeom>
            <a:avLst/>
            <a:gdLst/>
            <a:ahLst/>
            <a:cxnLst/>
            <a:rect l="0" t="0" r="0" b="0"/>
            <a:pathLst>
              <a:path w="35719" h="192882">
                <a:moveTo>
                  <a:pt x="0" y="0"/>
                </a:moveTo>
                <a:lnTo>
                  <a:pt x="3792" y="7584"/>
                </a:lnTo>
                <a:lnTo>
                  <a:pt x="4909" y="10612"/>
                </a:lnTo>
                <a:lnTo>
                  <a:pt x="5654" y="13425"/>
                </a:lnTo>
                <a:lnTo>
                  <a:pt x="6150" y="16093"/>
                </a:lnTo>
                <a:lnTo>
                  <a:pt x="7275" y="19460"/>
                </a:lnTo>
                <a:lnTo>
                  <a:pt x="8819" y="23292"/>
                </a:lnTo>
                <a:lnTo>
                  <a:pt x="10641" y="27434"/>
                </a:lnTo>
                <a:lnTo>
                  <a:pt x="11857" y="31783"/>
                </a:lnTo>
                <a:lnTo>
                  <a:pt x="12667" y="36270"/>
                </a:lnTo>
                <a:lnTo>
                  <a:pt x="13207" y="40849"/>
                </a:lnTo>
                <a:lnTo>
                  <a:pt x="14361" y="45488"/>
                </a:lnTo>
                <a:lnTo>
                  <a:pt x="15924" y="50169"/>
                </a:lnTo>
                <a:lnTo>
                  <a:pt x="17759" y="54877"/>
                </a:lnTo>
                <a:lnTo>
                  <a:pt x="19777" y="59603"/>
                </a:lnTo>
                <a:lnTo>
                  <a:pt x="24135" y="69088"/>
                </a:lnTo>
                <a:lnTo>
                  <a:pt x="25615" y="73840"/>
                </a:lnTo>
                <a:lnTo>
                  <a:pt x="26602" y="78595"/>
                </a:lnTo>
                <a:lnTo>
                  <a:pt x="27259" y="83353"/>
                </a:lnTo>
                <a:lnTo>
                  <a:pt x="27698" y="88906"/>
                </a:lnTo>
                <a:lnTo>
                  <a:pt x="27990" y="94989"/>
                </a:lnTo>
                <a:lnTo>
                  <a:pt x="28315" y="107305"/>
                </a:lnTo>
                <a:lnTo>
                  <a:pt x="28564" y="143757"/>
                </a:lnTo>
                <a:lnTo>
                  <a:pt x="28575" y="184297"/>
                </a:lnTo>
                <a:lnTo>
                  <a:pt x="29368" y="184777"/>
                </a:lnTo>
                <a:lnTo>
                  <a:pt x="30691" y="185097"/>
                </a:lnTo>
                <a:lnTo>
                  <a:pt x="32367" y="185310"/>
                </a:lnTo>
                <a:lnTo>
                  <a:pt x="33484" y="186246"/>
                </a:lnTo>
                <a:lnTo>
                  <a:pt x="34229" y="187664"/>
                </a:lnTo>
                <a:lnTo>
                  <a:pt x="35718" y="19288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1048"/>
          <p:cNvSpPr/>
          <p:nvPr/>
        </p:nvSpPr>
        <p:spPr>
          <a:xfrm>
            <a:off x="1707356" y="1635918"/>
            <a:ext cx="257176" cy="50008"/>
          </a:xfrm>
          <a:custGeom>
            <a:avLst/>
            <a:gdLst/>
            <a:ahLst/>
            <a:cxnLst/>
            <a:rect l="0" t="0" r="0" b="0"/>
            <a:pathLst>
              <a:path w="257176" h="50008">
                <a:moveTo>
                  <a:pt x="0" y="50007"/>
                </a:moveTo>
                <a:lnTo>
                  <a:pt x="0" y="43157"/>
                </a:lnTo>
                <a:lnTo>
                  <a:pt x="794" y="42265"/>
                </a:lnTo>
                <a:lnTo>
                  <a:pt x="3792" y="39158"/>
                </a:lnTo>
                <a:lnTo>
                  <a:pt x="4909" y="37218"/>
                </a:lnTo>
                <a:lnTo>
                  <a:pt x="5654" y="35131"/>
                </a:lnTo>
                <a:lnTo>
                  <a:pt x="6151" y="32946"/>
                </a:lnTo>
                <a:lnTo>
                  <a:pt x="8863" y="31489"/>
                </a:lnTo>
                <a:lnTo>
                  <a:pt x="13052" y="30518"/>
                </a:lnTo>
                <a:lnTo>
                  <a:pt x="18227" y="29870"/>
                </a:lnTo>
                <a:lnTo>
                  <a:pt x="23263" y="28645"/>
                </a:lnTo>
                <a:lnTo>
                  <a:pt x="28209" y="27034"/>
                </a:lnTo>
                <a:lnTo>
                  <a:pt x="33093" y="25167"/>
                </a:lnTo>
                <a:lnTo>
                  <a:pt x="39525" y="23922"/>
                </a:lnTo>
                <a:lnTo>
                  <a:pt x="46987" y="23092"/>
                </a:lnTo>
                <a:lnTo>
                  <a:pt x="55137" y="22538"/>
                </a:lnTo>
                <a:lnTo>
                  <a:pt x="62952" y="21375"/>
                </a:lnTo>
                <a:lnTo>
                  <a:pt x="70543" y="19807"/>
                </a:lnTo>
                <a:lnTo>
                  <a:pt x="77985" y="17967"/>
                </a:lnTo>
                <a:lnTo>
                  <a:pt x="85327" y="16741"/>
                </a:lnTo>
                <a:lnTo>
                  <a:pt x="92604" y="15923"/>
                </a:lnTo>
                <a:lnTo>
                  <a:pt x="99836" y="15378"/>
                </a:lnTo>
                <a:lnTo>
                  <a:pt x="107832" y="15015"/>
                </a:lnTo>
                <a:lnTo>
                  <a:pt x="125183" y="14611"/>
                </a:lnTo>
                <a:lnTo>
                  <a:pt x="133462" y="13709"/>
                </a:lnTo>
                <a:lnTo>
                  <a:pt x="141362" y="12315"/>
                </a:lnTo>
                <a:lnTo>
                  <a:pt x="149010" y="10591"/>
                </a:lnTo>
                <a:lnTo>
                  <a:pt x="156490" y="9442"/>
                </a:lnTo>
                <a:lnTo>
                  <a:pt x="163858" y="8676"/>
                </a:lnTo>
                <a:lnTo>
                  <a:pt x="171151" y="8165"/>
                </a:lnTo>
                <a:lnTo>
                  <a:pt x="179188" y="7825"/>
                </a:lnTo>
                <a:lnTo>
                  <a:pt x="196585" y="7447"/>
                </a:lnTo>
                <a:lnTo>
                  <a:pt x="204081" y="6552"/>
                </a:lnTo>
                <a:lnTo>
                  <a:pt x="210667" y="5162"/>
                </a:lnTo>
                <a:lnTo>
                  <a:pt x="216644" y="3441"/>
                </a:lnTo>
                <a:lnTo>
                  <a:pt x="222217" y="2294"/>
                </a:lnTo>
                <a:lnTo>
                  <a:pt x="227520" y="1530"/>
                </a:lnTo>
                <a:lnTo>
                  <a:pt x="232642" y="1020"/>
                </a:lnTo>
                <a:lnTo>
                  <a:pt x="237645" y="680"/>
                </a:lnTo>
                <a:lnTo>
                  <a:pt x="242567" y="454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1049"/>
          <p:cNvSpPr/>
          <p:nvPr/>
        </p:nvSpPr>
        <p:spPr>
          <a:xfrm>
            <a:off x="1614487" y="1807368"/>
            <a:ext cx="307182" cy="50008"/>
          </a:xfrm>
          <a:custGeom>
            <a:avLst/>
            <a:gdLst/>
            <a:ahLst/>
            <a:cxnLst/>
            <a:rect l="0" t="0" r="0" b="0"/>
            <a:pathLst>
              <a:path w="307182" h="50008">
                <a:moveTo>
                  <a:pt x="0" y="50007"/>
                </a:moveTo>
                <a:lnTo>
                  <a:pt x="0" y="46214"/>
                </a:lnTo>
                <a:lnTo>
                  <a:pt x="1588" y="45097"/>
                </a:lnTo>
                <a:lnTo>
                  <a:pt x="7585" y="43856"/>
                </a:lnTo>
                <a:lnTo>
                  <a:pt x="16094" y="43157"/>
                </a:lnTo>
                <a:lnTo>
                  <a:pt x="19461" y="42265"/>
                </a:lnTo>
                <a:lnTo>
                  <a:pt x="23292" y="40877"/>
                </a:lnTo>
                <a:lnTo>
                  <a:pt x="27435" y="39158"/>
                </a:lnTo>
                <a:lnTo>
                  <a:pt x="32577" y="38011"/>
                </a:lnTo>
                <a:lnTo>
                  <a:pt x="38387" y="37247"/>
                </a:lnTo>
                <a:lnTo>
                  <a:pt x="44641" y="36738"/>
                </a:lnTo>
                <a:lnTo>
                  <a:pt x="51986" y="35604"/>
                </a:lnTo>
                <a:lnTo>
                  <a:pt x="60057" y="34055"/>
                </a:lnTo>
                <a:lnTo>
                  <a:pt x="68613" y="32229"/>
                </a:lnTo>
                <a:lnTo>
                  <a:pt x="76698" y="31011"/>
                </a:lnTo>
                <a:lnTo>
                  <a:pt x="84470" y="30199"/>
                </a:lnTo>
                <a:lnTo>
                  <a:pt x="92032" y="29658"/>
                </a:lnTo>
                <a:lnTo>
                  <a:pt x="100248" y="28503"/>
                </a:lnTo>
                <a:lnTo>
                  <a:pt x="108901" y="26940"/>
                </a:lnTo>
                <a:lnTo>
                  <a:pt x="117844" y="25104"/>
                </a:lnTo>
                <a:lnTo>
                  <a:pt x="136248" y="20947"/>
                </a:lnTo>
                <a:lnTo>
                  <a:pt x="145601" y="18727"/>
                </a:lnTo>
                <a:lnTo>
                  <a:pt x="155011" y="17247"/>
                </a:lnTo>
                <a:lnTo>
                  <a:pt x="164460" y="16261"/>
                </a:lnTo>
                <a:lnTo>
                  <a:pt x="173933" y="15603"/>
                </a:lnTo>
                <a:lnTo>
                  <a:pt x="182631" y="15165"/>
                </a:lnTo>
                <a:lnTo>
                  <a:pt x="198644" y="14678"/>
                </a:lnTo>
                <a:lnTo>
                  <a:pt x="206248" y="13754"/>
                </a:lnTo>
                <a:lnTo>
                  <a:pt x="213699" y="12344"/>
                </a:lnTo>
                <a:lnTo>
                  <a:pt x="221047" y="10611"/>
                </a:lnTo>
                <a:lnTo>
                  <a:pt x="228327" y="9455"/>
                </a:lnTo>
                <a:lnTo>
                  <a:pt x="235562" y="8685"/>
                </a:lnTo>
                <a:lnTo>
                  <a:pt x="242766" y="8171"/>
                </a:lnTo>
                <a:lnTo>
                  <a:pt x="249157" y="7035"/>
                </a:lnTo>
                <a:lnTo>
                  <a:pt x="255005" y="5484"/>
                </a:lnTo>
                <a:lnTo>
                  <a:pt x="260490" y="3656"/>
                </a:lnTo>
                <a:lnTo>
                  <a:pt x="265735" y="2437"/>
                </a:lnTo>
                <a:lnTo>
                  <a:pt x="270819" y="1625"/>
                </a:lnTo>
                <a:lnTo>
                  <a:pt x="275796" y="1083"/>
                </a:lnTo>
                <a:lnTo>
                  <a:pt x="281495" y="722"/>
                </a:lnTo>
                <a:lnTo>
                  <a:pt x="287676" y="482"/>
                </a:lnTo>
                <a:lnTo>
                  <a:pt x="30718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1050"/>
          <p:cNvSpPr/>
          <p:nvPr/>
        </p:nvSpPr>
        <p:spPr>
          <a:xfrm>
            <a:off x="2021681" y="1450181"/>
            <a:ext cx="2450307" cy="421471"/>
          </a:xfrm>
          <a:custGeom>
            <a:avLst/>
            <a:gdLst/>
            <a:ahLst/>
            <a:cxnLst/>
            <a:rect l="0" t="0" r="0" b="0"/>
            <a:pathLst>
              <a:path w="2450307" h="421471">
                <a:moveTo>
                  <a:pt x="0" y="314325"/>
                </a:moveTo>
                <a:lnTo>
                  <a:pt x="3792" y="314325"/>
                </a:lnTo>
                <a:lnTo>
                  <a:pt x="5703" y="315119"/>
                </a:lnTo>
                <a:lnTo>
                  <a:pt x="12185" y="320028"/>
                </a:lnTo>
                <a:lnTo>
                  <a:pt x="23603" y="330915"/>
                </a:lnTo>
                <a:lnTo>
                  <a:pt x="31921" y="338367"/>
                </a:lnTo>
                <a:lnTo>
                  <a:pt x="44736" y="347818"/>
                </a:lnTo>
                <a:lnTo>
                  <a:pt x="54706" y="359527"/>
                </a:lnTo>
                <a:lnTo>
                  <a:pt x="67362" y="369169"/>
                </a:lnTo>
                <a:lnTo>
                  <a:pt x="80372" y="380934"/>
                </a:lnTo>
                <a:lnTo>
                  <a:pt x="92282" y="392423"/>
                </a:lnTo>
                <a:lnTo>
                  <a:pt x="98164" y="397454"/>
                </a:lnTo>
                <a:lnTo>
                  <a:pt x="108813" y="404748"/>
                </a:lnTo>
                <a:lnTo>
                  <a:pt x="110642" y="407151"/>
                </a:lnTo>
                <a:lnTo>
                  <a:pt x="113468" y="411937"/>
                </a:lnTo>
                <a:lnTo>
                  <a:pt x="117370" y="416710"/>
                </a:lnTo>
                <a:lnTo>
                  <a:pt x="119521" y="418300"/>
                </a:lnTo>
                <a:lnTo>
                  <a:pt x="124029" y="420068"/>
                </a:lnTo>
                <a:lnTo>
                  <a:pt x="134338" y="421357"/>
                </a:lnTo>
                <a:lnTo>
                  <a:pt x="141759" y="421470"/>
                </a:lnTo>
                <a:lnTo>
                  <a:pt x="142131" y="420680"/>
                </a:lnTo>
                <a:lnTo>
                  <a:pt x="142544" y="417685"/>
                </a:lnTo>
                <a:lnTo>
                  <a:pt x="143448" y="415776"/>
                </a:lnTo>
                <a:lnTo>
                  <a:pt x="148996" y="408480"/>
                </a:lnTo>
                <a:lnTo>
                  <a:pt x="149817" y="396835"/>
                </a:lnTo>
                <a:lnTo>
                  <a:pt x="149979" y="383952"/>
                </a:lnTo>
                <a:lnTo>
                  <a:pt x="150011" y="366355"/>
                </a:lnTo>
                <a:lnTo>
                  <a:pt x="152132" y="357028"/>
                </a:lnTo>
                <a:lnTo>
                  <a:pt x="153809" y="352319"/>
                </a:lnTo>
                <a:lnTo>
                  <a:pt x="154133" y="347592"/>
                </a:lnTo>
                <a:lnTo>
                  <a:pt x="152376" y="338106"/>
                </a:lnTo>
                <a:lnTo>
                  <a:pt x="151066" y="328598"/>
                </a:lnTo>
                <a:lnTo>
                  <a:pt x="149690" y="319081"/>
                </a:lnTo>
                <a:lnTo>
                  <a:pt x="146433" y="309560"/>
                </a:lnTo>
                <a:lnTo>
                  <a:pt x="144456" y="297920"/>
                </a:lnTo>
                <a:lnTo>
                  <a:pt x="142784" y="285602"/>
                </a:lnTo>
                <a:lnTo>
                  <a:pt x="139395" y="274836"/>
                </a:lnTo>
                <a:lnTo>
                  <a:pt x="137359" y="264760"/>
                </a:lnTo>
                <a:lnTo>
                  <a:pt x="136817" y="259850"/>
                </a:lnTo>
                <a:lnTo>
                  <a:pt x="131980" y="248045"/>
                </a:lnTo>
                <a:lnTo>
                  <a:pt x="126127" y="235655"/>
                </a:lnTo>
                <a:lnTo>
                  <a:pt x="122037" y="219754"/>
                </a:lnTo>
                <a:lnTo>
                  <a:pt x="118268" y="209852"/>
                </a:lnTo>
                <a:lnTo>
                  <a:pt x="113947" y="198042"/>
                </a:lnTo>
                <a:lnTo>
                  <a:pt x="110174" y="185650"/>
                </a:lnTo>
                <a:lnTo>
                  <a:pt x="108497" y="174851"/>
                </a:lnTo>
                <a:lnTo>
                  <a:pt x="107553" y="163638"/>
                </a:lnTo>
                <a:lnTo>
                  <a:pt x="107274" y="151496"/>
                </a:lnTo>
                <a:lnTo>
                  <a:pt x="105092" y="142473"/>
                </a:lnTo>
                <a:lnTo>
                  <a:pt x="102270" y="133171"/>
                </a:lnTo>
                <a:lnTo>
                  <a:pt x="101016" y="123745"/>
                </a:lnTo>
                <a:lnTo>
                  <a:pt x="100310" y="113306"/>
                </a:lnTo>
                <a:lnTo>
                  <a:pt x="100100" y="101394"/>
                </a:lnTo>
                <a:lnTo>
                  <a:pt x="100015" y="70147"/>
                </a:lnTo>
                <a:lnTo>
                  <a:pt x="100808" y="67402"/>
                </a:lnTo>
                <a:lnTo>
                  <a:pt x="103805" y="62235"/>
                </a:lnTo>
                <a:lnTo>
                  <a:pt x="109956" y="54864"/>
                </a:lnTo>
                <a:lnTo>
                  <a:pt x="112198" y="53245"/>
                </a:lnTo>
                <a:lnTo>
                  <a:pt x="119145" y="50172"/>
                </a:lnTo>
                <a:lnTo>
                  <a:pt x="126231" y="45381"/>
                </a:lnTo>
                <a:lnTo>
                  <a:pt x="148531" y="37355"/>
                </a:lnTo>
                <a:lnTo>
                  <a:pt x="189049" y="29059"/>
                </a:lnTo>
                <a:lnTo>
                  <a:pt x="221892" y="27845"/>
                </a:lnTo>
                <a:lnTo>
                  <a:pt x="261025" y="22432"/>
                </a:lnTo>
                <a:lnTo>
                  <a:pt x="335813" y="21470"/>
                </a:lnTo>
                <a:lnTo>
                  <a:pt x="562099" y="21431"/>
                </a:lnTo>
                <a:lnTo>
                  <a:pt x="633423" y="15280"/>
                </a:lnTo>
                <a:lnTo>
                  <a:pt x="708643" y="14374"/>
                </a:lnTo>
                <a:lnTo>
                  <a:pt x="1134863" y="14287"/>
                </a:lnTo>
                <a:lnTo>
                  <a:pt x="1212817" y="8633"/>
                </a:lnTo>
                <a:lnTo>
                  <a:pt x="1286455" y="7340"/>
                </a:lnTo>
                <a:lnTo>
                  <a:pt x="1653588" y="7144"/>
                </a:lnTo>
                <a:lnTo>
                  <a:pt x="1733946" y="1489"/>
                </a:lnTo>
                <a:lnTo>
                  <a:pt x="1796482" y="294"/>
                </a:lnTo>
                <a:lnTo>
                  <a:pt x="2039345" y="0"/>
                </a:lnTo>
                <a:lnTo>
                  <a:pt x="2119708" y="5654"/>
                </a:lnTo>
                <a:lnTo>
                  <a:pt x="2182244" y="10642"/>
                </a:lnTo>
                <a:lnTo>
                  <a:pt x="2256932" y="15924"/>
                </a:lnTo>
                <a:lnTo>
                  <a:pt x="2335336" y="23064"/>
                </a:lnTo>
                <a:lnTo>
                  <a:pt x="2408432" y="28360"/>
                </a:lnTo>
                <a:lnTo>
                  <a:pt x="2446300" y="28572"/>
                </a:lnTo>
                <a:lnTo>
                  <a:pt x="2447635" y="27779"/>
                </a:lnTo>
                <a:lnTo>
                  <a:pt x="2448526" y="26457"/>
                </a:lnTo>
                <a:lnTo>
                  <a:pt x="2450306" y="214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051"/>
          <p:cNvSpPr/>
          <p:nvPr/>
        </p:nvSpPr>
        <p:spPr>
          <a:xfrm>
            <a:off x="2371725" y="1600530"/>
            <a:ext cx="219939" cy="232119"/>
          </a:xfrm>
          <a:custGeom>
            <a:avLst/>
            <a:gdLst/>
            <a:ahLst/>
            <a:cxnLst/>
            <a:rect l="0" t="0" r="0" b="0"/>
            <a:pathLst>
              <a:path w="219939" h="232119">
                <a:moveTo>
                  <a:pt x="0" y="49676"/>
                </a:moveTo>
                <a:lnTo>
                  <a:pt x="0" y="45884"/>
                </a:lnTo>
                <a:lnTo>
                  <a:pt x="793" y="44766"/>
                </a:lnTo>
                <a:lnTo>
                  <a:pt x="2116" y="44021"/>
                </a:lnTo>
                <a:lnTo>
                  <a:pt x="3792" y="43525"/>
                </a:lnTo>
                <a:lnTo>
                  <a:pt x="4909" y="42400"/>
                </a:lnTo>
                <a:lnTo>
                  <a:pt x="5654" y="40857"/>
                </a:lnTo>
                <a:lnTo>
                  <a:pt x="6150" y="39034"/>
                </a:lnTo>
                <a:lnTo>
                  <a:pt x="8819" y="34892"/>
                </a:lnTo>
                <a:lnTo>
                  <a:pt x="14783" y="28098"/>
                </a:lnTo>
                <a:lnTo>
                  <a:pt x="16999" y="25765"/>
                </a:lnTo>
                <a:lnTo>
                  <a:pt x="20858" y="23417"/>
                </a:lnTo>
                <a:lnTo>
                  <a:pt x="25811" y="21057"/>
                </a:lnTo>
                <a:lnTo>
                  <a:pt x="31495" y="18690"/>
                </a:lnTo>
                <a:lnTo>
                  <a:pt x="36871" y="16319"/>
                </a:lnTo>
                <a:lnTo>
                  <a:pt x="47079" y="11567"/>
                </a:lnTo>
                <a:lnTo>
                  <a:pt x="52023" y="9982"/>
                </a:lnTo>
                <a:lnTo>
                  <a:pt x="56907" y="8926"/>
                </a:lnTo>
                <a:lnTo>
                  <a:pt x="61750" y="8222"/>
                </a:lnTo>
                <a:lnTo>
                  <a:pt x="66567" y="6959"/>
                </a:lnTo>
                <a:lnTo>
                  <a:pt x="71365" y="5323"/>
                </a:lnTo>
                <a:lnTo>
                  <a:pt x="76152" y="3438"/>
                </a:lnTo>
                <a:lnTo>
                  <a:pt x="80930" y="2182"/>
                </a:lnTo>
                <a:lnTo>
                  <a:pt x="85703" y="1344"/>
                </a:lnTo>
                <a:lnTo>
                  <a:pt x="90473" y="786"/>
                </a:lnTo>
                <a:lnTo>
                  <a:pt x="94446" y="414"/>
                </a:lnTo>
                <a:lnTo>
                  <a:pt x="100978" y="0"/>
                </a:lnTo>
                <a:lnTo>
                  <a:pt x="103831" y="684"/>
                </a:lnTo>
                <a:lnTo>
                  <a:pt x="109118" y="3560"/>
                </a:lnTo>
                <a:lnTo>
                  <a:pt x="114113" y="7484"/>
                </a:lnTo>
                <a:lnTo>
                  <a:pt x="116557" y="9642"/>
                </a:lnTo>
                <a:lnTo>
                  <a:pt x="118185" y="11874"/>
                </a:lnTo>
                <a:lnTo>
                  <a:pt x="119995" y="16471"/>
                </a:lnTo>
                <a:lnTo>
                  <a:pt x="121014" y="23521"/>
                </a:lnTo>
                <a:lnTo>
                  <a:pt x="119136" y="30379"/>
                </a:lnTo>
                <a:lnTo>
                  <a:pt x="117524" y="34430"/>
                </a:lnTo>
                <a:lnTo>
                  <a:pt x="115655" y="38718"/>
                </a:lnTo>
                <a:lnTo>
                  <a:pt x="111462" y="47716"/>
                </a:lnTo>
                <a:lnTo>
                  <a:pt x="108439" y="52338"/>
                </a:lnTo>
                <a:lnTo>
                  <a:pt x="104837" y="57007"/>
                </a:lnTo>
                <a:lnTo>
                  <a:pt x="100847" y="61707"/>
                </a:lnTo>
                <a:lnTo>
                  <a:pt x="96600" y="65634"/>
                </a:lnTo>
                <a:lnTo>
                  <a:pt x="92181" y="69046"/>
                </a:lnTo>
                <a:lnTo>
                  <a:pt x="87648" y="72114"/>
                </a:lnTo>
                <a:lnTo>
                  <a:pt x="83038" y="74954"/>
                </a:lnTo>
                <a:lnTo>
                  <a:pt x="78377" y="77640"/>
                </a:lnTo>
                <a:lnTo>
                  <a:pt x="73683" y="80225"/>
                </a:lnTo>
                <a:lnTo>
                  <a:pt x="69759" y="82742"/>
                </a:lnTo>
                <a:lnTo>
                  <a:pt x="63283" y="87655"/>
                </a:lnTo>
                <a:lnTo>
                  <a:pt x="58967" y="91091"/>
                </a:lnTo>
                <a:lnTo>
                  <a:pt x="58361" y="92368"/>
                </a:lnTo>
                <a:lnTo>
                  <a:pt x="57197" y="99350"/>
                </a:lnTo>
                <a:lnTo>
                  <a:pt x="57164" y="95791"/>
                </a:lnTo>
                <a:lnTo>
                  <a:pt x="57953" y="94707"/>
                </a:lnTo>
                <a:lnTo>
                  <a:pt x="59272" y="93984"/>
                </a:lnTo>
                <a:lnTo>
                  <a:pt x="63649" y="92387"/>
                </a:lnTo>
                <a:lnTo>
                  <a:pt x="67039" y="90850"/>
                </a:lnTo>
                <a:lnTo>
                  <a:pt x="79394" y="84894"/>
                </a:lnTo>
                <a:lnTo>
                  <a:pt x="97792" y="75771"/>
                </a:lnTo>
                <a:lnTo>
                  <a:pt x="103294" y="73423"/>
                </a:lnTo>
                <a:lnTo>
                  <a:pt x="109344" y="71063"/>
                </a:lnTo>
                <a:lnTo>
                  <a:pt x="115758" y="68696"/>
                </a:lnTo>
                <a:lnTo>
                  <a:pt x="122416" y="67119"/>
                </a:lnTo>
                <a:lnTo>
                  <a:pt x="129235" y="66067"/>
                </a:lnTo>
                <a:lnTo>
                  <a:pt x="136163" y="65366"/>
                </a:lnTo>
                <a:lnTo>
                  <a:pt x="142369" y="64898"/>
                </a:lnTo>
                <a:lnTo>
                  <a:pt x="148094" y="64586"/>
                </a:lnTo>
                <a:lnTo>
                  <a:pt x="153498" y="64379"/>
                </a:lnTo>
                <a:lnTo>
                  <a:pt x="159482" y="65034"/>
                </a:lnTo>
                <a:lnTo>
                  <a:pt x="165852" y="66265"/>
                </a:lnTo>
                <a:lnTo>
                  <a:pt x="172480" y="67879"/>
                </a:lnTo>
                <a:lnTo>
                  <a:pt x="177693" y="69749"/>
                </a:lnTo>
                <a:lnTo>
                  <a:pt x="181962" y="71789"/>
                </a:lnTo>
                <a:lnTo>
                  <a:pt x="185601" y="73943"/>
                </a:lnTo>
                <a:lnTo>
                  <a:pt x="189615" y="76173"/>
                </a:lnTo>
                <a:lnTo>
                  <a:pt x="198309" y="80767"/>
                </a:lnTo>
                <a:lnTo>
                  <a:pt x="202056" y="83103"/>
                </a:lnTo>
                <a:lnTo>
                  <a:pt x="208336" y="87816"/>
                </a:lnTo>
                <a:lnTo>
                  <a:pt x="213773" y="94673"/>
                </a:lnTo>
                <a:lnTo>
                  <a:pt x="216334" y="98724"/>
                </a:lnTo>
                <a:lnTo>
                  <a:pt x="218041" y="103012"/>
                </a:lnTo>
                <a:lnTo>
                  <a:pt x="219179" y="107458"/>
                </a:lnTo>
                <a:lnTo>
                  <a:pt x="219938" y="112010"/>
                </a:lnTo>
                <a:lnTo>
                  <a:pt x="219650" y="116632"/>
                </a:lnTo>
                <a:lnTo>
                  <a:pt x="218665" y="121301"/>
                </a:lnTo>
                <a:lnTo>
                  <a:pt x="217214" y="126001"/>
                </a:lnTo>
                <a:lnTo>
                  <a:pt x="216247" y="130722"/>
                </a:lnTo>
                <a:lnTo>
                  <a:pt x="215602" y="135456"/>
                </a:lnTo>
                <a:lnTo>
                  <a:pt x="215172" y="140200"/>
                </a:lnTo>
                <a:lnTo>
                  <a:pt x="213298" y="144951"/>
                </a:lnTo>
                <a:lnTo>
                  <a:pt x="210461" y="149705"/>
                </a:lnTo>
                <a:lnTo>
                  <a:pt x="206982" y="154462"/>
                </a:lnTo>
                <a:lnTo>
                  <a:pt x="203869" y="158427"/>
                </a:lnTo>
                <a:lnTo>
                  <a:pt x="198294" y="164949"/>
                </a:lnTo>
                <a:lnTo>
                  <a:pt x="195696" y="168593"/>
                </a:lnTo>
                <a:lnTo>
                  <a:pt x="193170" y="172610"/>
                </a:lnTo>
                <a:lnTo>
                  <a:pt x="190692" y="176876"/>
                </a:lnTo>
                <a:lnTo>
                  <a:pt x="187453" y="180513"/>
                </a:lnTo>
                <a:lnTo>
                  <a:pt x="183706" y="183732"/>
                </a:lnTo>
                <a:lnTo>
                  <a:pt x="179621" y="186672"/>
                </a:lnTo>
                <a:lnTo>
                  <a:pt x="172965" y="192055"/>
                </a:lnTo>
                <a:lnTo>
                  <a:pt x="166566" y="197886"/>
                </a:lnTo>
                <a:lnTo>
                  <a:pt x="158431" y="205770"/>
                </a:lnTo>
                <a:lnTo>
                  <a:pt x="154040" y="208507"/>
                </a:lnTo>
                <a:lnTo>
                  <a:pt x="149524" y="210332"/>
                </a:lnTo>
                <a:lnTo>
                  <a:pt x="144926" y="211549"/>
                </a:lnTo>
                <a:lnTo>
                  <a:pt x="141067" y="213154"/>
                </a:lnTo>
                <a:lnTo>
                  <a:pt x="134663" y="217053"/>
                </a:lnTo>
                <a:lnTo>
                  <a:pt x="131050" y="219205"/>
                </a:lnTo>
                <a:lnTo>
                  <a:pt x="127054" y="221433"/>
                </a:lnTo>
                <a:lnTo>
                  <a:pt x="122802" y="223712"/>
                </a:lnTo>
                <a:lnTo>
                  <a:pt x="115962" y="226244"/>
                </a:lnTo>
                <a:lnTo>
                  <a:pt x="109482" y="228163"/>
                </a:lnTo>
                <a:lnTo>
                  <a:pt x="105532" y="229786"/>
                </a:lnTo>
                <a:lnTo>
                  <a:pt x="101310" y="231662"/>
                </a:lnTo>
                <a:lnTo>
                  <a:pt x="97703" y="232118"/>
                </a:lnTo>
                <a:lnTo>
                  <a:pt x="94504" y="231629"/>
                </a:lnTo>
                <a:lnTo>
                  <a:pt x="88833" y="229763"/>
                </a:lnTo>
                <a:lnTo>
                  <a:pt x="81971" y="228712"/>
                </a:lnTo>
                <a:lnTo>
                  <a:pt x="80088" y="228466"/>
                </a:lnTo>
                <a:lnTo>
                  <a:pt x="73969" y="223399"/>
                </a:lnTo>
                <a:lnTo>
                  <a:pt x="72562" y="222136"/>
                </a:lnTo>
                <a:lnTo>
                  <a:pt x="72187" y="221006"/>
                </a:lnTo>
                <a:lnTo>
                  <a:pt x="71437" y="21398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052"/>
          <p:cNvSpPr/>
          <p:nvPr/>
        </p:nvSpPr>
        <p:spPr>
          <a:xfrm>
            <a:off x="2607468" y="1522647"/>
            <a:ext cx="192883" cy="120388"/>
          </a:xfrm>
          <a:custGeom>
            <a:avLst/>
            <a:gdLst/>
            <a:ahLst/>
            <a:cxnLst/>
            <a:rect l="0" t="0" r="0" b="0"/>
            <a:pathLst>
              <a:path w="192883" h="120388">
                <a:moveTo>
                  <a:pt x="0" y="48978"/>
                </a:moveTo>
                <a:lnTo>
                  <a:pt x="0" y="32185"/>
                </a:lnTo>
                <a:lnTo>
                  <a:pt x="794" y="30639"/>
                </a:lnTo>
                <a:lnTo>
                  <a:pt x="2117" y="29608"/>
                </a:lnTo>
                <a:lnTo>
                  <a:pt x="3793" y="28921"/>
                </a:lnTo>
                <a:lnTo>
                  <a:pt x="7771" y="26040"/>
                </a:lnTo>
                <a:lnTo>
                  <a:pt x="9943" y="24161"/>
                </a:lnTo>
                <a:lnTo>
                  <a:pt x="12185" y="22115"/>
                </a:lnTo>
                <a:lnTo>
                  <a:pt x="16793" y="17724"/>
                </a:lnTo>
                <a:lnTo>
                  <a:pt x="19927" y="15442"/>
                </a:lnTo>
                <a:lnTo>
                  <a:pt x="23603" y="13127"/>
                </a:lnTo>
                <a:lnTo>
                  <a:pt x="27642" y="10789"/>
                </a:lnTo>
                <a:lnTo>
                  <a:pt x="31128" y="9231"/>
                </a:lnTo>
                <a:lnTo>
                  <a:pt x="37118" y="7500"/>
                </a:lnTo>
                <a:lnTo>
                  <a:pt x="40620" y="7038"/>
                </a:lnTo>
                <a:lnTo>
                  <a:pt x="44543" y="6731"/>
                </a:lnTo>
                <a:lnTo>
                  <a:pt x="48745" y="6525"/>
                </a:lnTo>
                <a:lnTo>
                  <a:pt x="52341" y="5595"/>
                </a:lnTo>
                <a:lnTo>
                  <a:pt x="55532" y="4181"/>
                </a:lnTo>
                <a:lnTo>
                  <a:pt x="61193" y="1287"/>
                </a:lnTo>
                <a:lnTo>
                  <a:pt x="66356" y="0"/>
                </a:lnTo>
                <a:lnTo>
                  <a:pt x="68050" y="451"/>
                </a:lnTo>
                <a:lnTo>
                  <a:pt x="69179" y="1545"/>
                </a:lnTo>
                <a:lnTo>
                  <a:pt x="69932" y="3068"/>
                </a:lnTo>
                <a:lnTo>
                  <a:pt x="71228" y="4084"/>
                </a:lnTo>
                <a:lnTo>
                  <a:pt x="72885" y="4761"/>
                </a:lnTo>
                <a:lnTo>
                  <a:pt x="74784" y="5212"/>
                </a:lnTo>
                <a:lnTo>
                  <a:pt x="79010" y="7830"/>
                </a:lnTo>
                <a:lnTo>
                  <a:pt x="81249" y="9640"/>
                </a:lnTo>
                <a:lnTo>
                  <a:pt x="83535" y="11640"/>
                </a:lnTo>
                <a:lnTo>
                  <a:pt x="85852" y="13767"/>
                </a:lnTo>
                <a:lnTo>
                  <a:pt x="88191" y="15979"/>
                </a:lnTo>
                <a:lnTo>
                  <a:pt x="89751" y="18247"/>
                </a:lnTo>
                <a:lnTo>
                  <a:pt x="90790" y="20553"/>
                </a:lnTo>
                <a:lnTo>
                  <a:pt x="91483" y="22884"/>
                </a:lnTo>
                <a:lnTo>
                  <a:pt x="91945" y="25232"/>
                </a:lnTo>
                <a:lnTo>
                  <a:pt x="92253" y="27591"/>
                </a:lnTo>
                <a:lnTo>
                  <a:pt x="92458" y="29957"/>
                </a:lnTo>
                <a:lnTo>
                  <a:pt x="92595" y="32329"/>
                </a:lnTo>
                <a:lnTo>
                  <a:pt x="92747" y="37080"/>
                </a:lnTo>
                <a:lnTo>
                  <a:pt x="91994" y="40252"/>
                </a:lnTo>
                <a:lnTo>
                  <a:pt x="90698" y="43954"/>
                </a:lnTo>
                <a:lnTo>
                  <a:pt x="89041" y="48010"/>
                </a:lnTo>
                <a:lnTo>
                  <a:pt x="87142" y="52301"/>
                </a:lnTo>
                <a:lnTo>
                  <a:pt x="82915" y="61303"/>
                </a:lnTo>
                <a:lnTo>
                  <a:pt x="79883" y="65132"/>
                </a:lnTo>
                <a:lnTo>
                  <a:pt x="76274" y="68478"/>
                </a:lnTo>
                <a:lnTo>
                  <a:pt x="72281" y="71503"/>
                </a:lnTo>
                <a:lnTo>
                  <a:pt x="69619" y="74313"/>
                </a:lnTo>
                <a:lnTo>
                  <a:pt x="67844" y="76980"/>
                </a:lnTo>
                <a:lnTo>
                  <a:pt x="66661" y="79552"/>
                </a:lnTo>
                <a:lnTo>
                  <a:pt x="65078" y="82061"/>
                </a:lnTo>
                <a:lnTo>
                  <a:pt x="63229" y="84527"/>
                </a:lnTo>
                <a:lnTo>
                  <a:pt x="61203" y="86964"/>
                </a:lnTo>
                <a:lnTo>
                  <a:pt x="59058" y="89383"/>
                </a:lnTo>
                <a:lnTo>
                  <a:pt x="54559" y="94188"/>
                </a:lnTo>
                <a:lnTo>
                  <a:pt x="53835" y="96580"/>
                </a:lnTo>
                <a:lnTo>
                  <a:pt x="54146" y="98969"/>
                </a:lnTo>
                <a:lnTo>
                  <a:pt x="56557" y="104713"/>
                </a:lnTo>
                <a:lnTo>
                  <a:pt x="56887" y="107616"/>
                </a:lnTo>
                <a:lnTo>
                  <a:pt x="57098" y="112154"/>
                </a:lnTo>
                <a:lnTo>
                  <a:pt x="57146" y="119324"/>
                </a:lnTo>
                <a:lnTo>
                  <a:pt x="57941" y="119688"/>
                </a:lnTo>
                <a:lnTo>
                  <a:pt x="63301" y="120319"/>
                </a:lnTo>
                <a:lnTo>
                  <a:pt x="71584" y="120387"/>
                </a:lnTo>
                <a:lnTo>
                  <a:pt x="74710" y="119602"/>
                </a:lnTo>
                <a:lnTo>
                  <a:pt x="80301" y="116614"/>
                </a:lnTo>
                <a:lnTo>
                  <a:pt x="85431" y="114757"/>
                </a:lnTo>
                <a:lnTo>
                  <a:pt x="91151" y="113138"/>
                </a:lnTo>
                <a:lnTo>
                  <a:pt x="94899" y="111595"/>
                </a:lnTo>
                <a:lnTo>
                  <a:pt x="98985" y="109772"/>
                </a:lnTo>
                <a:lnTo>
                  <a:pt x="103296" y="108557"/>
                </a:lnTo>
                <a:lnTo>
                  <a:pt x="107758" y="107748"/>
                </a:lnTo>
                <a:lnTo>
                  <a:pt x="112320" y="107207"/>
                </a:lnTo>
                <a:lnTo>
                  <a:pt x="116949" y="106054"/>
                </a:lnTo>
                <a:lnTo>
                  <a:pt x="121622" y="104491"/>
                </a:lnTo>
                <a:lnTo>
                  <a:pt x="126325" y="102655"/>
                </a:lnTo>
                <a:lnTo>
                  <a:pt x="130255" y="101431"/>
                </a:lnTo>
                <a:lnTo>
                  <a:pt x="133668" y="100616"/>
                </a:lnTo>
                <a:lnTo>
                  <a:pt x="136737" y="100072"/>
                </a:lnTo>
                <a:lnTo>
                  <a:pt x="140371" y="99709"/>
                </a:lnTo>
                <a:lnTo>
                  <a:pt x="144380" y="99467"/>
                </a:lnTo>
                <a:lnTo>
                  <a:pt x="148641" y="99306"/>
                </a:lnTo>
                <a:lnTo>
                  <a:pt x="153069" y="98405"/>
                </a:lnTo>
                <a:lnTo>
                  <a:pt x="157609" y="97010"/>
                </a:lnTo>
                <a:lnTo>
                  <a:pt x="162223" y="95287"/>
                </a:lnTo>
                <a:lnTo>
                  <a:pt x="166092" y="94138"/>
                </a:lnTo>
                <a:lnTo>
                  <a:pt x="169466" y="93372"/>
                </a:lnTo>
                <a:lnTo>
                  <a:pt x="172509" y="92861"/>
                </a:lnTo>
                <a:lnTo>
                  <a:pt x="176124" y="92521"/>
                </a:lnTo>
                <a:lnTo>
                  <a:pt x="180123" y="92294"/>
                </a:lnTo>
                <a:lnTo>
                  <a:pt x="192882" y="918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053"/>
          <p:cNvSpPr/>
          <p:nvPr/>
        </p:nvSpPr>
        <p:spPr>
          <a:xfrm>
            <a:off x="2964656" y="1721643"/>
            <a:ext cx="164307" cy="21433"/>
          </a:xfrm>
          <a:custGeom>
            <a:avLst/>
            <a:gdLst/>
            <a:ahLst/>
            <a:cxnLst/>
            <a:rect l="0" t="0" r="0" b="0"/>
            <a:pathLst>
              <a:path w="164307" h="21433">
                <a:moveTo>
                  <a:pt x="0" y="21432"/>
                </a:moveTo>
                <a:lnTo>
                  <a:pt x="3792" y="21432"/>
                </a:lnTo>
                <a:lnTo>
                  <a:pt x="4909" y="20638"/>
                </a:lnTo>
                <a:lnTo>
                  <a:pt x="5654" y="19315"/>
                </a:lnTo>
                <a:lnTo>
                  <a:pt x="6151" y="17639"/>
                </a:lnTo>
                <a:lnTo>
                  <a:pt x="7275" y="16522"/>
                </a:lnTo>
                <a:lnTo>
                  <a:pt x="8819" y="15777"/>
                </a:lnTo>
                <a:lnTo>
                  <a:pt x="10642" y="15281"/>
                </a:lnTo>
                <a:lnTo>
                  <a:pt x="14784" y="14729"/>
                </a:lnTo>
                <a:lnTo>
                  <a:pt x="16999" y="14582"/>
                </a:lnTo>
                <a:lnTo>
                  <a:pt x="23695" y="14419"/>
                </a:lnTo>
                <a:lnTo>
                  <a:pt x="54901" y="14295"/>
                </a:lnTo>
                <a:lnTo>
                  <a:pt x="59619" y="13499"/>
                </a:lnTo>
                <a:lnTo>
                  <a:pt x="64352" y="12175"/>
                </a:lnTo>
                <a:lnTo>
                  <a:pt x="69095" y="10498"/>
                </a:lnTo>
                <a:lnTo>
                  <a:pt x="73845" y="9380"/>
                </a:lnTo>
                <a:lnTo>
                  <a:pt x="78598" y="8635"/>
                </a:lnTo>
                <a:lnTo>
                  <a:pt x="83355" y="8138"/>
                </a:lnTo>
                <a:lnTo>
                  <a:pt x="88114" y="7807"/>
                </a:lnTo>
                <a:lnTo>
                  <a:pt x="92874" y="7586"/>
                </a:lnTo>
                <a:lnTo>
                  <a:pt x="105041" y="7275"/>
                </a:lnTo>
                <a:lnTo>
                  <a:pt x="133644" y="7152"/>
                </a:lnTo>
                <a:lnTo>
                  <a:pt x="137515" y="6355"/>
                </a:lnTo>
                <a:lnTo>
                  <a:pt x="140889" y="5031"/>
                </a:lnTo>
                <a:lnTo>
                  <a:pt x="143932" y="3354"/>
                </a:lnTo>
                <a:lnTo>
                  <a:pt x="146755" y="2236"/>
                </a:lnTo>
                <a:lnTo>
                  <a:pt x="149430" y="1491"/>
                </a:lnTo>
                <a:lnTo>
                  <a:pt x="152008" y="994"/>
                </a:lnTo>
                <a:lnTo>
                  <a:pt x="156988" y="442"/>
                </a:lnTo>
                <a:lnTo>
                  <a:pt x="16430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054"/>
          <p:cNvSpPr/>
          <p:nvPr/>
        </p:nvSpPr>
        <p:spPr>
          <a:xfrm>
            <a:off x="3221867" y="1585912"/>
            <a:ext cx="178559" cy="107149"/>
          </a:xfrm>
          <a:custGeom>
            <a:avLst/>
            <a:gdLst/>
            <a:ahLst/>
            <a:cxnLst/>
            <a:rect l="0" t="0" r="0" b="0"/>
            <a:pathLst>
              <a:path w="178559" h="107149">
                <a:moveTo>
                  <a:pt x="28539" y="0"/>
                </a:moveTo>
                <a:lnTo>
                  <a:pt x="28539" y="24141"/>
                </a:lnTo>
                <a:lnTo>
                  <a:pt x="27745" y="27207"/>
                </a:lnTo>
                <a:lnTo>
                  <a:pt x="26422" y="30838"/>
                </a:lnTo>
                <a:lnTo>
                  <a:pt x="24747" y="34846"/>
                </a:lnTo>
                <a:lnTo>
                  <a:pt x="23629" y="38312"/>
                </a:lnTo>
                <a:lnTo>
                  <a:pt x="22884" y="41416"/>
                </a:lnTo>
                <a:lnTo>
                  <a:pt x="22388" y="44279"/>
                </a:lnTo>
                <a:lnTo>
                  <a:pt x="21263" y="47776"/>
                </a:lnTo>
                <a:lnTo>
                  <a:pt x="19720" y="51695"/>
                </a:lnTo>
                <a:lnTo>
                  <a:pt x="17897" y="55894"/>
                </a:lnTo>
                <a:lnTo>
                  <a:pt x="15888" y="59488"/>
                </a:lnTo>
                <a:lnTo>
                  <a:pt x="13755" y="62677"/>
                </a:lnTo>
                <a:lnTo>
                  <a:pt x="11539" y="65597"/>
                </a:lnTo>
                <a:lnTo>
                  <a:pt x="9268" y="69132"/>
                </a:lnTo>
                <a:lnTo>
                  <a:pt x="6961" y="73075"/>
                </a:lnTo>
                <a:lnTo>
                  <a:pt x="4628" y="77292"/>
                </a:lnTo>
                <a:lnTo>
                  <a:pt x="3073" y="80897"/>
                </a:lnTo>
                <a:lnTo>
                  <a:pt x="2037" y="84094"/>
                </a:lnTo>
                <a:lnTo>
                  <a:pt x="1346" y="87019"/>
                </a:lnTo>
                <a:lnTo>
                  <a:pt x="885" y="89762"/>
                </a:lnTo>
                <a:lnTo>
                  <a:pt x="578" y="92385"/>
                </a:lnTo>
                <a:lnTo>
                  <a:pt x="85" y="98506"/>
                </a:lnTo>
                <a:lnTo>
                  <a:pt x="18" y="101460"/>
                </a:lnTo>
                <a:lnTo>
                  <a:pt x="0" y="103358"/>
                </a:lnTo>
                <a:lnTo>
                  <a:pt x="782" y="104624"/>
                </a:lnTo>
                <a:lnTo>
                  <a:pt x="2096" y="105468"/>
                </a:lnTo>
                <a:lnTo>
                  <a:pt x="5674" y="106406"/>
                </a:lnTo>
                <a:lnTo>
                  <a:pt x="9910" y="106823"/>
                </a:lnTo>
                <a:lnTo>
                  <a:pt x="14438" y="107008"/>
                </a:lnTo>
                <a:lnTo>
                  <a:pt x="21451" y="107112"/>
                </a:lnTo>
                <a:lnTo>
                  <a:pt x="38516" y="107148"/>
                </a:lnTo>
                <a:lnTo>
                  <a:pt x="43127" y="106357"/>
                </a:lnTo>
                <a:lnTo>
                  <a:pt x="46996" y="105036"/>
                </a:lnTo>
                <a:lnTo>
                  <a:pt x="50368" y="103361"/>
                </a:lnTo>
                <a:lnTo>
                  <a:pt x="54998" y="102245"/>
                </a:lnTo>
                <a:lnTo>
                  <a:pt x="60466" y="101501"/>
                </a:lnTo>
                <a:lnTo>
                  <a:pt x="66492" y="101005"/>
                </a:lnTo>
                <a:lnTo>
                  <a:pt x="72097" y="100674"/>
                </a:lnTo>
                <a:lnTo>
                  <a:pt x="82559" y="100307"/>
                </a:lnTo>
                <a:lnTo>
                  <a:pt x="87571" y="99415"/>
                </a:lnTo>
                <a:lnTo>
                  <a:pt x="92500" y="98027"/>
                </a:lnTo>
                <a:lnTo>
                  <a:pt x="97373" y="96307"/>
                </a:lnTo>
                <a:lnTo>
                  <a:pt x="103003" y="95161"/>
                </a:lnTo>
                <a:lnTo>
                  <a:pt x="109138" y="94397"/>
                </a:lnTo>
                <a:lnTo>
                  <a:pt x="120717" y="93548"/>
                </a:lnTo>
                <a:lnTo>
                  <a:pt x="128509" y="93171"/>
                </a:lnTo>
                <a:lnTo>
                  <a:pt x="136734" y="93003"/>
                </a:lnTo>
                <a:lnTo>
                  <a:pt x="141150" y="92958"/>
                </a:lnTo>
                <a:lnTo>
                  <a:pt x="145682" y="92135"/>
                </a:lnTo>
                <a:lnTo>
                  <a:pt x="150291" y="90792"/>
                </a:lnTo>
                <a:lnTo>
                  <a:pt x="154950" y="89103"/>
                </a:lnTo>
                <a:lnTo>
                  <a:pt x="158851" y="87977"/>
                </a:lnTo>
                <a:lnTo>
                  <a:pt x="162245" y="87226"/>
                </a:lnTo>
                <a:lnTo>
                  <a:pt x="169603" y="86021"/>
                </a:lnTo>
                <a:lnTo>
                  <a:pt x="174669" y="85813"/>
                </a:lnTo>
                <a:lnTo>
                  <a:pt x="178558" y="857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055"/>
          <p:cNvSpPr/>
          <p:nvPr/>
        </p:nvSpPr>
        <p:spPr>
          <a:xfrm>
            <a:off x="3378993" y="1550193"/>
            <a:ext cx="64295" cy="257176"/>
          </a:xfrm>
          <a:custGeom>
            <a:avLst/>
            <a:gdLst/>
            <a:ahLst/>
            <a:cxnLst/>
            <a:rect l="0" t="0" r="0" b="0"/>
            <a:pathLst>
              <a:path w="64295" h="257176">
                <a:moveTo>
                  <a:pt x="0" y="0"/>
                </a:moveTo>
                <a:lnTo>
                  <a:pt x="0" y="65812"/>
                </a:lnTo>
                <a:lnTo>
                  <a:pt x="794" y="71656"/>
                </a:lnTo>
                <a:lnTo>
                  <a:pt x="2117" y="77139"/>
                </a:lnTo>
                <a:lnTo>
                  <a:pt x="3793" y="82382"/>
                </a:lnTo>
                <a:lnTo>
                  <a:pt x="4910" y="88259"/>
                </a:lnTo>
                <a:lnTo>
                  <a:pt x="5655" y="94558"/>
                </a:lnTo>
                <a:lnTo>
                  <a:pt x="6151" y="101139"/>
                </a:lnTo>
                <a:lnTo>
                  <a:pt x="7276" y="107113"/>
                </a:lnTo>
                <a:lnTo>
                  <a:pt x="8819" y="112684"/>
                </a:lnTo>
                <a:lnTo>
                  <a:pt x="10642" y="117985"/>
                </a:lnTo>
                <a:lnTo>
                  <a:pt x="11857" y="123901"/>
                </a:lnTo>
                <a:lnTo>
                  <a:pt x="12668" y="130226"/>
                </a:lnTo>
                <a:lnTo>
                  <a:pt x="13208" y="136823"/>
                </a:lnTo>
                <a:lnTo>
                  <a:pt x="14361" y="142809"/>
                </a:lnTo>
                <a:lnTo>
                  <a:pt x="15924" y="148388"/>
                </a:lnTo>
                <a:lnTo>
                  <a:pt x="17760" y="153694"/>
                </a:lnTo>
                <a:lnTo>
                  <a:pt x="18984" y="158819"/>
                </a:lnTo>
                <a:lnTo>
                  <a:pt x="19800" y="163823"/>
                </a:lnTo>
                <a:lnTo>
                  <a:pt x="20344" y="168747"/>
                </a:lnTo>
                <a:lnTo>
                  <a:pt x="21500" y="173617"/>
                </a:lnTo>
                <a:lnTo>
                  <a:pt x="23065" y="178451"/>
                </a:lnTo>
                <a:lnTo>
                  <a:pt x="24901" y="183261"/>
                </a:lnTo>
                <a:lnTo>
                  <a:pt x="26126" y="188055"/>
                </a:lnTo>
                <a:lnTo>
                  <a:pt x="26942" y="192839"/>
                </a:lnTo>
                <a:lnTo>
                  <a:pt x="27487" y="197616"/>
                </a:lnTo>
                <a:lnTo>
                  <a:pt x="28643" y="201594"/>
                </a:lnTo>
                <a:lnTo>
                  <a:pt x="30208" y="205040"/>
                </a:lnTo>
                <a:lnTo>
                  <a:pt x="32045" y="208131"/>
                </a:lnTo>
                <a:lnTo>
                  <a:pt x="34063" y="211779"/>
                </a:lnTo>
                <a:lnTo>
                  <a:pt x="38423" y="220066"/>
                </a:lnTo>
                <a:lnTo>
                  <a:pt x="40697" y="223704"/>
                </a:lnTo>
                <a:lnTo>
                  <a:pt x="43006" y="226924"/>
                </a:lnTo>
                <a:lnTo>
                  <a:pt x="45340" y="229864"/>
                </a:lnTo>
                <a:lnTo>
                  <a:pt x="46895" y="232618"/>
                </a:lnTo>
                <a:lnTo>
                  <a:pt x="48624" y="237794"/>
                </a:lnTo>
                <a:lnTo>
                  <a:pt x="49878" y="239492"/>
                </a:lnTo>
                <a:lnTo>
                  <a:pt x="51509" y="240624"/>
                </a:lnTo>
                <a:lnTo>
                  <a:pt x="53389" y="241379"/>
                </a:lnTo>
                <a:lnTo>
                  <a:pt x="55437" y="242675"/>
                </a:lnTo>
                <a:lnTo>
                  <a:pt x="57596" y="244334"/>
                </a:lnTo>
                <a:lnTo>
                  <a:pt x="59828" y="246233"/>
                </a:lnTo>
                <a:lnTo>
                  <a:pt x="61317" y="248293"/>
                </a:lnTo>
                <a:lnTo>
                  <a:pt x="62971" y="252698"/>
                </a:lnTo>
                <a:lnTo>
                  <a:pt x="64294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056"/>
          <p:cNvSpPr/>
          <p:nvPr/>
        </p:nvSpPr>
        <p:spPr>
          <a:xfrm>
            <a:off x="3536164" y="1535906"/>
            <a:ext cx="142868" cy="271463"/>
          </a:xfrm>
          <a:custGeom>
            <a:avLst/>
            <a:gdLst/>
            <a:ahLst/>
            <a:cxnLst/>
            <a:rect l="0" t="0" r="0" b="0"/>
            <a:pathLst>
              <a:path w="142868" h="271463">
                <a:moveTo>
                  <a:pt x="78573" y="0"/>
                </a:moveTo>
                <a:lnTo>
                  <a:pt x="71517" y="0"/>
                </a:lnTo>
                <a:lnTo>
                  <a:pt x="67663" y="3792"/>
                </a:lnTo>
                <a:lnTo>
                  <a:pt x="65286" y="6151"/>
                </a:lnTo>
                <a:lnTo>
                  <a:pt x="63365" y="7275"/>
                </a:lnTo>
                <a:lnTo>
                  <a:pt x="56998" y="10642"/>
                </a:lnTo>
                <a:lnTo>
                  <a:pt x="53871" y="12651"/>
                </a:lnTo>
                <a:lnTo>
                  <a:pt x="50992" y="14784"/>
                </a:lnTo>
                <a:lnTo>
                  <a:pt x="48280" y="16999"/>
                </a:lnTo>
                <a:lnTo>
                  <a:pt x="45677" y="20064"/>
                </a:lnTo>
                <a:lnTo>
                  <a:pt x="43149" y="23695"/>
                </a:lnTo>
                <a:lnTo>
                  <a:pt x="40669" y="27703"/>
                </a:lnTo>
                <a:lnTo>
                  <a:pt x="38223" y="31168"/>
                </a:lnTo>
                <a:lnTo>
                  <a:pt x="35798" y="34273"/>
                </a:lnTo>
                <a:lnTo>
                  <a:pt x="33387" y="37136"/>
                </a:lnTo>
                <a:lnTo>
                  <a:pt x="30987" y="40632"/>
                </a:lnTo>
                <a:lnTo>
                  <a:pt x="28593" y="44551"/>
                </a:lnTo>
                <a:lnTo>
                  <a:pt x="26203" y="48750"/>
                </a:lnTo>
                <a:lnTo>
                  <a:pt x="21431" y="57650"/>
                </a:lnTo>
                <a:lnTo>
                  <a:pt x="19047" y="62246"/>
                </a:lnTo>
                <a:lnTo>
                  <a:pt x="17458" y="66897"/>
                </a:lnTo>
                <a:lnTo>
                  <a:pt x="16399" y="71585"/>
                </a:lnTo>
                <a:lnTo>
                  <a:pt x="15692" y="76299"/>
                </a:lnTo>
                <a:lnTo>
                  <a:pt x="14427" y="81028"/>
                </a:lnTo>
                <a:lnTo>
                  <a:pt x="12791" y="85769"/>
                </a:lnTo>
                <a:lnTo>
                  <a:pt x="10905" y="90517"/>
                </a:lnTo>
                <a:lnTo>
                  <a:pt x="9649" y="95269"/>
                </a:lnTo>
                <a:lnTo>
                  <a:pt x="8811" y="100025"/>
                </a:lnTo>
                <a:lnTo>
                  <a:pt x="8252" y="104783"/>
                </a:lnTo>
                <a:lnTo>
                  <a:pt x="7086" y="109543"/>
                </a:lnTo>
                <a:lnTo>
                  <a:pt x="5515" y="114304"/>
                </a:lnTo>
                <a:lnTo>
                  <a:pt x="3674" y="119065"/>
                </a:lnTo>
                <a:lnTo>
                  <a:pt x="2447" y="123826"/>
                </a:lnTo>
                <a:lnTo>
                  <a:pt x="1628" y="128588"/>
                </a:lnTo>
                <a:lnTo>
                  <a:pt x="1083" y="133351"/>
                </a:lnTo>
                <a:lnTo>
                  <a:pt x="719" y="138113"/>
                </a:lnTo>
                <a:lnTo>
                  <a:pt x="477" y="142875"/>
                </a:lnTo>
                <a:lnTo>
                  <a:pt x="207" y="152400"/>
                </a:lnTo>
                <a:lnTo>
                  <a:pt x="5" y="185737"/>
                </a:lnTo>
                <a:lnTo>
                  <a:pt x="0" y="190500"/>
                </a:lnTo>
                <a:lnTo>
                  <a:pt x="791" y="194469"/>
                </a:lnTo>
                <a:lnTo>
                  <a:pt x="3786" y="200995"/>
                </a:lnTo>
                <a:lnTo>
                  <a:pt x="9936" y="212924"/>
                </a:lnTo>
                <a:lnTo>
                  <a:pt x="12349" y="219781"/>
                </a:lnTo>
                <a:lnTo>
                  <a:pt x="12993" y="222720"/>
                </a:lnTo>
                <a:lnTo>
                  <a:pt x="15009" y="225474"/>
                </a:lnTo>
                <a:lnTo>
                  <a:pt x="17941" y="228103"/>
                </a:lnTo>
                <a:lnTo>
                  <a:pt x="21483" y="230650"/>
                </a:lnTo>
                <a:lnTo>
                  <a:pt x="24638" y="233142"/>
                </a:lnTo>
                <a:lnTo>
                  <a:pt x="27535" y="235597"/>
                </a:lnTo>
                <a:lnTo>
                  <a:pt x="30260" y="238027"/>
                </a:lnTo>
                <a:lnTo>
                  <a:pt x="35405" y="242844"/>
                </a:lnTo>
                <a:lnTo>
                  <a:pt x="37888" y="245239"/>
                </a:lnTo>
                <a:lnTo>
                  <a:pt x="41131" y="247631"/>
                </a:lnTo>
                <a:lnTo>
                  <a:pt x="44880" y="250018"/>
                </a:lnTo>
                <a:lnTo>
                  <a:pt x="48968" y="252404"/>
                </a:lnTo>
                <a:lnTo>
                  <a:pt x="52486" y="253994"/>
                </a:lnTo>
                <a:lnTo>
                  <a:pt x="55626" y="255054"/>
                </a:lnTo>
                <a:lnTo>
                  <a:pt x="58512" y="255761"/>
                </a:lnTo>
                <a:lnTo>
                  <a:pt x="62024" y="257026"/>
                </a:lnTo>
                <a:lnTo>
                  <a:pt x="65953" y="258663"/>
                </a:lnTo>
                <a:lnTo>
                  <a:pt x="70160" y="260548"/>
                </a:lnTo>
                <a:lnTo>
                  <a:pt x="73758" y="261805"/>
                </a:lnTo>
                <a:lnTo>
                  <a:pt x="76950" y="262643"/>
                </a:lnTo>
                <a:lnTo>
                  <a:pt x="79872" y="263202"/>
                </a:lnTo>
                <a:lnTo>
                  <a:pt x="82614" y="264368"/>
                </a:lnTo>
                <a:lnTo>
                  <a:pt x="85236" y="265939"/>
                </a:lnTo>
                <a:lnTo>
                  <a:pt x="87777" y="267780"/>
                </a:lnTo>
                <a:lnTo>
                  <a:pt x="90266" y="269007"/>
                </a:lnTo>
                <a:lnTo>
                  <a:pt x="92718" y="269826"/>
                </a:lnTo>
                <a:lnTo>
                  <a:pt x="95147" y="270371"/>
                </a:lnTo>
                <a:lnTo>
                  <a:pt x="97560" y="270735"/>
                </a:lnTo>
                <a:lnTo>
                  <a:pt x="99962" y="270977"/>
                </a:lnTo>
                <a:lnTo>
                  <a:pt x="102358" y="271139"/>
                </a:lnTo>
                <a:lnTo>
                  <a:pt x="105542" y="271247"/>
                </a:lnTo>
                <a:lnTo>
                  <a:pt x="119942" y="271420"/>
                </a:lnTo>
                <a:lnTo>
                  <a:pt x="142867" y="2714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057"/>
          <p:cNvSpPr/>
          <p:nvPr/>
        </p:nvSpPr>
        <p:spPr>
          <a:xfrm>
            <a:off x="3714750" y="1621631"/>
            <a:ext cx="50007" cy="178595"/>
          </a:xfrm>
          <a:custGeom>
            <a:avLst/>
            <a:gdLst/>
            <a:ahLst/>
            <a:cxnLst/>
            <a:rect l="0" t="0" r="0" b="0"/>
            <a:pathLst>
              <a:path w="50007" h="178595">
                <a:moveTo>
                  <a:pt x="0" y="0"/>
                </a:moveTo>
                <a:lnTo>
                  <a:pt x="0" y="10642"/>
                </a:lnTo>
                <a:lnTo>
                  <a:pt x="794" y="12651"/>
                </a:lnTo>
                <a:lnTo>
                  <a:pt x="2116" y="14784"/>
                </a:lnTo>
                <a:lnTo>
                  <a:pt x="3792" y="16999"/>
                </a:lnTo>
                <a:lnTo>
                  <a:pt x="4909" y="20064"/>
                </a:lnTo>
                <a:lnTo>
                  <a:pt x="5654" y="23695"/>
                </a:lnTo>
                <a:lnTo>
                  <a:pt x="6150" y="27703"/>
                </a:lnTo>
                <a:lnTo>
                  <a:pt x="7275" y="31962"/>
                </a:lnTo>
                <a:lnTo>
                  <a:pt x="8818" y="36389"/>
                </a:lnTo>
                <a:lnTo>
                  <a:pt x="10641" y="40928"/>
                </a:lnTo>
                <a:lnTo>
                  <a:pt x="11857" y="45542"/>
                </a:lnTo>
                <a:lnTo>
                  <a:pt x="12667" y="50205"/>
                </a:lnTo>
                <a:lnTo>
                  <a:pt x="13207" y="54901"/>
                </a:lnTo>
                <a:lnTo>
                  <a:pt x="13567" y="59619"/>
                </a:lnTo>
                <a:lnTo>
                  <a:pt x="13807" y="64352"/>
                </a:lnTo>
                <a:lnTo>
                  <a:pt x="13967" y="69095"/>
                </a:lnTo>
                <a:lnTo>
                  <a:pt x="14867" y="73845"/>
                </a:lnTo>
                <a:lnTo>
                  <a:pt x="16262" y="78598"/>
                </a:lnTo>
                <a:lnTo>
                  <a:pt x="17985" y="83355"/>
                </a:lnTo>
                <a:lnTo>
                  <a:pt x="19133" y="88114"/>
                </a:lnTo>
                <a:lnTo>
                  <a:pt x="19899" y="92874"/>
                </a:lnTo>
                <a:lnTo>
                  <a:pt x="20409" y="97634"/>
                </a:lnTo>
                <a:lnTo>
                  <a:pt x="20750" y="101602"/>
                </a:lnTo>
                <a:lnTo>
                  <a:pt x="20977" y="105041"/>
                </a:lnTo>
                <a:lnTo>
                  <a:pt x="21128" y="108127"/>
                </a:lnTo>
                <a:lnTo>
                  <a:pt x="22023" y="111772"/>
                </a:lnTo>
                <a:lnTo>
                  <a:pt x="23413" y="115790"/>
                </a:lnTo>
                <a:lnTo>
                  <a:pt x="25134" y="120056"/>
                </a:lnTo>
                <a:lnTo>
                  <a:pt x="26280" y="124487"/>
                </a:lnTo>
                <a:lnTo>
                  <a:pt x="27046" y="129029"/>
                </a:lnTo>
                <a:lnTo>
                  <a:pt x="27555" y="133644"/>
                </a:lnTo>
                <a:lnTo>
                  <a:pt x="28689" y="137515"/>
                </a:lnTo>
                <a:lnTo>
                  <a:pt x="30238" y="140889"/>
                </a:lnTo>
                <a:lnTo>
                  <a:pt x="32065" y="143932"/>
                </a:lnTo>
                <a:lnTo>
                  <a:pt x="33283" y="146755"/>
                </a:lnTo>
                <a:lnTo>
                  <a:pt x="34636" y="152008"/>
                </a:lnTo>
                <a:lnTo>
                  <a:pt x="35237" y="156988"/>
                </a:lnTo>
                <a:lnTo>
                  <a:pt x="35398" y="159427"/>
                </a:lnTo>
                <a:lnTo>
                  <a:pt x="36298" y="161847"/>
                </a:lnTo>
                <a:lnTo>
                  <a:pt x="37693" y="164254"/>
                </a:lnTo>
                <a:lnTo>
                  <a:pt x="41841" y="170029"/>
                </a:lnTo>
                <a:lnTo>
                  <a:pt x="42408" y="172935"/>
                </a:lnTo>
                <a:lnTo>
                  <a:pt x="42559" y="174821"/>
                </a:lnTo>
                <a:lnTo>
                  <a:pt x="43454" y="176079"/>
                </a:lnTo>
                <a:lnTo>
                  <a:pt x="44844" y="176917"/>
                </a:lnTo>
                <a:lnTo>
                  <a:pt x="50006" y="1785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058"/>
          <p:cNvSpPr/>
          <p:nvPr/>
        </p:nvSpPr>
        <p:spPr>
          <a:xfrm>
            <a:off x="3771900" y="1543137"/>
            <a:ext cx="149893" cy="307095"/>
          </a:xfrm>
          <a:custGeom>
            <a:avLst/>
            <a:gdLst/>
            <a:ahLst/>
            <a:cxnLst/>
            <a:rect l="0" t="0" r="0" b="0"/>
            <a:pathLst>
              <a:path w="149893" h="307095">
                <a:moveTo>
                  <a:pt x="0" y="7056"/>
                </a:moveTo>
                <a:lnTo>
                  <a:pt x="0" y="207"/>
                </a:lnTo>
                <a:lnTo>
                  <a:pt x="3792" y="0"/>
                </a:lnTo>
                <a:lnTo>
                  <a:pt x="4909" y="764"/>
                </a:lnTo>
                <a:lnTo>
                  <a:pt x="5654" y="2068"/>
                </a:lnTo>
                <a:lnTo>
                  <a:pt x="6150" y="3731"/>
                </a:lnTo>
                <a:lnTo>
                  <a:pt x="7275" y="4839"/>
                </a:lnTo>
                <a:lnTo>
                  <a:pt x="8818" y="5578"/>
                </a:lnTo>
                <a:lnTo>
                  <a:pt x="13444" y="7193"/>
                </a:lnTo>
                <a:lnTo>
                  <a:pt x="16900" y="8735"/>
                </a:lnTo>
                <a:lnTo>
                  <a:pt x="24974" y="12565"/>
                </a:lnTo>
                <a:lnTo>
                  <a:pt x="47778" y="23823"/>
                </a:lnTo>
                <a:lnTo>
                  <a:pt x="52489" y="26966"/>
                </a:lnTo>
                <a:lnTo>
                  <a:pt x="57218" y="30648"/>
                </a:lnTo>
                <a:lnTo>
                  <a:pt x="61957" y="34690"/>
                </a:lnTo>
                <a:lnTo>
                  <a:pt x="66705" y="38973"/>
                </a:lnTo>
                <a:lnTo>
                  <a:pt x="76213" y="47964"/>
                </a:lnTo>
                <a:lnTo>
                  <a:pt x="119063" y="90411"/>
                </a:lnTo>
                <a:lnTo>
                  <a:pt x="123031" y="95964"/>
                </a:lnTo>
                <a:lnTo>
                  <a:pt x="126470" y="102047"/>
                </a:lnTo>
                <a:lnTo>
                  <a:pt x="137694" y="125127"/>
                </a:lnTo>
                <a:lnTo>
                  <a:pt x="140215" y="131014"/>
                </a:lnTo>
                <a:lnTo>
                  <a:pt x="142689" y="137320"/>
                </a:lnTo>
                <a:lnTo>
                  <a:pt x="145132" y="143904"/>
                </a:lnTo>
                <a:lnTo>
                  <a:pt x="146761" y="150676"/>
                </a:lnTo>
                <a:lnTo>
                  <a:pt x="147846" y="157572"/>
                </a:lnTo>
                <a:lnTo>
                  <a:pt x="148571" y="164550"/>
                </a:lnTo>
                <a:lnTo>
                  <a:pt x="149053" y="170789"/>
                </a:lnTo>
                <a:lnTo>
                  <a:pt x="149375" y="176537"/>
                </a:lnTo>
                <a:lnTo>
                  <a:pt x="149589" y="181956"/>
                </a:lnTo>
                <a:lnTo>
                  <a:pt x="149828" y="194327"/>
                </a:lnTo>
                <a:lnTo>
                  <a:pt x="149892" y="200960"/>
                </a:lnTo>
                <a:lnTo>
                  <a:pt x="149140" y="207763"/>
                </a:lnTo>
                <a:lnTo>
                  <a:pt x="147845" y="214679"/>
                </a:lnTo>
                <a:lnTo>
                  <a:pt x="146188" y="221672"/>
                </a:lnTo>
                <a:lnTo>
                  <a:pt x="144290" y="227921"/>
                </a:lnTo>
                <a:lnTo>
                  <a:pt x="142230" y="233674"/>
                </a:lnTo>
                <a:lnTo>
                  <a:pt x="140064" y="239097"/>
                </a:lnTo>
                <a:lnTo>
                  <a:pt x="135540" y="251473"/>
                </a:lnTo>
                <a:lnTo>
                  <a:pt x="133222" y="258107"/>
                </a:lnTo>
                <a:lnTo>
                  <a:pt x="130090" y="263324"/>
                </a:lnTo>
                <a:lnTo>
                  <a:pt x="126414" y="267595"/>
                </a:lnTo>
                <a:lnTo>
                  <a:pt x="122376" y="271236"/>
                </a:lnTo>
                <a:lnTo>
                  <a:pt x="118890" y="275251"/>
                </a:lnTo>
                <a:lnTo>
                  <a:pt x="115772" y="279516"/>
                </a:lnTo>
                <a:lnTo>
                  <a:pt x="112900" y="283946"/>
                </a:lnTo>
                <a:lnTo>
                  <a:pt x="109709" y="290985"/>
                </a:lnTo>
                <a:lnTo>
                  <a:pt x="108858" y="293973"/>
                </a:lnTo>
                <a:lnTo>
                  <a:pt x="105795" y="299410"/>
                </a:lnTo>
                <a:lnTo>
                  <a:pt x="103868" y="301971"/>
                </a:lnTo>
                <a:lnTo>
                  <a:pt x="101789" y="303679"/>
                </a:lnTo>
                <a:lnTo>
                  <a:pt x="99609" y="304817"/>
                </a:lnTo>
                <a:lnTo>
                  <a:pt x="92868" y="3070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1059"/>
          <p:cNvSpPr/>
          <p:nvPr/>
        </p:nvSpPr>
        <p:spPr>
          <a:xfrm>
            <a:off x="4022047" y="1528762"/>
            <a:ext cx="114185" cy="307182"/>
          </a:xfrm>
          <a:custGeom>
            <a:avLst/>
            <a:gdLst/>
            <a:ahLst/>
            <a:cxnLst/>
            <a:rect l="0" t="0" r="0" b="0"/>
            <a:pathLst>
              <a:path w="114185" h="307182">
                <a:moveTo>
                  <a:pt x="57034" y="0"/>
                </a:moveTo>
                <a:lnTo>
                  <a:pt x="50184" y="0"/>
                </a:lnTo>
                <a:lnTo>
                  <a:pt x="49977" y="3792"/>
                </a:lnTo>
                <a:lnTo>
                  <a:pt x="49154" y="5703"/>
                </a:lnTo>
                <a:lnTo>
                  <a:pt x="46124" y="9943"/>
                </a:lnTo>
                <a:lnTo>
                  <a:pt x="44998" y="12979"/>
                </a:lnTo>
                <a:lnTo>
                  <a:pt x="43747" y="20585"/>
                </a:lnTo>
                <a:lnTo>
                  <a:pt x="41826" y="24042"/>
                </a:lnTo>
                <a:lnTo>
                  <a:pt x="38958" y="27141"/>
                </a:lnTo>
                <a:lnTo>
                  <a:pt x="35458" y="30000"/>
                </a:lnTo>
                <a:lnTo>
                  <a:pt x="33125" y="33494"/>
                </a:lnTo>
                <a:lnTo>
                  <a:pt x="30532" y="41609"/>
                </a:lnTo>
                <a:lnTo>
                  <a:pt x="29047" y="46789"/>
                </a:lnTo>
                <a:lnTo>
                  <a:pt x="25281" y="58895"/>
                </a:lnTo>
                <a:lnTo>
                  <a:pt x="23165" y="64663"/>
                </a:lnTo>
                <a:lnTo>
                  <a:pt x="20961" y="70096"/>
                </a:lnTo>
                <a:lnTo>
                  <a:pt x="18698" y="75306"/>
                </a:lnTo>
                <a:lnTo>
                  <a:pt x="17189" y="81160"/>
                </a:lnTo>
                <a:lnTo>
                  <a:pt x="16183" y="87444"/>
                </a:lnTo>
                <a:lnTo>
                  <a:pt x="15512" y="94015"/>
                </a:lnTo>
                <a:lnTo>
                  <a:pt x="14272" y="100777"/>
                </a:lnTo>
                <a:lnTo>
                  <a:pt x="12651" y="107666"/>
                </a:lnTo>
                <a:lnTo>
                  <a:pt x="10776" y="114640"/>
                </a:lnTo>
                <a:lnTo>
                  <a:pt x="6577" y="128739"/>
                </a:lnTo>
                <a:lnTo>
                  <a:pt x="4346" y="135832"/>
                </a:lnTo>
                <a:lnTo>
                  <a:pt x="2859" y="142148"/>
                </a:lnTo>
                <a:lnTo>
                  <a:pt x="1867" y="147947"/>
                </a:lnTo>
                <a:lnTo>
                  <a:pt x="1206" y="153400"/>
                </a:lnTo>
                <a:lnTo>
                  <a:pt x="765" y="159417"/>
                </a:lnTo>
                <a:lnTo>
                  <a:pt x="471" y="165809"/>
                </a:lnTo>
                <a:lnTo>
                  <a:pt x="145" y="179262"/>
                </a:lnTo>
                <a:lnTo>
                  <a:pt x="0" y="193178"/>
                </a:lnTo>
                <a:lnTo>
                  <a:pt x="755" y="199429"/>
                </a:lnTo>
                <a:lnTo>
                  <a:pt x="2052" y="205184"/>
                </a:lnTo>
                <a:lnTo>
                  <a:pt x="3710" y="210608"/>
                </a:lnTo>
                <a:lnTo>
                  <a:pt x="4816" y="215812"/>
                </a:lnTo>
                <a:lnTo>
                  <a:pt x="5553" y="220868"/>
                </a:lnTo>
                <a:lnTo>
                  <a:pt x="6045" y="225827"/>
                </a:lnTo>
                <a:lnTo>
                  <a:pt x="7166" y="230720"/>
                </a:lnTo>
                <a:lnTo>
                  <a:pt x="8708" y="235570"/>
                </a:lnTo>
                <a:lnTo>
                  <a:pt x="10529" y="240390"/>
                </a:lnTo>
                <a:lnTo>
                  <a:pt x="12536" y="245191"/>
                </a:lnTo>
                <a:lnTo>
                  <a:pt x="14669" y="249980"/>
                </a:lnTo>
                <a:lnTo>
                  <a:pt x="16884" y="254759"/>
                </a:lnTo>
                <a:lnTo>
                  <a:pt x="19155" y="258740"/>
                </a:lnTo>
                <a:lnTo>
                  <a:pt x="21462" y="262187"/>
                </a:lnTo>
                <a:lnTo>
                  <a:pt x="23795" y="265279"/>
                </a:lnTo>
                <a:lnTo>
                  <a:pt x="26143" y="268134"/>
                </a:lnTo>
                <a:lnTo>
                  <a:pt x="28502" y="270831"/>
                </a:lnTo>
                <a:lnTo>
                  <a:pt x="30869" y="273423"/>
                </a:lnTo>
                <a:lnTo>
                  <a:pt x="34034" y="275944"/>
                </a:lnTo>
                <a:lnTo>
                  <a:pt x="37732" y="278419"/>
                </a:lnTo>
                <a:lnTo>
                  <a:pt x="41785" y="280863"/>
                </a:lnTo>
                <a:lnTo>
                  <a:pt x="45280" y="283286"/>
                </a:lnTo>
                <a:lnTo>
                  <a:pt x="48404" y="285695"/>
                </a:lnTo>
                <a:lnTo>
                  <a:pt x="51281" y="288094"/>
                </a:lnTo>
                <a:lnTo>
                  <a:pt x="53992" y="290488"/>
                </a:lnTo>
                <a:lnTo>
                  <a:pt x="59121" y="295264"/>
                </a:lnTo>
                <a:lnTo>
                  <a:pt x="66472" y="302416"/>
                </a:lnTo>
                <a:lnTo>
                  <a:pt x="68882" y="304004"/>
                </a:lnTo>
                <a:lnTo>
                  <a:pt x="71282" y="305063"/>
                </a:lnTo>
                <a:lnTo>
                  <a:pt x="73677" y="305769"/>
                </a:lnTo>
                <a:lnTo>
                  <a:pt x="76066" y="306240"/>
                </a:lnTo>
                <a:lnTo>
                  <a:pt x="78454" y="306554"/>
                </a:lnTo>
                <a:lnTo>
                  <a:pt x="80838" y="306763"/>
                </a:lnTo>
                <a:lnTo>
                  <a:pt x="83222" y="306902"/>
                </a:lnTo>
                <a:lnTo>
                  <a:pt x="87988" y="307057"/>
                </a:lnTo>
                <a:lnTo>
                  <a:pt x="114184" y="30718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1060"/>
          <p:cNvSpPr/>
          <p:nvPr/>
        </p:nvSpPr>
        <p:spPr>
          <a:xfrm>
            <a:off x="4086225" y="1664493"/>
            <a:ext cx="135732" cy="35720"/>
          </a:xfrm>
          <a:custGeom>
            <a:avLst/>
            <a:gdLst/>
            <a:ahLst/>
            <a:cxnLst/>
            <a:rect l="0" t="0" r="0" b="0"/>
            <a:pathLst>
              <a:path w="135732" h="35720">
                <a:moveTo>
                  <a:pt x="0" y="35719"/>
                </a:moveTo>
                <a:lnTo>
                  <a:pt x="14434" y="35719"/>
                </a:lnTo>
                <a:lnTo>
                  <a:pt x="18354" y="34925"/>
                </a:lnTo>
                <a:lnTo>
                  <a:pt x="22554" y="33602"/>
                </a:lnTo>
                <a:lnTo>
                  <a:pt x="26942" y="31927"/>
                </a:lnTo>
                <a:lnTo>
                  <a:pt x="31455" y="30809"/>
                </a:lnTo>
                <a:lnTo>
                  <a:pt x="36052" y="30065"/>
                </a:lnTo>
                <a:lnTo>
                  <a:pt x="40703" y="29568"/>
                </a:lnTo>
                <a:lnTo>
                  <a:pt x="44598" y="29237"/>
                </a:lnTo>
                <a:lnTo>
                  <a:pt x="47988" y="29017"/>
                </a:lnTo>
                <a:lnTo>
                  <a:pt x="51042" y="28869"/>
                </a:lnTo>
                <a:lnTo>
                  <a:pt x="60785" y="28706"/>
                </a:lnTo>
                <a:lnTo>
                  <a:pt x="66717" y="28662"/>
                </a:lnTo>
                <a:lnTo>
                  <a:pt x="72259" y="27840"/>
                </a:lnTo>
                <a:lnTo>
                  <a:pt x="77541" y="26497"/>
                </a:lnTo>
                <a:lnTo>
                  <a:pt x="82650" y="24809"/>
                </a:lnTo>
                <a:lnTo>
                  <a:pt x="86850" y="23683"/>
                </a:lnTo>
                <a:lnTo>
                  <a:pt x="90444" y="22933"/>
                </a:lnTo>
                <a:lnTo>
                  <a:pt x="93633" y="22432"/>
                </a:lnTo>
                <a:lnTo>
                  <a:pt x="97347" y="21305"/>
                </a:lnTo>
                <a:lnTo>
                  <a:pt x="101410" y="19760"/>
                </a:lnTo>
                <a:lnTo>
                  <a:pt x="105707" y="17936"/>
                </a:lnTo>
                <a:lnTo>
                  <a:pt x="114714" y="13792"/>
                </a:lnTo>
                <a:lnTo>
                  <a:pt x="119338" y="11576"/>
                </a:lnTo>
                <a:lnTo>
                  <a:pt x="123215" y="9305"/>
                </a:lnTo>
                <a:lnTo>
                  <a:pt x="126593" y="6997"/>
                </a:lnTo>
                <a:lnTo>
                  <a:pt x="13573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1061"/>
          <p:cNvSpPr/>
          <p:nvPr/>
        </p:nvSpPr>
        <p:spPr>
          <a:xfrm>
            <a:off x="4257675" y="1593056"/>
            <a:ext cx="64294" cy="200026"/>
          </a:xfrm>
          <a:custGeom>
            <a:avLst/>
            <a:gdLst/>
            <a:ahLst/>
            <a:cxnLst/>
            <a:rect l="0" t="0" r="0" b="0"/>
            <a:pathLst>
              <a:path w="64294" h="200026">
                <a:moveTo>
                  <a:pt x="0" y="0"/>
                </a:moveTo>
                <a:lnTo>
                  <a:pt x="0" y="6150"/>
                </a:lnTo>
                <a:lnTo>
                  <a:pt x="794" y="7275"/>
                </a:lnTo>
                <a:lnTo>
                  <a:pt x="2116" y="8819"/>
                </a:lnTo>
                <a:lnTo>
                  <a:pt x="3792" y="10642"/>
                </a:lnTo>
                <a:lnTo>
                  <a:pt x="4909" y="12651"/>
                </a:lnTo>
                <a:lnTo>
                  <a:pt x="6150" y="16999"/>
                </a:lnTo>
                <a:lnTo>
                  <a:pt x="6702" y="21578"/>
                </a:lnTo>
                <a:lnTo>
                  <a:pt x="6947" y="26259"/>
                </a:lnTo>
                <a:lnTo>
                  <a:pt x="7056" y="30985"/>
                </a:lnTo>
                <a:lnTo>
                  <a:pt x="7141" y="72973"/>
                </a:lnTo>
                <a:lnTo>
                  <a:pt x="7935" y="78811"/>
                </a:lnTo>
                <a:lnTo>
                  <a:pt x="9259" y="84291"/>
                </a:lnTo>
                <a:lnTo>
                  <a:pt x="10935" y="89531"/>
                </a:lnTo>
                <a:lnTo>
                  <a:pt x="12846" y="94612"/>
                </a:lnTo>
                <a:lnTo>
                  <a:pt x="14914" y="99587"/>
                </a:lnTo>
                <a:lnTo>
                  <a:pt x="17086" y="104491"/>
                </a:lnTo>
                <a:lnTo>
                  <a:pt x="21616" y="114174"/>
                </a:lnTo>
                <a:lnTo>
                  <a:pt x="23936" y="118978"/>
                </a:lnTo>
                <a:lnTo>
                  <a:pt x="25482" y="123769"/>
                </a:lnTo>
                <a:lnTo>
                  <a:pt x="26513" y="128550"/>
                </a:lnTo>
                <a:lnTo>
                  <a:pt x="27200" y="133325"/>
                </a:lnTo>
                <a:lnTo>
                  <a:pt x="28452" y="138096"/>
                </a:lnTo>
                <a:lnTo>
                  <a:pt x="30081" y="142864"/>
                </a:lnTo>
                <a:lnTo>
                  <a:pt x="31960" y="147630"/>
                </a:lnTo>
                <a:lnTo>
                  <a:pt x="34006" y="151601"/>
                </a:lnTo>
                <a:lnTo>
                  <a:pt x="36164" y="155042"/>
                </a:lnTo>
                <a:lnTo>
                  <a:pt x="38397" y="158130"/>
                </a:lnTo>
                <a:lnTo>
                  <a:pt x="39885" y="161777"/>
                </a:lnTo>
                <a:lnTo>
                  <a:pt x="40878" y="165795"/>
                </a:lnTo>
                <a:lnTo>
                  <a:pt x="41539" y="170061"/>
                </a:lnTo>
                <a:lnTo>
                  <a:pt x="42774" y="173699"/>
                </a:lnTo>
                <a:lnTo>
                  <a:pt x="44391" y="176918"/>
                </a:lnTo>
                <a:lnTo>
                  <a:pt x="46263" y="179858"/>
                </a:lnTo>
                <a:lnTo>
                  <a:pt x="47510" y="182611"/>
                </a:lnTo>
                <a:lnTo>
                  <a:pt x="48897" y="187788"/>
                </a:lnTo>
                <a:lnTo>
                  <a:pt x="50060" y="189485"/>
                </a:lnTo>
                <a:lnTo>
                  <a:pt x="51630" y="190617"/>
                </a:lnTo>
                <a:lnTo>
                  <a:pt x="53469" y="191372"/>
                </a:lnTo>
                <a:lnTo>
                  <a:pt x="54696" y="192669"/>
                </a:lnTo>
                <a:lnTo>
                  <a:pt x="55514" y="194327"/>
                </a:lnTo>
                <a:lnTo>
                  <a:pt x="56059" y="196226"/>
                </a:lnTo>
                <a:lnTo>
                  <a:pt x="57216" y="197492"/>
                </a:lnTo>
                <a:lnTo>
                  <a:pt x="58782" y="198336"/>
                </a:lnTo>
                <a:lnTo>
                  <a:pt x="64293" y="2000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1062"/>
          <p:cNvSpPr/>
          <p:nvPr/>
        </p:nvSpPr>
        <p:spPr>
          <a:xfrm>
            <a:off x="4357687" y="1578890"/>
            <a:ext cx="142743" cy="178436"/>
          </a:xfrm>
          <a:custGeom>
            <a:avLst/>
            <a:gdLst/>
            <a:ahLst/>
            <a:cxnLst/>
            <a:rect l="0" t="0" r="0" b="0"/>
            <a:pathLst>
              <a:path w="142743" h="178436">
                <a:moveTo>
                  <a:pt x="0" y="35597"/>
                </a:moveTo>
                <a:lnTo>
                  <a:pt x="12302" y="23296"/>
                </a:lnTo>
                <a:lnTo>
                  <a:pt x="14551" y="21840"/>
                </a:lnTo>
                <a:lnTo>
                  <a:pt x="17638" y="20076"/>
                </a:lnTo>
                <a:lnTo>
                  <a:pt x="21284" y="18106"/>
                </a:lnTo>
                <a:lnTo>
                  <a:pt x="24508" y="15999"/>
                </a:lnTo>
                <a:lnTo>
                  <a:pt x="27451" y="13800"/>
                </a:lnTo>
                <a:lnTo>
                  <a:pt x="30207" y="11541"/>
                </a:lnTo>
                <a:lnTo>
                  <a:pt x="32838" y="9241"/>
                </a:lnTo>
                <a:lnTo>
                  <a:pt x="35385" y="6914"/>
                </a:lnTo>
                <a:lnTo>
                  <a:pt x="37878" y="4568"/>
                </a:lnTo>
                <a:lnTo>
                  <a:pt x="41127" y="3005"/>
                </a:lnTo>
                <a:lnTo>
                  <a:pt x="44880" y="1963"/>
                </a:lnTo>
                <a:lnTo>
                  <a:pt x="48970" y="1268"/>
                </a:lnTo>
                <a:lnTo>
                  <a:pt x="53284" y="805"/>
                </a:lnTo>
                <a:lnTo>
                  <a:pt x="57748" y="496"/>
                </a:lnTo>
                <a:lnTo>
                  <a:pt x="66147" y="153"/>
                </a:lnTo>
                <a:lnTo>
                  <a:pt x="72526" y="0"/>
                </a:lnTo>
                <a:lnTo>
                  <a:pt x="75338" y="753"/>
                </a:lnTo>
                <a:lnTo>
                  <a:pt x="78006" y="2049"/>
                </a:lnTo>
                <a:lnTo>
                  <a:pt x="80580" y="3707"/>
                </a:lnTo>
                <a:lnTo>
                  <a:pt x="83088" y="5606"/>
                </a:lnTo>
                <a:lnTo>
                  <a:pt x="85555" y="7665"/>
                </a:lnTo>
                <a:lnTo>
                  <a:pt x="87993" y="9832"/>
                </a:lnTo>
                <a:lnTo>
                  <a:pt x="89618" y="12070"/>
                </a:lnTo>
                <a:lnTo>
                  <a:pt x="91424" y="16674"/>
                </a:lnTo>
                <a:lnTo>
                  <a:pt x="91906" y="19807"/>
                </a:lnTo>
                <a:lnTo>
                  <a:pt x="92227" y="23483"/>
                </a:lnTo>
                <a:lnTo>
                  <a:pt x="92440" y="27521"/>
                </a:lnTo>
                <a:lnTo>
                  <a:pt x="91790" y="31800"/>
                </a:lnTo>
                <a:lnTo>
                  <a:pt x="90562" y="36241"/>
                </a:lnTo>
                <a:lnTo>
                  <a:pt x="88950" y="40789"/>
                </a:lnTo>
                <a:lnTo>
                  <a:pt x="86287" y="44615"/>
                </a:lnTo>
                <a:lnTo>
                  <a:pt x="82925" y="47959"/>
                </a:lnTo>
                <a:lnTo>
                  <a:pt x="79096" y="50982"/>
                </a:lnTo>
                <a:lnTo>
                  <a:pt x="75749" y="54585"/>
                </a:lnTo>
                <a:lnTo>
                  <a:pt x="72725" y="58574"/>
                </a:lnTo>
                <a:lnTo>
                  <a:pt x="69914" y="62822"/>
                </a:lnTo>
                <a:lnTo>
                  <a:pt x="67247" y="67240"/>
                </a:lnTo>
                <a:lnTo>
                  <a:pt x="64675" y="71774"/>
                </a:lnTo>
                <a:lnTo>
                  <a:pt x="62167" y="76384"/>
                </a:lnTo>
                <a:lnTo>
                  <a:pt x="59701" y="80251"/>
                </a:lnTo>
                <a:lnTo>
                  <a:pt x="57263" y="83622"/>
                </a:lnTo>
                <a:lnTo>
                  <a:pt x="54844" y="86664"/>
                </a:lnTo>
                <a:lnTo>
                  <a:pt x="52438" y="89485"/>
                </a:lnTo>
                <a:lnTo>
                  <a:pt x="50040" y="92160"/>
                </a:lnTo>
                <a:lnTo>
                  <a:pt x="43283" y="99438"/>
                </a:lnTo>
                <a:lnTo>
                  <a:pt x="45166" y="99690"/>
                </a:lnTo>
                <a:lnTo>
                  <a:pt x="48649" y="99801"/>
                </a:lnTo>
                <a:lnTo>
                  <a:pt x="66715" y="99887"/>
                </a:lnTo>
                <a:lnTo>
                  <a:pt x="107258" y="99891"/>
                </a:lnTo>
                <a:lnTo>
                  <a:pt x="111193" y="100685"/>
                </a:lnTo>
                <a:lnTo>
                  <a:pt x="115403" y="102007"/>
                </a:lnTo>
                <a:lnTo>
                  <a:pt x="119798" y="103683"/>
                </a:lnTo>
                <a:lnTo>
                  <a:pt x="123522" y="104800"/>
                </a:lnTo>
                <a:lnTo>
                  <a:pt x="126798" y="105545"/>
                </a:lnTo>
                <a:lnTo>
                  <a:pt x="129776" y="106042"/>
                </a:lnTo>
                <a:lnTo>
                  <a:pt x="132555" y="107166"/>
                </a:lnTo>
                <a:lnTo>
                  <a:pt x="135201" y="108710"/>
                </a:lnTo>
                <a:lnTo>
                  <a:pt x="137759" y="110533"/>
                </a:lnTo>
                <a:lnTo>
                  <a:pt x="139464" y="112542"/>
                </a:lnTo>
                <a:lnTo>
                  <a:pt x="140601" y="114675"/>
                </a:lnTo>
                <a:lnTo>
                  <a:pt x="141864" y="119161"/>
                </a:lnTo>
                <a:lnTo>
                  <a:pt x="142426" y="123801"/>
                </a:lnTo>
                <a:lnTo>
                  <a:pt x="142575" y="126944"/>
                </a:lnTo>
                <a:lnTo>
                  <a:pt x="142742" y="134668"/>
                </a:lnTo>
                <a:lnTo>
                  <a:pt x="141992" y="138157"/>
                </a:lnTo>
                <a:lnTo>
                  <a:pt x="140699" y="141277"/>
                </a:lnTo>
                <a:lnTo>
                  <a:pt x="139043" y="144150"/>
                </a:lnTo>
                <a:lnTo>
                  <a:pt x="135087" y="149459"/>
                </a:lnTo>
                <a:lnTo>
                  <a:pt x="130682" y="154465"/>
                </a:lnTo>
                <a:lnTo>
                  <a:pt x="126079" y="159336"/>
                </a:lnTo>
                <a:lnTo>
                  <a:pt x="111908" y="173702"/>
                </a:lnTo>
                <a:lnTo>
                  <a:pt x="109530" y="175292"/>
                </a:lnTo>
                <a:lnTo>
                  <a:pt x="107152" y="176352"/>
                </a:lnTo>
                <a:lnTo>
                  <a:pt x="104772" y="177059"/>
                </a:lnTo>
                <a:lnTo>
                  <a:pt x="102391" y="177530"/>
                </a:lnTo>
                <a:lnTo>
                  <a:pt x="100011" y="177844"/>
                </a:lnTo>
                <a:lnTo>
                  <a:pt x="93287" y="178435"/>
                </a:lnTo>
                <a:lnTo>
                  <a:pt x="92951" y="173555"/>
                </a:lnTo>
                <a:lnTo>
                  <a:pt x="92869" y="17132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1063"/>
          <p:cNvSpPr/>
          <p:nvPr/>
        </p:nvSpPr>
        <p:spPr>
          <a:xfrm>
            <a:off x="4543459" y="1600200"/>
            <a:ext cx="111133" cy="164261"/>
          </a:xfrm>
          <a:custGeom>
            <a:avLst/>
            <a:gdLst/>
            <a:ahLst/>
            <a:cxnLst/>
            <a:rect l="0" t="0" r="0" b="0"/>
            <a:pathLst>
              <a:path w="111133" h="164261">
                <a:moveTo>
                  <a:pt x="28541" y="0"/>
                </a:moveTo>
                <a:lnTo>
                  <a:pt x="28541" y="6150"/>
                </a:lnTo>
                <a:lnTo>
                  <a:pt x="26424" y="8819"/>
                </a:lnTo>
                <a:lnTo>
                  <a:pt x="24748" y="10641"/>
                </a:lnTo>
                <a:lnTo>
                  <a:pt x="23631" y="13444"/>
                </a:lnTo>
                <a:lnTo>
                  <a:pt x="22886" y="16900"/>
                </a:lnTo>
                <a:lnTo>
                  <a:pt x="22390" y="20792"/>
                </a:lnTo>
                <a:lnTo>
                  <a:pt x="21265" y="24973"/>
                </a:lnTo>
                <a:lnTo>
                  <a:pt x="19722" y="29349"/>
                </a:lnTo>
                <a:lnTo>
                  <a:pt x="17899" y="33853"/>
                </a:lnTo>
                <a:lnTo>
                  <a:pt x="16683" y="38444"/>
                </a:lnTo>
                <a:lnTo>
                  <a:pt x="15873" y="43091"/>
                </a:lnTo>
                <a:lnTo>
                  <a:pt x="15334" y="47777"/>
                </a:lnTo>
                <a:lnTo>
                  <a:pt x="14179" y="52489"/>
                </a:lnTo>
                <a:lnTo>
                  <a:pt x="12617" y="57218"/>
                </a:lnTo>
                <a:lnTo>
                  <a:pt x="10781" y="61957"/>
                </a:lnTo>
                <a:lnTo>
                  <a:pt x="8763" y="66705"/>
                </a:lnTo>
                <a:lnTo>
                  <a:pt x="4405" y="76213"/>
                </a:lnTo>
                <a:lnTo>
                  <a:pt x="2925" y="80971"/>
                </a:lnTo>
                <a:lnTo>
                  <a:pt x="1939" y="85731"/>
                </a:lnTo>
                <a:lnTo>
                  <a:pt x="1281" y="90491"/>
                </a:lnTo>
                <a:lnTo>
                  <a:pt x="842" y="96046"/>
                </a:lnTo>
                <a:lnTo>
                  <a:pt x="550" y="102130"/>
                </a:lnTo>
                <a:lnTo>
                  <a:pt x="225" y="114447"/>
                </a:lnTo>
                <a:lnTo>
                  <a:pt x="0" y="136407"/>
                </a:lnTo>
                <a:lnTo>
                  <a:pt x="782" y="140150"/>
                </a:lnTo>
                <a:lnTo>
                  <a:pt x="2098" y="144233"/>
                </a:lnTo>
                <a:lnTo>
                  <a:pt x="3768" y="148543"/>
                </a:lnTo>
                <a:lnTo>
                  <a:pt x="5676" y="152210"/>
                </a:lnTo>
                <a:lnTo>
                  <a:pt x="7741" y="155448"/>
                </a:lnTo>
                <a:lnTo>
                  <a:pt x="9911" y="158400"/>
                </a:lnTo>
                <a:lnTo>
                  <a:pt x="12153" y="160369"/>
                </a:lnTo>
                <a:lnTo>
                  <a:pt x="14440" y="161681"/>
                </a:lnTo>
                <a:lnTo>
                  <a:pt x="16759" y="162556"/>
                </a:lnTo>
                <a:lnTo>
                  <a:pt x="19099" y="163139"/>
                </a:lnTo>
                <a:lnTo>
                  <a:pt x="21452" y="163528"/>
                </a:lnTo>
                <a:lnTo>
                  <a:pt x="23815" y="163787"/>
                </a:lnTo>
                <a:lnTo>
                  <a:pt x="26978" y="163960"/>
                </a:lnTo>
                <a:lnTo>
                  <a:pt x="34725" y="164152"/>
                </a:lnTo>
                <a:lnTo>
                  <a:pt x="44220" y="164260"/>
                </a:lnTo>
                <a:lnTo>
                  <a:pt x="47725" y="163482"/>
                </a:lnTo>
                <a:lnTo>
                  <a:pt x="51649" y="162169"/>
                </a:lnTo>
                <a:lnTo>
                  <a:pt x="55852" y="160500"/>
                </a:lnTo>
                <a:lnTo>
                  <a:pt x="59448" y="157800"/>
                </a:lnTo>
                <a:lnTo>
                  <a:pt x="62640" y="154412"/>
                </a:lnTo>
                <a:lnTo>
                  <a:pt x="65561" y="150566"/>
                </a:lnTo>
                <a:lnTo>
                  <a:pt x="69095" y="147209"/>
                </a:lnTo>
                <a:lnTo>
                  <a:pt x="73040" y="144176"/>
                </a:lnTo>
                <a:lnTo>
                  <a:pt x="77257" y="141361"/>
                </a:lnTo>
                <a:lnTo>
                  <a:pt x="81655" y="137897"/>
                </a:lnTo>
                <a:lnTo>
                  <a:pt x="86175" y="134000"/>
                </a:lnTo>
                <a:lnTo>
                  <a:pt x="90776" y="129814"/>
                </a:lnTo>
                <a:lnTo>
                  <a:pt x="94637" y="125437"/>
                </a:lnTo>
                <a:lnTo>
                  <a:pt x="98005" y="120930"/>
                </a:lnTo>
                <a:lnTo>
                  <a:pt x="101044" y="116339"/>
                </a:lnTo>
                <a:lnTo>
                  <a:pt x="103070" y="112484"/>
                </a:lnTo>
                <a:lnTo>
                  <a:pt x="104421" y="109120"/>
                </a:lnTo>
                <a:lnTo>
                  <a:pt x="105321" y="106084"/>
                </a:lnTo>
                <a:lnTo>
                  <a:pt x="105921" y="102473"/>
                </a:lnTo>
                <a:lnTo>
                  <a:pt x="106321" y="98477"/>
                </a:lnTo>
                <a:lnTo>
                  <a:pt x="106588" y="94227"/>
                </a:lnTo>
                <a:lnTo>
                  <a:pt x="107560" y="89805"/>
                </a:lnTo>
                <a:lnTo>
                  <a:pt x="109001" y="85270"/>
                </a:lnTo>
                <a:lnTo>
                  <a:pt x="110756" y="80659"/>
                </a:lnTo>
                <a:lnTo>
                  <a:pt x="111132" y="75998"/>
                </a:lnTo>
                <a:lnTo>
                  <a:pt x="110589" y="71302"/>
                </a:lnTo>
                <a:lnTo>
                  <a:pt x="109433" y="66585"/>
                </a:lnTo>
                <a:lnTo>
                  <a:pt x="108663" y="61852"/>
                </a:lnTo>
                <a:lnTo>
                  <a:pt x="108149" y="57110"/>
                </a:lnTo>
                <a:lnTo>
                  <a:pt x="107807" y="52360"/>
                </a:lnTo>
                <a:lnTo>
                  <a:pt x="106785" y="48401"/>
                </a:lnTo>
                <a:lnTo>
                  <a:pt x="105309" y="44967"/>
                </a:lnTo>
                <a:lnTo>
                  <a:pt x="103532" y="41884"/>
                </a:lnTo>
                <a:lnTo>
                  <a:pt x="101554" y="39035"/>
                </a:lnTo>
                <a:lnTo>
                  <a:pt x="99441" y="36342"/>
                </a:lnTo>
                <a:lnTo>
                  <a:pt x="97239" y="33753"/>
                </a:lnTo>
                <a:lnTo>
                  <a:pt x="94183" y="31233"/>
                </a:lnTo>
                <a:lnTo>
                  <a:pt x="90559" y="28759"/>
                </a:lnTo>
                <a:lnTo>
                  <a:pt x="86555" y="26316"/>
                </a:lnTo>
                <a:lnTo>
                  <a:pt x="82298" y="23894"/>
                </a:lnTo>
                <a:lnTo>
                  <a:pt x="73335" y="19086"/>
                </a:lnTo>
                <a:lnTo>
                  <a:pt x="69516" y="17486"/>
                </a:lnTo>
                <a:lnTo>
                  <a:pt x="66176" y="16420"/>
                </a:lnTo>
                <a:lnTo>
                  <a:pt x="63156" y="15709"/>
                </a:lnTo>
                <a:lnTo>
                  <a:pt x="59555" y="14441"/>
                </a:lnTo>
                <a:lnTo>
                  <a:pt x="55567" y="12802"/>
                </a:lnTo>
                <a:lnTo>
                  <a:pt x="51321" y="10916"/>
                </a:lnTo>
                <a:lnTo>
                  <a:pt x="47696" y="8865"/>
                </a:lnTo>
                <a:lnTo>
                  <a:pt x="44486" y="6703"/>
                </a:lnTo>
                <a:lnTo>
                  <a:pt x="41552" y="4469"/>
                </a:lnTo>
                <a:lnTo>
                  <a:pt x="38802" y="2979"/>
                </a:lnTo>
                <a:lnTo>
                  <a:pt x="36176" y="1986"/>
                </a:lnTo>
                <a:lnTo>
                  <a:pt x="33630" y="1324"/>
                </a:lnTo>
                <a:lnTo>
                  <a:pt x="31140" y="882"/>
                </a:lnTo>
                <a:lnTo>
                  <a:pt x="28686" y="588"/>
                </a:lnTo>
                <a:lnTo>
                  <a:pt x="2139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1064"/>
          <p:cNvSpPr/>
          <p:nvPr/>
        </p:nvSpPr>
        <p:spPr>
          <a:xfrm>
            <a:off x="4607718" y="1500189"/>
            <a:ext cx="235316" cy="307180"/>
          </a:xfrm>
          <a:custGeom>
            <a:avLst/>
            <a:gdLst/>
            <a:ahLst/>
            <a:cxnLst/>
            <a:rect l="0" t="0" r="0" b="0"/>
            <a:pathLst>
              <a:path w="235316" h="307180">
                <a:moveTo>
                  <a:pt x="0" y="7142"/>
                </a:moveTo>
                <a:lnTo>
                  <a:pt x="3793" y="7142"/>
                </a:lnTo>
                <a:lnTo>
                  <a:pt x="5703" y="6348"/>
                </a:lnTo>
                <a:lnTo>
                  <a:pt x="12185" y="2232"/>
                </a:lnTo>
                <a:lnTo>
                  <a:pt x="16793" y="991"/>
                </a:lnTo>
                <a:lnTo>
                  <a:pt x="23603" y="439"/>
                </a:lnTo>
                <a:lnTo>
                  <a:pt x="31922" y="194"/>
                </a:lnTo>
                <a:lnTo>
                  <a:pt x="79037" y="6"/>
                </a:lnTo>
                <a:lnTo>
                  <a:pt x="96356" y="0"/>
                </a:lnTo>
                <a:lnTo>
                  <a:pt x="102337" y="793"/>
                </a:lnTo>
                <a:lnTo>
                  <a:pt x="108706" y="2116"/>
                </a:lnTo>
                <a:lnTo>
                  <a:pt x="115333" y="3791"/>
                </a:lnTo>
                <a:lnTo>
                  <a:pt x="122133" y="4908"/>
                </a:lnTo>
                <a:lnTo>
                  <a:pt x="129047" y="5652"/>
                </a:lnTo>
                <a:lnTo>
                  <a:pt x="136038" y="6149"/>
                </a:lnTo>
                <a:lnTo>
                  <a:pt x="143079" y="8067"/>
                </a:lnTo>
                <a:lnTo>
                  <a:pt x="150155" y="10934"/>
                </a:lnTo>
                <a:lnTo>
                  <a:pt x="174828" y="23148"/>
                </a:lnTo>
                <a:lnTo>
                  <a:pt x="180052" y="26544"/>
                </a:lnTo>
                <a:lnTo>
                  <a:pt x="185123" y="30395"/>
                </a:lnTo>
                <a:lnTo>
                  <a:pt x="190090" y="34550"/>
                </a:lnTo>
                <a:lnTo>
                  <a:pt x="194989" y="38114"/>
                </a:lnTo>
                <a:lnTo>
                  <a:pt x="199843" y="41284"/>
                </a:lnTo>
                <a:lnTo>
                  <a:pt x="204666" y="44191"/>
                </a:lnTo>
                <a:lnTo>
                  <a:pt x="208675" y="47716"/>
                </a:lnTo>
                <a:lnTo>
                  <a:pt x="215247" y="55866"/>
                </a:lnTo>
                <a:lnTo>
                  <a:pt x="220814" y="64780"/>
                </a:lnTo>
                <a:lnTo>
                  <a:pt x="223409" y="69380"/>
                </a:lnTo>
                <a:lnTo>
                  <a:pt x="225933" y="74828"/>
                </a:lnTo>
                <a:lnTo>
                  <a:pt x="228410" y="80841"/>
                </a:lnTo>
                <a:lnTo>
                  <a:pt x="230854" y="87231"/>
                </a:lnTo>
                <a:lnTo>
                  <a:pt x="232485" y="93872"/>
                </a:lnTo>
                <a:lnTo>
                  <a:pt x="233571" y="100681"/>
                </a:lnTo>
                <a:lnTo>
                  <a:pt x="234295" y="107601"/>
                </a:lnTo>
                <a:lnTo>
                  <a:pt x="234778" y="113802"/>
                </a:lnTo>
                <a:lnTo>
                  <a:pt x="235100" y="119524"/>
                </a:lnTo>
                <a:lnTo>
                  <a:pt x="235315" y="124926"/>
                </a:lnTo>
                <a:lnTo>
                  <a:pt x="234664" y="130908"/>
                </a:lnTo>
                <a:lnTo>
                  <a:pt x="233436" y="137278"/>
                </a:lnTo>
                <a:lnTo>
                  <a:pt x="231824" y="143905"/>
                </a:lnTo>
                <a:lnTo>
                  <a:pt x="229956" y="150705"/>
                </a:lnTo>
                <a:lnTo>
                  <a:pt x="225763" y="164610"/>
                </a:lnTo>
                <a:lnTo>
                  <a:pt x="223534" y="170858"/>
                </a:lnTo>
                <a:lnTo>
                  <a:pt x="221254" y="176611"/>
                </a:lnTo>
                <a:lnTo>
                  <a:pt x="218940" y="182034"/>
                </a:lnTo>
                <a:lnTo>
                  <a:pt x="215810" y="188030"/>
                </a:lnTo>
                <a:lnTo>
                  <a:pt x="212136" y="194409"/>
                </a:lnTo>
                <a:lnTo>
                  <a:pt x="208099" y="201043"/>
                </a:lnTo>
                <a:lnTo>
                  <a:pt x="199380" y="214764"/>
                </a:lnTo>
                <a:lnTo>
                  <a:pt x="194833" y="221756"/>
                </a:lnTo>
                <a:lnTo>
                  <a:pt x="191008" y="228006"/>
                </a:lnTo>
                <a:lnTo>
                  <a:pt x="187663" y="233759"/>
                </a:lnTo>
                <a:lnTo>
                  <a:pt x="184640" y="239183"/>
                </a:lnTo>
                <a:lnTo>
                  <a:pt x="181037" y="244386"/>
                </a:lnTo>
                <a:lnTo>
                  <a:pt x="177048" y="249442"/>
                </a:lnTo>
                <a:lnTo>
                  <a:pt x="172801" y="254400"/>
                </a:lnTo>
                <a:lnTo>
                  <a:pt x="169176" y="259293"/>
                </a:lnTo>
                <a:lnTo>
                  <a:pt x="165965" y="264143"/>
                </a:lnTo>
                <a:lnTo>
                  <a:pt x="160281" y="272971"/>
                </a:lnTo>
                <a:lnTo>
                  <a:pt x="155109" y="279540"/>
                </a:lnTo>
                <a:lnTo>
                  <a:pt x="150165" y="285106"/>
                </a:lnTo>
                <a:lnTo>
                  <a:pt x="142918" y="292701"/>
                </a:lnTo>
                <a:lnTo>
                  <a:pt x="137338" y="297570"/>
                </a:lnTo>
                <a:lnTo>
                  <a:pt x="133628" y="299979"/>
                </a:lnTo>
                <a:lnTo>
                  <a:pt x="123850" y="305757"/>
                </a:lnTo>
                <a:lnTo>
                  <a:pt x="120397" y="306547"/>
                </a:lnTo>
                <a:lnTo>
                  <a:pt x="114300" y="30717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1065"/>
          <p:cNvSpPr/>
          <p:nvPr/>
        </p:nvSpPr>
        <p:spPr>
          <a:xfrm>
            <a:off x="1307306" y="1893388"/>
            <a:ext cx="3514726" cy="92575"/>
          </a:xfrm>
          <a:custGeom>
            <a:avLst/>
            <a:gdLst/>
            <a:ahLst/>
            <a:cxnLst/>
            <a:rect l="0" t="0" r="0" b="0"/>
            <a:pathLst>
              <a:path w="3514726" h="92575">
                <a:moveTo>
                  <a:pt x="0" y="92574"/>
                </a:moveTo>
                <a:lnTo>
                  <a:pt x="3792" y="88782"/>
                </a:lnTo>
                <a:lnTo>
                  <a:pt x="5703" y="87664"/>
                </a:lnTo>
                <a:lnTo>
                  <a:pt x="9943" y="86423"/>
                </a:lnTo>
                <a:lnTo>
                  <a:pt x="40811" y="84642"/>
                </a:lnTo>
                <a:lnTo>
                  <a:pt x="44670" y="83317"/>
                </a:lnTo>
                <a:lnTo>
                  <a:pt x="48830" y="81640"/>
                </a:lnTo>
                <a:lnTo>
                  <a:pt x="66062" y="79280"/>
                </a:lnTo>
                <a:lnTo>
                  <a:pt x="166888" y="77494"/>
                </a:lnTo>
                <a:lnTo>
                  <a:pt x="174759" y="76171"/>
                </a:lnTo>
                <a:lnTo>
                  <a:pt x="191177" y="73377"/>
                </a:lnTo>
                <a:lnTo>
                  <a:pt x="236388" y="70545"/>
                </a:lnTo>
                <a:lnTo>
                  <a:pt x="244904" y="69157"/>
                </a:lnTo>
                <a:lnTo>
                  <a:pt x="262834" y="66291"/>
                </a:lnTo>
                <a:lnTo>
                  <a:pt x="363905" y="64039"/>
                </a:lnTo>
                <a:lnTo>
                  <a:pt x="463366" y="64000"/>
                </a:lnTo>
                <a:lnTo>
                  <a:pt x="486399" y="61882"/>
                </a:lnTo>
                <a:lnTo>
                  <a:pt x="509865" y="59090"/>
                </a:lnTo>
                <a:lnTo>
                  <a:pt x="621660" y="56120"/>
                </a:lnTo>
                <a:lnTo>
                  <a:pt x="634309" y="54777"/>
                </a:lnTo>
                <a:lnTo>
                  <a:pt x="660534" y="51963"/>
                </a:lnTo>
                <a:lnTo>
                  <a:pt x="744743" y="49115"/>
                </a:lnTo>
                <a:lnTo>
                  <a:pt x="758433" y="47727"/>
                </a:lnTo>
                <a:lnTo>
                  <a:pt x="786344" y="44861"/>
                </a:lnTo>
                <a:lnTo>
                  <a:pt x="828832" y="42453"/>
                </a:lnTo>
                <a:lnTo>
                  <a:pt x="843067" y="40904"/>
                </a:lnTo>
                <a:lnTo>
                  <a:pt x="857320" y="39077"/>
                </a:lnTo>
                <a:lnTo>
                  <a:pt x="915207" y="35352"/>
                </a:lnTo>
                <a:lnTo>
                  <a:pt x="930813" y="33788"/>
                </a:lnTo>
                <a:lnTo>
                  <a:pt x="946773" y="31953"/>
                </a:lnTo>
                <a:lnTo>
                  <a:pt x="991990" y="29368"/>
                </a:lnTo>
                <a:lnTo>
                  <a:pt x="1097845" y="28344"/>
                </a:lnTo>
                <a:lnTo>
                  <a:pt x="1158951" y="26176"/>
                </a:lnTo>
                <a:lnTo>
                  <a:pt x="1191364" y="23376"/>
                </a:lnTo>
                <a:lnTo>
                  <a:pt x="1290702" y="21333"/>
                </a:lnTo>
                <a:lnTo>
                  <a:pt x="1357325" y="19059"/>
                </a:lnTo>
                <a:lnTo>
                  <a:pt x="1390655" y="15451"/>
                </a:lnTo>
                <a:lnTo>
                  <a:pt x="1423990" y="11201"/>
                </a:lnTo>
                <a:lnTo>
                  <a:pt x="1457326" y="8783"/>
                </a:lnTo>
                <a:lnTo>
                  <a:pt x="1559454" y="7019"/>
                </a:lnTo>
                <a:lnTo>
                  <a:pt x="1794149" y="6850"/>
                </a:lnTo>
                <a:lnTo>
                  <a:pt x="1830333" y="4733"/>
                </a:lnTo>
                <a:lnTo>
                  <a:pt x="1867581" y="1940"/>
                </a:lnTo>
                <a:lnTo>
                  <a:pt x="1962240" y="0"/>
                </a:lnTo>
                <a:lnTo>
                  <a:pt x="2057411" y="1861"/>
                </a:lnTo>
                <a:lnTo>
                  <a:pt x="2094711" y="4632"/>
                </a:lnTo>
                <a:lnTo>
                  <a:pt x="2188392" y="6557"/>
                </a:lnTo>
                <a:lnTo>
                  <a:pt x="2301050" y="6823"/>
                </a:lnTo>
                <a:lnTo>
                  <a:pt x="2339521" y="8954"/>
                </a:lnTo>
                <a:lnTo>
                  <a:pt x="2379637" y="11753"/>
                </a:lnTo>
                <a:lnTo>
                  <a:pt x="2476287" y="13698"/>
                </a:lnTo>
                <a:lnTo>
                  <a:pt x="2571722" y="16071"/>
                </a:lnTo>
                <a:lnTo>
                  <a:pt x="2609044" y="18885"/>
                </a:lnTo>
                <a:lnTo>
                  <a:pt x="2717667" y="20939"/>
                </a:lnTo>
                <a:lnTo>
                  <a:pt x="2791220" y="23214"/>
                </a:lnTo>
                <a:lnTo>
                  <a:pt x="2826455" y="26029"/>
                </a:lnTo>
                <a:lnTo>
                  <a:pt x="2881198" y="28407"/>
                </a:lnTo>
                <a:lnTo>
                  <a:pt x="2898698" y="29952"/>
                </a:lnTo>
                <a:lnTo>
                  <a:pt x="2915922" y="31776"/>
                </a:lnTo>
                <a:lnTo>
                  <a:pt x="2988396" y="35497"/>
                </a:lnTo>
                <a:lnTo>
                  <a:pt x="3005883" y="37060"/>
                </a:lnTo>
                <a:lnTo>
                  <a:pt x="3023097" y="38896"/>
                </a:lnTo>
                <a:lnTo>
                  <a:pt x="3090647" y="42636"/>
                </a:lnTo>
                <a:lnTo>
                  <a:pt x="3107388" y="44201"/>
                </a:lnTo>
                <a:lnTo>
                  <a:pt x="3124104" y="46038"/>
                </a:lnTo>
                <a:lnTo>
                  <a:pt x="3174177" y="48623"/>
                </a:lnTo>
                <a:lnTo>
                  <a:pt x="3235172" y="50290"/>
                </a:lnTo>
                <a:lnTo>
                  <a:pt x="3249775" y="51685"/>
                </a:lnTo>
                <a:lnTo>
                  <a:pt x="3277907" y="54557"/>
                </a:lnTo>
                <a:lnTo>
                  <a:pt x="3316851" y="56968"/>
                </a:lnTo>
                <a:lnTo>
                  <a:pt x="3330421" y="58518"/>
                </a:lnTo>
                <a:lnTo>
                  <a:pt x="3344231" y="60345"/>
                </a:lnTo>
                <a:lnTo>
                  <a:pt x="3382628" y="62916"/>
                </a:lnTo>
                <a:lnTo>
                  <a:pt x="3467856" y="64774"/>
                </a:lnTo>
                <a:lnTo>
                  <a:pt x="3473160" y="66103"/>
                </a:lnTo>
                <a:lnTo>
                  <a:pt x="3481964" y="68903"/>
                </a:lnTo>
                <a:lnTo>
                  <a:pt x="3514725" y="711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1066"/>
          <p:cNvSpPr/>
          <p:nvPr/>
        </p:nvSpPr>
        <p:spPr>
          <a:xfrm>
            <a:off x="2744232" y="2029155"/>
            <a:ext cx="211833" cy="206480"/>
          </a:xfrm>
          <a:custGeom>
            <a:avLst/>
            <a:gdLst/>
            <a:ahLst/>
            <a:cxnLst/>
            <a:rect l="0" t="0" r="0" b="0"/>
            <a:pathLst>
              <a:path w="211833" h="206480">
                <a:moveTo>
                  <a:pt x="41830" y="56820"/>
                </a:moveTo>
                <a:lnTo>
                  <a:pt x="34980" y="56820"/>
                </a:lnTo>
                <a:lnTo>
                  <a:pt x="34712" y="50669"/>
                </a:lnTo>
                <a:lnTo>
                  <a:pt x="38486" y="46178"/>
                </a:lnTo>
                <a:lnTo>
                  <a:pt x="39601" y="44169"/>
                </a:lnTo>
                <a:lnTo>
                  <a:pt x="40839" y="39820"/>
                </a:lnTo>
                <a:lnTo>
                  <a:pt x="43506" y="35241"/>
                </a:lnTo>
                <a:lnTo>
                  <a:pt x="45329" y="32909"/>
                </a:lnTo>
                <a:lnTo>
                  <a:pt x="51587" y="28201"/>
                </a:lnTo>
                <a:lnTo>
                  <a:pt x="55479" y="25834"/>
                </a:lnTo>
                <a:lnTo>
                  <a:pt x="59660" y="23463"/>
                </a:lnTo>
                <a:lnTo>
                  <a:pt x="68540" y="18711"/>
                </a:lnTo>
                <a:lnTo>
                  <a:pt x="73924" y="16332"/>
                </a:lnTo>
                <a:lnTo>
                  <a:pt x="79895" y="13953"/>
                </a:lnTo>
                <a:lnTo>
                  <a:pt x="86257" y="11573"/>
                </a:lnTo>
                <a:lnTo>
                  <a:pt x="92879" y="9987"/>
                </a:lnTo>
                <a:lnTo>
                  <a:pt x="99675" y="8929"/>
                </a:lnTo>
                <a:lnTo>
                  <a:pt x="106587" y="8224"/>
                </a:lnTo>
                <a:lnTo>
                  <a:pt x="112783" y="6960"/>
                </a:lnTo>
                <a:lnTo>
                  <a:pt x="118501" y="5323"/>
                </a:lnTo>
                <a:lnTo>
                  <a:pt x="123900" y="3439"/>
                </a:lnTo>
                <a:lnTo>
                  <a:pt x="129087" y="2182"/>
                </a:lnTo>
                <a:lnTo>
                  <a:pt x="134133" y="1345"/>
                </a:lnTo>
                <a:lnTo>
                  <a:pt x="139084" y="786"/>
                </a:lnTo>
                <a:lnTo>
                  <a:pt x="143972" y="414"/>
                </a:lnTo>
                <a:lnTo>
                  <a:pt x="148819" y="166"/>
                </a:lnTo>
                <a:lnTo>
                  <a:pt x="153637" y="0"/>
                </a:lnTo>
                <a:lnTo>
                  <a:pt x="158437" y="684"/>
                </a:lnTo>
                <a:lnTo>
                  <a:pt x="163224" y="1933"/>
                </a:lnTo>
                <a:lnTo>
                  <a:pt x="168003" y="3560"/>
                </a:lnTo>
                <a:lnTo>
                  <a:pt x="172777" y="5438"/>
                </a:lnTo>
                <a:lnTo>
                  <a:pt x="177547" y="7484"/>
                </a:lnTo>
                <a:lnTo>
                  <a:pt x="182314" y="9642"/>
                </a:lnTo>
                <a:lnTo>
                  <a:pt x="186286" y="11874"/>
                </a:lnTo>
                <a:lnTo>
                  <a:pt x="192816" y="16471"/>
                </a:lnTo>
                <a:lnTo>
                  <a:pt x="195668" y="19602"/>
                </a:lnTo>
                <a:lnTo>
                  <a:pt x="198364" y="23276"/>
                </a:lnTo>
                <a:lnTo>
                  <a:pt x="200955" y="27314"/>
                </a:lnTo>
                <a:lnTo>
                  <a:pt x="203476" y="31593"/>
                </a:lnTo>
                <a:lnTo>
                  <a:pt x="205950" y="36033"/>
                </a:lnTo>
                <a:lnTo>
                  <a:pt x="208393" y="40581"/>
                </a:lnTo>
                <a:lnTo>
                  <a:pt x="210022" y="45200"/>
                </a:lnTo>
                <a:lnTo>
                  <a:pt x="211108" y="49867"/>
                </a:lnTo>
                <a:lnTo>
                  <a:pt x="211832" y="54566"/>
                </a:lnTo>
                <a:lnTo>
                  <a:pt x="211521" y="59286"/>
                </a:lnTo>
                <a:lnTo>
                  <a:pt x="210520" y="64020"/>
                </a:lnTo>
                <a:lnTo>
                  <a:pt x="209059" y="68763"/>
                </a:lnTo>
                <a:lnTo>
                  <a:pt x="207291" y="73513"/>
                </a:lnTo>
                <a:lnTo>
                  <a:pt x="205318" y="78268"/>
                </a:lnTo>
                <a:lnTo>
                  <a:pt x="203210" y="83024"/>
                </a:lnTo>
                <a:lnTo>
                  <a:pt x="200217" y="88577"/>
                </a:lnTo>
                <a:lnTo>
                  <a:pt x="196634" y="94660"/>
                </a:lnTo>
                <a:lnTo>
                  <a:pt x="192657" y="101096"/>
                </a:lnTo>
                <a:lnTo>
                  <a:pt x="189213" y="106975"/>
                </a:lnTo>
                <a:lnTo>
                  <a:pt x="186123" y="112482"/>
                </a:lnTo>
                <a:lnTo>
                  <a:pt x="183269" y="117740"/>
                </a:lnTo>
                <a:lnTo>
                  <a:pt x="179779" y="122833"/>
                </a:lnTo>
                <a:lnTo>
                  <a:pt x="175865" y="127816"/>
                </a:lnTo>
                <a:lnTo>
                  <a:pt x="171668" y="132726"/>
                </a:lnTo>
                <a:lnTo>
                  <a:pt x="167282" y="136792"/>
                </a:lnTo>
                <a:lnTo>
                  <a:pt x="162771" y="140297"/>
                </a:lnTo>
                <a:lnTo>
                  <a:pt x="158176" y="143427"/>
                </a:lnTo>
                <a:lnTo>
                  <a:pt x="153526" y="147102"/>
                </a:lnTo>
                <a:lnTo>
                  <a:pt x="148837" y="151139"/>
                </a:lnTo>
                <a:lnTo>
                  <a:pt x="144125" y="155418"/>
                </a:lnTo>
                <a:lnTo>
                  <a:pt x="138601" y="159858"/>
                </a:lnTo>
                <a:lnTo>
                  <a:pt x="132538" y="164406"/>
                </a:lnTo>
                <a:lnTo>
                  <a:pt x="126115" y="169025"/>
                </a:lnTo>
                <a:lnTo>
                  <a:pt x="119451" y="172898"/>
                </a:lnTo>
                <a:lnTo>
                  <a:pt x="112627" y="176274"/>
                </a:lnTo>
                <a:lnTo>
                  <a:pt x="105697" y="179318"/>
                </a:lnTo>
                <a:lnTo>
                  <a:pt x="99489" y="182935"/>
                </a:lnTo>
                <a:lnTo>
                  <a:pt x="93763" y="186934"/>
                </a:lnTo>
                <a:lnTo>
                  <a:pt x="88359" y="191188"/>
                </a:lnTo>
                <a:lnTo>
                  <a:pt x="82374" y="194023"/>
                </a:lnTo>
                <a:lnTo>
                  <a:pt x="76003" y="195914"/>
                </a:lnTo>
                <a:lnTo>
                  <a:pt x="69375" y="197174"/>
                </a:lnTo>
                <a:lnTo>
                  <a:pt x="63368" y="198808"/>
                </a:lnTo>
                <a:lnTo>
                  <a:pt x="57776" y="200691"/>
                </a:lnTo>
                <a:lnTo>
                  <a:pt x="52461" y="202740"/>
                </a:lnTo>
                <a:lnTo>
                  <a:pt x="48123" y="204106"/>
                </a:lnTo>
                <a:lnTo>
                  <a:pt x="44438" y="205017"/>
                </a:lnTo>
                <a:lnTo>
                  <a:pt x="41188" y="205624"/>
                </a:lnTo>
                <a:lnTo>
                  <a:pt x="37433" y="206029"/>
                </a:lnTo>
                <a:lnTo>
                  <a:pt x="33343" y="206299"/>
                </a:lnTo>
                <a:lnTo>
                  <a:pt x="29028" y="206479"/>
                </a:lnTo>
                <a:lnTo>
                  <a:pt x="25358" y="205805"/>
                </a:lnTo>
                <a:lnTo>
                  <a:pt x="16400" y="201858"/>
                </a:lnTo>
                <a:lnTo>
                  <a:pt x="11213" y="200656"/>
                </a:lnTo>
                <a:lnTo>
                  <a:pt x="7623" y="199979"/>
                </a:lnTo>
                <a:lnTo>
                  <a:pt x="7119" y="199091"/>
                </a:lnTo>
                <a:lnTo>
                  <a:pt x="6559" y="195987"/>
                </a:lnTo>
                <a:lnTo>
                  <a:pt x="4194" y="191961"/>
                </a:lnTo>
                <a:lnTo>
                  <a:pt x="0" y="186701"/>
                </a:lnTo>
                <a:lnTo>
                  <a:pt x="450" y="185476"/>
                </a:lnTo>
                <a:lnTo>
                  <a:pt x="3066" y="181998"/>
                </a:lnTo>
                <a:lnTo>
                  <a:pt x="4875" y="180753"/>
                </a:lnTo>
                <a:lnTo>
                  <a:pt x="9001" y="179370"/>
                </a:lnTo>
                <a:lnTo>
                  <a:pt x="15598" y="176638"/>
                </a:lnTo>
                <a:lnTo>
                  <a:pt x="19579" y="174799"/>
                </a:lnTo>
                <a:lnTo>
                  <a:pt x="23821" y="173572"/>
                </a:lnTo>
                <a:lnTo>
                  <a:pt x="28237" y="172755"/>
                </a:lnTo>
                <a:lnTo>
                  <a:pt x="32768" y="172210"/>
                </a:lnTo>
                <a:lnTo>
                  <a:pt x="37376" y="171053"/>
                </a:lnTo>
                <a:lnTo>
                  <a:pt x="42036" y="169487"/>
                </a:lnTo>
                <a:lnTo>
                  <a:pt x="46730" y="167650"/>
                </a:lnTo>
                <a:lnTo>
                  <a:pt x="51446" y="166425"/>
                </a:lnTo>
                <a:lnTo>
                  <a:pt x="56179" y="165609"/>
                </a:lnTo>
                <a:lnTo>
                  <a:pt x="60921" y="165064"/>
                </a:lnTo>
                <a:lnTo>
                  <a:pt x="65670" y="164701"/>
                </a:lnTo>
                <a:lnTo>
                  <a:pt x="70423" y="164460"/>
                </a:lnTo>
                <a:lnTo>
                  <a:pt x="75180" y="164298"/>
                </a:lnTo>
                <a:lnTo>
                  <a:pt x="93251" y="164071"/>
                </a:lnTo>
                <a:lnTo>
                  <a:pt x="98335" y="164833"/>
                </a:lnTo>
                <a:lnTo>
                  <a:pt x="102519" y="166135"/>
                </a:lnTo>
                <a:lnTo>
                  <a:pt x="106102" y="167796"/>
                </a:lnTo>
                <a:lnTo>
                  <a:pt x="110078" y="168904"/>
                </a:lnTo>
                <a:lnTo>
                  <a:pt x="114316" y="169643"/>
                </a:lnTo>
                <a:lnTo>
                  <a:pt x="118729" y="170135"/>
                </a:lnTo>
                <a:lnTo>
                  <a:pt x="123258" y="170463"/>
                </a:lnTo>
                <a:lnTo>
                  <a:pt x="127866" y="170682"/>
                </a:lnTo>
                <a:lnTo>
                  <a:pt x="132524" y="170828"/>
                </a:lnTo>
                <a:lnTo>
                  <a:pt x="138012" y="171719"/>
                </a:lnTo>
                <a:lnTo>
                  <a:pt x="144051" y="173107"/>
                </a:lnTo>
                <a:lnTo>
                  <a:pt x="150459" y="174825"/>
                </a:lnTo>
                <a:lnTo>
                  <a:pt x="156318" y="175971"/>
                </a:lnTo>
                <a:lnTo>
                  <a:pt x="161812" y="176735"/>
                </a:lnTo>
                <a:lnTo>
                  <a:pt x="167062" y="177245"/>
                </a:lnTo>
                <a:lnTo>
                  <a:pt x="172149" y="178378"/>
                </a:lnTo>
                <a:lnTo>
                  <a:pt x="177128" y="179927"/>
                </a:lnTo>
                <a:lnTo>
                  <a:pt x="182035" y="181754"/>
                </a:lnTo>
                <a:lnTo>
                  <a:pt x="186894" y="182972"/>
                </a:lnTo>
                <a:lnTo>
                  <a:pt x="191720" y="183783"/>
                </a:lnTo>
                <a:lnTo>
                  <a:pt x="206136" y="18540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1067"/>
          <p:cNvSpPr/>
          <p:nvPr/>
        </p:nvSpPr>
        <p:spPr>
          <a:xfrm>
            <a:off x="2957512" y="2214562"/>
            <a:ext cx="2118" cy="1"/>
          </a:xfrm>
          <a:custGeom>
            <a:avLst/>
            <a:gdLst/>
            <a:ahLst/>
            <a:cxnLst/>
            <a:rect l="0" t="0" r="0" b="0"/>
            <a:pathLst>
              <a:path w="2118" h="1">
                <a:moveTo>
                  <a:pt x="0" y="0"/>
                </a:moveTo>
                <a:lnTo>
                  <a:pt x="2117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1068"/>
          <p:cNvSpPr/>
          <p:nvPr/>
        </p:nvSpPr>
        <p:spPr>
          <a:xfrm>
            <a:off x="3014786" y="2000337"/>
            <a:ext cx="235621" cy="214226"/>
          </a:xfrm>
          <a:custGeom>
            <a:avLst/>
            <a:gdLst/>
            <a:ahLst/>
            <a:cxnLst/>
            <a:rect l="0" t="0" r="0" b="0"/>
            <a:pathLst>
              <a:path w="235621" h="214226">
                <a:moveTo>
                  <a:pt x="64170" y="7056"/>
                </a:moveTo>
                <a:lnTo>
                  <a:pt x="57320" y="207"/>
                </a:lnTo>
                <a:lnTo>
                  <a:pt x="53321" y="0"/>
                </a:lnTo>
                <a:lnTo>
                  <a:pt x="52175" y="764"/>
                </a:lnTo>
                <a:lnTo>
                  <a:pt x="51410" y="2068"/>
                </a:lnTo>
                <a:lnTo>
                  <a:pt x="50901" y="3731"/>
                </a:lnTo>
                <a:lnTo>
                  <a:pt x="48218" y="7695"/>
                </a:lnTo>
                <a:lnTo>
                  <a:pt x="46392" y="9863"/>
                </a:lnTo>
                <a:lnTo>
                  <a:pt x="45174" y="12896"/>
                </a:lnTo>
                <a:lnTo>
                  <a:pt x="44362" y="16506"/>
                </a:lnTo>
                <a:lnTo>
                  <a:pt x="43821" y="20500"/>
                </a:lnTo>
                <a:lnTo>
                  <a:pt x="42666" y="24750"/>
                </a:lnTo>
                <a:lnTo>
                  <a:pt x="41103" y="29171"/>
                </a:lnTo>
                <a:lnTo>
                  <a:pt x="39267" y="33706"/>
                </a:lnTo>
                <a:lnTo>
                  <a:pt x="37249" y="38316"/>
                </a:lnTo>
                <a:lnTo>
                  <a:pt x="32890" y="47673"/>
                </a:lnTo>
                <a:lnTo>
                  <a:pt x="30617" y="53184"/>
                </a:lnTo>
                <a:lnTo>
                  <a:pt x="28308" y="59239"/>
                </a:lnTo>
                <a:lnTo>
                  <a:pt x="23625" y="72317"/>
                </a:lnTo>
                <a:lnTo>
                  <a:pt x="4636" y="128538"/>
                </a:lnTo>
                <a:lnTo>
                  <a:pt x="3049" y="135669"/>
                </a:lnTo>
                <a:lnTo>
                  <a:pt x="1992" y="142804"/>
                </a:lnTo>
                <a:lnTo>
                  <a:pt x="1286" y="149942"/>
                </a:lnTo>
                <a:lnTo>
                  <a:pt x="816" y="156289"/>
                </a:lnTo>
                <a:lnTo>
                  <a:pt x="503" y="162107"/>
                </a:lnTo>
                <a:lnTo>
                  <a:pt x="155" y="172805"/>
                </a:lnTo>
                <a:lnTo>
                  <a:pt x="0" y="182852"/>
                </a:lnTo>
                <a:lnTo>
                  <a:pt x="752" y="187753"/>
                </a:lnTo>
                <a:lnTo>
                  <a:pt x="2048" y="192608"/>
                </a:lnTo>
                <a:lnTo>
                  <a:pt x="3705" y="197433"/>
                </a:lnTo>
                <a:lnTo>
                  <a:pt x="6398" y="201443"/>
                </a:lnTo>
                <a:lnTo>
                  <a:pt x="13622" y="208015"/>
                </a:lnTo>
                <a:lnTo>
                  <a:pt x="20008" y="211465"/>
                </a:lnTo>
                <a:lnTo>
                  <a:pt x="26286" y="212998"/>
                </a:lnTo>
                <a:lnTo>
                  <a:pt x="30183" y="213407"/>
                </a:lnTo>
                <a:lnTo>
                  <a:pt x="34368" y="213680"/>
                </a:lnTo>
                <a:lnTo>
                  <a:pt x="41135" y="213983"/>
                </a:lnTo>
                <a:lnTo>
                  <a:pt x="49407" y="214153"/>
                </a:lnTo>
                <a:lnTo>
                  <a:pt x="51947" y="214177"/>
                </a:lnTo>
                <a:lnTo>
                  <a:pt x="59002" y="212087"/>
                </a:lnTo>
                <a:lnTo>
                  <a:pt x="63106" y="210419"/>
                </a:lnTo>
                <a:lnTo>
                  <a:pt x="67429" y="208512"/>
                </a:lnTo>
                <a:lnTo>
                  <a:pt x="76466" y="204278"/>
                </a:lnTo>
                <a:lnTo>
                  <a:pt x="81099" y="201243"/>
                </a:lnTo>
                <a:lnTo>
                  <a:pt x="85775" y="197633"/>
                </a:lnTo>
                <a:lnTo>
                  <a:pt x="90479" y="193639"/>
                </a:lnTo>
                <a:lnTo>
                  <a:pt x="94409" y="189389"/>
                </a:lnTo>
                <a:lnTo>
                  <a:pt x="97823" y="184967"/>
                </a:lnTo>
                <a:lnTo>
                  <a:pt x="100893" y="180432"/>
                </a:lnTo>
                <a:lnTo>
                  <a:pt x="104527" y="175822"/>
                </a:lnTo>
                <a:lnTo>
                  <a:pt x="108537" y="171160"/>
                </a:lnTo>
                <a:lnTo>
                  <a:pt x="116432" y="162541"/>
                </a:lnTo>
                <a:lnTo>
                  <a:pt x="122587" y="156065"/>
                </a:lnTo>
                <a:lnTo>
                  <a:pt x="125340" y="152433"/>
                </a:lnTo>
                <a:lnTo>
                  <a:pt x="127968" y="148424"/>
                </a:lnTo>
                <a:lnTo>
                  <a:pt x="130515" y="144164"/>
                </a:lnTo>
                <a:lnTo>
                  <a:pt x="133006" y="139737"/>
                </a:lnTo>
                <a:lnTo>
                  <a:pt x="137891" y="130584"/>
                </a:lnTo>
                <a:lnTo>
                  <a:pt x="145103" y="116506"/>
                </a:lnTo>
                <a:lnTo>
                  <a:pt x="146700" y="112566"/>
                </a:lnTo>
                <a:lnTo>
                  <a:pt x="148475" y="106072"/>
                </a:lnTo>
                <a:lnTo>
                  <a:pt x="149264" y="100541"/>
                </a:lnTo>
                <a:lnTo>
                  <a:pt x="149614" y="95436"/>
                </a:lnTo>
                <a:lnTo>
                  <a:pt x="149770" y="90522"/>
                </a:lnTo>
                <a:lnTo>
                  <a:pt x="150606" y="88100"/>
                </a:lnTo>
                <a:lnTo>
                  <a:pt x="154780" y="81693"/>
                </a:lnTo>
                <a:lnTo>
                  <a:pt x="156034" y="79916"/>
                </a:lnTo>
                <a:lnTo>
                  <a:pt x="156369" y="80236"/>
                </a:lnTo>
                <a:lnTo>
                  <a:pt x="156951" y="84769"/>
                </a:lnTo>
                <a:lnTo>
                  <a:pt x="157012" y="89173"/>
                </a:lnTo>
                <a:lnTo>
                  <a:pt x="157815" y="91169"/>
                </a:lnTo>
                <a:lnTo>
                  <a:pt x="162737" y="97772"/>
                </a:lnTo>
                <a:lnTo>
                  <a:pt x="166979" y="102407"/>
                </a:lnTo>
                <a:lnTo>
                  <a:pt x="169222" y="105549"/>
                </a:lnTo>
                <a:lnTo>
                  <a:pt x="171511" y="109231"/>
                </a:lnTo>
                <a:lnTo>
                  <a:pt x="173830" y="113272"/>
                </a:lnTo>
                <a:lnTo>
                  <a:pt x="178524" y="121997"/>
                </a:lnTo>
                <a:lnTo>
                  <a:pt x="180887" y="126546"/>
                </a:lnTo>
                <a:lnTo>
                  <a:pt x="182463" y="131166"/>
                </a:lnTo>
                <a:lnTo>
                  <a:pt x="183513" y="135834"/>
                </a:lnTo>
                <a:lnTo>
                  <a:pt x="184213" y="140533"/>
                </a:lnTo>
                <a:lnTo>
                  <a:pt x="186268" y="145253"/>
                </a:lnTo>
                <a:lnTo>
                  <a:pt x="189225" y="149987"/>
                </a:lnTo>
                <a:lnTo>
                  <a:pt x="192783" y="154731"/>
                </a:lnTo>
                <a:lnTo>
                  <a:pt x="195156" y="159481"/>
                </a:lnTo>
                <a:lnTo>
                  <a:pt x="196738" y="164236"/>
                </a:lnTo>
                <a:lnTo>
                  <a:pt x="197792" y="168992"/>
                </a:lnTo>
                <a:lnTo>
                  <a:pt x="199289" y="172957"/>
                </a:lnTo>
                <a:lnTo>
                  <a:pt x="203068" y="179480"/>
                </a:lnTo>
                <a:lnTo>
                  <a:pt x="205188" y="183124"/>
                </a:lnTo>
                <a:lnTo>
                  <a:pt x="207394" y="187141"/>
                </a:lnTo>
                <a:lnTo>
                  <a:pt x="209659" y="191407"/>
                </a:lnTo>
                <a:lnTo>
                  <a:pt x="211963" y="194250"/>
                </a:lnTo>
                <a:lnTo>
                  <a:pt x="214292" y="196146"/>
                </a:lnTo>
                <a:lnTo>
                  <a:pt x="218997" y="199046"/>
                </a:lnTo>
                <a:lnTo>
                  <a:pt x="225315" y="204348"/>
                </a:lnTo>
                <a:lnTo>
                  <a:pt x="229968" y="208658"/>
                </a:lnTo>
                <a:lnTo>
                  <a:pt x="235620" y="2142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1069"/>
          <p:cNvSpPr/>
          <p:nvPr/>
        </p:nvSpPr>
        <p:spPr>
          <a:xfrm>
            <a:off x="3278981" y="2000551"/>
            <a:ext cx="134308" cy="256875"/>
          </a:xfrm>
          <a:custGeom>
            <a:avLst/>
            <a:gdLst/>
            <a:ahLst/>
            <a:cxnLst/>
            <a:rect l="0" t="0" r="0" b="0"/>
            <a:pathLst>
              <a:path w="134308" h="256875">
                <a:moveTo>
                  <a:pt x="0" y="13986"/>
                </a:moveTo>
                <a:lnTo>
                  <a:pt x="0" y="10194"/>
                </a:lnTo>
                <a:lnTo>
                  <a:pt x="794" y="9076"/>
                </a:lnTo>
                <a:lnTo>
                  <a:pt x="2116" y="8332"/>
                </a:lnTo>
                <a:lnTo>
                  <a:pt x="6151" y="7136"/>
                </a:lnTo>
                <a:lnTo>
                  <a:pt x="8819" y="4856"/>
                </a:lnTo>
                <a:lnTo>
                  <a:pt x="10642" y="3137"/>
                </a:lnTo>
                <a:lnTo>
                  <a:pt x="13444" y="1991"/>
                </a:lnTo>
                <a:lnTo>
                  <a:pt x="16900" y="1227"/>
                </a:lnTo>
                <a:lnTo>
                  <a:pt x="20792" y="717"/>
                </a:lnTo>
                <a:lnTo>
                  <a:pt x="24974" y="378"/>
                </a:lnTo>
                <a:lnTo>
                  <a:pt x="29349" y="151"/>
                </a:lnTo>
                <a:lnTo>
                  <a:pt x="33853" y="0"/>
                </a:lnTo>
                <a:lnTo>
                  <a:pt x="38444" y="693"/>
                </a:lnTo>
                <a:lnTo>
                  <a:pt x="43092" y="1950"/>
                </a:lnTo>
                <a:lnTo>
                  <a:pt x="47778" y="3580"/>
                </a:lnTo>
                <a:lnTo>
                  <a:pt x="52489" y="5461"/>
                </a:lnTo>
                <a:lnTo>
                  <a:pt x="57218" y="7509"/>
                </a:lnTo>
                <a:lnTo>
                  <a:pt x="61958" y="9668"/>
                </a:lnTo>
                <a:lnTo>
                  <a:pt x="67499" y="11901"/>
                </a:lnTo>
                <a:lnTo>
                  <a:pt x="80005" y="16499"/>
                </a:lnTo>
                <a:lnTo>
                  <a:pt x="85881" y="19630"/>
                </a:lnTo>
                <a:lnTo>
                  <a:pt x="91385" y="23305"/>
                </a:lnTo>
                <a:lnTo>
                  <a:pt x="96642" y="27342"/>
                </a:lnTo>
                <a:lnTo>
                  <a:pt x="100940" y="31622"/>
                </a:lnTo>
                <a:lnTo>
                  <a:pt x="104600" y="36062"/>
                </a:lnTo>
                <a:lnTo>
                  <a:pt x="107833" y="40609"/>
                </a:lnTo>
                <a:lnTo>
                  <a:pt x="110783" y="46023"/>
                </a:lnTo>
                <a:lnTo>
                  <a:pt x="113542" y="52012"/>
                </a:lnTo>
                <a:lnTo>
                  <a:pt x="116176" y="58387"/>
                </a:lnTo>
                <a:lnTo>
                  <a:pt x="118726" y="64224"/>
                </a:lnTo>
                <a:lnTo>
                  <a:pt x="123675" y="74943"/>
                </a:lnTo>
                <a:lnTo>
                  <a:pt x="126106" y="80818"/>
                </a:lnTo>
                <a:lnTo>
                  <a:pt x="128521" y="87116"/>
                </a:lnTo>
                <a:lnTo>
                  <a:pt x="130924" y="93695"/>
                </a:lnTo>
                <a:lnTo>
                  <a:pt x="132527" y="100463"/>
                </a:lnTo>
                <a:lnTo>
                  <a:pt x="133595" y="107356"/>
                </a:lnTo>
                <a:lnTo>
                  <a:pt x="134307" y="114333"/>
                </a:lnTo>
                <a:lnTo>
                  <a:pt x="133988" y="121365"/>
                </a:lnTo>
                <a:lnTo>
                  <a:pt x="132982" y="128435"/>
                </a:lnTo>
                <a:lnTo>
                  <a:pt x="131517" y="135529"/>
                </a:lnTo>
                <a:lnTo>
                  <a:pt x="129746" y="142640"/>
                </a:lnTo>
                <a:lnTo>
                  <a:pt x="127773" y="149761"/>
                </a:lnTo>
                <a:lnTo>
                  <a:pt x="123463" y="164024"/>
                </a:lnTo>
                <a:lnTo>
                  <a:pt x="118901" y="178301"/>
                </a:lnTo>
                <a:lnTo>
                  <a:pt x="115780" y="184648"/>
                </a:lnTo>
                <a:lnTo>
                  <a:pt x="112112" y="190467"/>
                </a:lnTo>
                <a:lnTo>
                  <a:pt x="108078" y="195934"/>
                </a:lnTo>
                <a:lnTo>
                  <a:pt x="99364" y="208358"/>
                </a:lnTo>
                <a:lnTo>
                  <a:pt x="94818" y="215005"/>
                </a:lnTo>
                <a:lnTo>
                  <a:pt x="90993" y="220230"/>
                </a:lnTo>
                <a:lnTo>
                  <a:pt x="87649" y="224507"/>
                </a:lnTo>
                <a:lnTo>
                  <a:pt x="84627" y="228152"/>
                </a:lnTo>
                <a:lnTo>
                  <a:pt x="81024" y="232170"/>
                </a:lnTo>
                <a:lnTo>
                  <a:pt x="72788" y="240867"/>
                </a:lnTo>
                <a:lnTo>
                  <a:pt x="63018" y="250896"/>
                </a:lnTo>
                <a:lnTo>
                  <a:pt x="59474" y="252888"/>
                </a:lnTo>
                <a:lnTo>
                  <a:pt x="55525" y="254217"/>
                </a:lnTo>
                <a:lnTo>
                  <a:pt x="45364" y="256349"/>
                </a:lnTo>
                <a:lnTo>
                  <a:pt x="41857" y="256640"/>
                </a:lnTo>
                <a:lnTo>
                  <a:pt x="35719" y="25687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1070"/>
          <p:cNvSpPr/>
          <p:nvPr/>
        </p:nvSpPr>
        <p:spPr>
          <a:xfrm>
            <a:off x="5100637" y="1885950"/>
            <a:ext cx="214314" cy="14288"/>
          </a:xfrm>
          <a:custGeom>
            <a:avLst/>
            <a:gdLst/>
            <a:ahLst/>
            <a:cxnLst/>
            <a:rect l="0" t="0" r="0" b="0"/>
            <a:pathLst>
              <a:path w="214314" h="14288">
                <a:moveTo>
                  <a:pt x="0" y="14287"/>
                </a:moveTo>
                <a:lnTo>
                  <a:pt x="40929" y="14287"/>
                </a:lnTo>
                <a:lnTo>
                  <a:pt x="45542" y="13493"/>
                </a:lnTo>
                <a:lnTo>
                  <a:pt x="50205" y="12170"/>
                </a:lnTo>
                <a:lnTo>
                  <a:pt x="54901" y="10495"/>
                </a:lnTo>
                <a:lnTo>
                  <a:pt x="59620" y="9377"/>
                </a:lnTo>
                <a:lnTo>
                  <a:pt x="64353" y="8633"/>
                </a:lnTo>
                <a:lnTo>
                  <a:pt x="69096" y="8136"/>
                </a:lnTo>
                <a:lnTo>
                  <a:pt x="74639" y="7805"/>
                </a:lnTo>
                <a:lnTo>
                  <a:pt x="87148" y="7437"/>
                </a:lnTo>
                <a:lnTo>
                  <a:pt x="115977" y="7182"/>
                </a:lnTo>
                <a:lnTo>
                  <a:pt x="139414" y="7151"/>
                </a:lnTo>
                <a:lnTo>
                  <a:pt x="145330" y="6355"/>
                </a:lnTo>
                <a:lnTo>
                  <a:pt x="151655" y="5030"/>
                </a:lnTo>
                <a:lnTo>
                  <a:pt x="158254" y="3353"/>
                </a:lnTo>
                <a:lnTo>
                  <a:pt x="164240" y="2235"/>
                </a:lnTo>
                <a:lnTo>
                  <a:pt x="169818" y="1490"/>
                </a:lnTo>
                <a:lnTo>
                  <a:pt x="175125" y="993"/>
                </a:lnTo>
                <a:lnTo>
                  <a:pt x="179456" y="662"/>
                </a:lnTo>
                <a:lnTo>
                  <a:pt x="183138" y="441"/>
                </a:lnTo>
                <a:lnTo>
                  <a:pt x="186386" y="294"/>
                </a:lnTo>
                <a:lnTo>
                  <a:pt x="194228" y="130"/>
                </a:lnTo>
                <a:lnTo>
                  <a:pt x="21431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1071"/>
          <p:cNvSpPr/>
          <p:nvPr/>
        </p:nvSpPr>
        <p:spPr>
          <a:xfrm>
            <a:off x="5172075" y="1971675"/>
            <a:ext cx="150019" cy="7144"/>
          </a:xfrm>
          <a:custGeom>
            <a:avLst/>
            <a:gdLst/>
            <a:ahLst/>
            <a:cxnLst/>
            <a:rect l="0" t="0" r="0" b="0"/>
            <a:pathLst>
              <a:path w="150019" h="7144">
                <a:moveTo>
                  <a:pt x="0" y="7143"/>
                </a:moveTo>
                <a:lnTo>
                  <a:pt x="65811" y="7143"/>
                </a:lnTo>
                <a:lnTo>
                  <a:pt x="71655" y="6350"/>
                </a:lnTo>
                <a:lnTo>
                  <a:pt x="77139" y="5027"/>
                </a:lnTo>
                <a:lnTo>
                  <a:pt x="82382" y="3351"/>
                </a:lnTo>
                <a:lnTo>
                  <a:pt x="87465" y="2234"/>
                </a:lnTo>
                <a:lnTo>
                  <a:pt x="92441" y="1489"/>
                </a:lnTo>
                <a:lnTo>
                  <a:pt x="97346" y="992"/>
                </a:lnTo>
                <a:lnTo>
                  <a:pt x="102203" y="662"/>
                </a:lnTo>
                <a:lnTo>
                  <a:pt x="107029" y="441"/>
                </a:lnTo>
                <a:lnTo>
                  <a:pt x="116625" y="196"/>
                </a:lnTo>
                <a:lnTo>
                  <a:pt x="15001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1072"/>
          <p:cNvSpPr/>
          <p:nvPr/>
        </p:nvSpPr>
        <p:spPr>
          <a:xfrm>
            <a:off x="5679281" y="1785937"/>
            <a:ext cx="150020" cy="14289"/>
          </a:xfrm>
          <a:custGeom>
            <a:avLst/>
            <a:gdLst/>
            <a:ahLst/>
            <a:cxnLst/>
            <a:rect l="0" t="0" r="0" b="0"/>
            <a:pathLst>
              <a:path w="150020" h="14289">
                <a:moveTo>
                  <a:pt x="0" y="14288"/>
                </a:moveTo>
                <a:lnTo>
                  <a:pt x="100965" y="14288"/>
                </a:lnTo>
                <a:lnTo>
                  <a:pt x="104617" y="13494"/>
                </a:lnTo>
                <a:lnTo>
                  <a:pt x="108638" y="12171"/>
                </a:lnTo>
                <a:lnTo>
                  <a:pt x="112907" y="10495"/>
                </a:lnTo>
                <a:lnTo>
                  <a:pt x="117340" y="9378"/>
                </a:lnTo>
                <a:lnTo>
                  <a:pt x="121883" y="8633"/>
                </a:lnTo>
                <a:lnTo>
                  <a:pt x="126499" y="8137"/>
                </a:lnTo>
                <a:lnTo>
                  <a:pt x="130370" y="7012"/>
                </a:lnTo>
                <a:lnTo>
                  <a:pt x="133744" y="5468"/>
                </a:lnTo>
                <a:lnTo>
                  <a:pt x="136788" y="3646"/>
                </a:lnTo>
                <a:lnTo>
                  <a:pt x="139611" y="2430"/>
                </a:lnTo>
                <a:lnTo>
                  <a:pt x="142286" y="1620"/>
                </a:lnTo>
                <a:lnTo>
                  <a:pt x="15001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1073"/>
          <p:cNvSpPr/>
          <p:nvPr/>
        </p:nvSpPr>
        <p:spPr>
          <a:xfrm>
            <a:off x="5929312" y="1628808"/>
            <a:ext cx="169683" cy="264180"/>
          </a:xfrm>
          <a:custGeom>
            <a:avLst/>
            <a:gdLst/>
            <a:ahLst/>
            <a:cxnLst/>
            <a:rect l="0" t="0" r="0" b="0"/>
            <a:pathLst>
              <a:path w="169683" h="264180">
                <a:moveTo>
                  <a:pt x="0" y="21398"/>
                </a:moveTo>
                <a:lnTo>
                  <a:pt x="0" y="17606"/>
                </a:lnTo>
                <a:lnTo>
                  <a:pt x="794" y="16488"/>
                </a:lnTo>
                <a:lnTo>
                  <a:pt x="2117" y="15743"/>
                </a:lnTo>
                <a:lnTo>
                  <a:pt x="6151" y="14548"/>
                </a:lnTo>
                <a:lnTo>
                  <a:pt x="10936" y="12268"/>
                </a:lnTo>
                <a:lnTo>
                  <a:pt x="26943" y="4337"/>
                </a:lnTo>
                <a:lnTo>
                  <a:pt x="31456" y="2880"/>
                </a:lnTo>
                <a:lnTo>
                  <a:pt x="36052" y="1909"/>
                </a:lnTo>
                <a:lnTo>
                  <a:pt x="40703" y="1261"/>
                </a:lnTo>
                <a:lnTo>
                  <a:pt x="45392" y="830"/>
                </a:lnTo>
                <a:lnTo>
                  <a:pt x="50105" y="542"/>
                </a:lnTo>
                <a:lnTo>
                  <a:pt x="59575" y="222"/>
                </a:lnTo>
                <a:lnTo>
                  <a:pt x="78590" y="17"/>
                </a:lnTo>
                <a:lnTo>
                  <a:pt x="83350" y="0"/>
                </a:lnTo>
                <a:lnTo>
                  <a:pt x="88111" y="783"/>
                </a:lnTo>
                <a:lnTo>
                  <a:pt x="92871" y="2098"/>
                </a:lnTo>
                <a:lnTo>
                  <a:pt x="97633" y="3769"/>
                </a:lnTo>
                <a:lnTo>
                  <a:pt x="100807" y="5676"/>
                </a:lnTo>
                <a:lnTo>
                  <a:pt x="102924" y="7742"/>
                </a:lnTo>
                <a:lnTo>
                  <a:pt x="108019" y="14441"/>
                </a:lnTo>
                <a:lnTo>
                  <a:pt x="110113" y="16760"/>
                </a:lnTo>
                <a:lnTo>
                  <a:pt x="111509" y="19894"/>
                </a:lnTo>
                <a:lnTo>
                  <a:pt x="113059" y="27608"/>
                </a:lnTo>
                <a:lnTo>
                  <a:pt x="113748" y="34212"/>
                </a:lnTo>
                <a:lnTo>
                  <a:pt x="113933" y="37084"/>
                </a:lnTo>
                <a:lnTo>
                  <a:pt x="112020" y="44509"/>
                </a:lnTo>
                <a:lnTo>
                  <a:pt x="110399" y="48712"/>
                </a:lnTo>
                <a:lnTo>
                  <a:pt x="108524" y="53101"/>
                </a:lnTo>
                <a:lnTo>
                  <a:pt x="104325" y="62211"/>
                </a:lnTo>
                <a:lnTo>
                  <a:pt x="101300" y="66863"/>
                </a:lnTo>
                <a:lnTo>
                  <a:pt x="97696" y="71552"/>
                </a:lnTo>
                <a:lnTo>
                  <a:pt x="93706" y="76265"/>
                </a:lnTo>
                <a:lnTo>
                  <a:pt x="88664" y="80994"/>
                </a:lnTo>
                <a:lnTo>
                  <a:pt x="82922" y="85735"/>
                </a:lnTo>
                <a:lnTo>
                  <a:pt x="76712" y="90483"/>
                </a:lnTo>
                <a:lnTo>
                  <a:pt x="70985" y="94442"/>
                </a:lnTo>
                <a:lnTo>
                  <a:pt x="65580" y="97875"/>
                </a:lnTo>
                <a:lnTo>
                  <a:pt x="60389" y="100958"/>
                </a:lnTo>
                <a:lnTo>
                  <a:pt x="56134" y="103807"/>
                </a:lnTo>
                <a:lnTo>
                  <a:pt x="52504" y="106500"/>
                </a:lnTo>
                <a:lnTo>
                  <a:pt x="49290" y="109088"/>
                </a:lnTo>
                <a:lnTo>
                  <a:pt x="46354" y="111608"/>
                </a:lnTo>
                <a:lnTo>
                  <a:pt x="43603" y="114082"/>
                </a:lnTo>
                <a:lnTo>
                  <a:pt x="35759" y="121373"/>
                </a:lnTo>
                <a:lnTo>
                  <a:pt x="39523" y="121399"/>
                </a:lnTo>
                <a:lnTo>
                  <a:pt x="97385" y="121410"/>
                </a:lnTo>
                <a:lnTo>
                  <a:pt x="102230" y="122204"/>
                </a:lnTo>
                <a:lnTo>
                  <a:pt x="107047" y="123527"/>
                </a:lnTo>
                <a:lnTo>
                  <a:pt x="129977" y="131353"/>
                </a:lnTo>
                <a:lnTo>
                  <a:pt x="135070" y="133595"/>
                </a:lnTo>
                <a:lnTo>
                  <a:pt x="139260" y="135883"/>
                </a:lnTo>
                <a:lnTo>
                  <a:pt x="142846" y="138203"/>
                </a:lnTo>
                <a:lnTo>
                  <a:pt x="146824" y="140543"/>
                </a:lnTo>
                <a:lnTo>
                  <a:pt x="151064" y="142897"/>
                </a:lnTo>
                <a:lnTo>
                  <a:pt x="155478" y="145259"/>
                </a:lnTo>
                <a:lnTo>
                  <a:pt x="159214" y="148422"/>
                </a:lnTo>
                <a:lnTo>
                  <a:pt x="162499" y="152118"/>
                </a:lnTo>
                <a:lnTo>
                  <a:pt x="167472" y="159665"/>
                </a:lnTo>
                <a:lnTo>
                  <a:pt x="169682" y="165664"/>
                </a:lnTo>
                <a:lnTo>
                  <a:pt x="169477" y="169169"/>
                </a:lnTo>
                <a:lnTo>
                  <a:pt x="167134" y="177297"/>
                </a:lnTo>
                <a:lnTo>
                  <a:pt x="164604" y="181687"/>
                </a:lnTo>
                <a:lnTo>
                  <a:pt x="161330" y="186201"/>
                </a:lnTo>
                <a:lnTo>
                  <a:pt x="157559" y="190798"/>
                </a:lnTo>
                <a:lnTo>
                  <a:pt x="154252" y="195450"/>
                </a:lnTo>
                <a:lnTo>
                  <a:pt x="151254" y="200139"/>
                </a:lnTo>
                <a:lnTo>
                  <a:pt x="148461" y="204852"/>
                </a:lnTo>
                <a:lnTo>
                  <a:pt x="144218" y="209582"/>
                </a:lnTo>
                <a:lnTo>
                  <a:pt x="139007" y="214323"/>
                </a:lnTo>
                <a:lnTo>
                  <a:pt x="133153" y="219071"/>
                </a:lnTo>
                <a:lnTo>
                  <a:pt x="127662" y="223030"/>
                </a:lnTo>
                <a:lnTo>
                  <a:pt x="122415" y="226463"/>
                </a:lnTo>
                <a:lnTo>
                  <a:pt x="117328" y="229545"/>
                </a:lnTo>
                <a:lnTo>
                  <a:pt x="111557" y="232394"/>
                </a:lnTo>
                <a:lnTo>
                  <a:pt x="105327" y="235087"/>
                </a:lnTo>
                <a:lnTo>
                  <a:pt x="98793" y="237676"/>
                </a:lnTo>
                <a:lnTo>
                  <a:pt x="92849" y="240989"/>
                </a:lnTo>
                <a:lnTo>
                  <a:pt x="87300" y="244786"/>
                </a:lnTo>
                <a:lnTo>
                  <a:pt x="82012" y="248905"/>
                </a:lnTo>
                <a:lnTo>
                  <a:pt x="76900" y="251650"/>
                </a:lnTo>
                <a:lnTo>
                  <a:pt x="71904" y="253481"/>
                </a:lnTo>
                <a:lnTo>
                  <a:pt x="66986" y="254701"/>
                </a:lnTo>
                <a:lnTo>
                  <a:pt x="62120" y="256308"/>
                </a:lnTo>
                <a:lnTo>
                  <a:pt x="57288" y="258174"/>
                </a:lnTo>
                <a:lnTo>
                  <a:pt x="52480" y="260211"/>
                </a:lnTo>
                <a:lnTo>
                  <a:pt x="48480" y="261569"/>
                </a:lnTo>
                <a:lnTo>
                  <a:pt x="45021" y="262475"/>
                </a:lnTo>
                <a:lnTo>
                  <a:pt x="41920" y="263078"/>
                </a:lnTo>
                <a:lnTo>
                  <a:pt x="38265" y="263480"/>
                </a:lnTo>
                <a:lnTo>
                  <a:pt x="34241" y="263749"/>
                </a:lnTo>
                <a:lnTo>
                  <a:pt x="26331" y="264047"/>
                </a:lnTo>
                <a:lnTo>
                  <a:pt x="20169" y="264179"/>
                </a:lnTo>
                <a:lnTo>
                  <a:pt x="18209" y="263421"/>
                </a:lnTo>
                <a:lnTo>
                  <a:pt x="16902" y="262121"/>
                </a:lnTo>
                <a:lnTo>
                  <a:pt x="16030" y="260462"/>
                </a:lnTo>
                <a:lnTo>
                  <a:pt x="14656" y="259355"/>
                </a:lnTo>
                <a:lnTo>
                  <a:pt x="12945" y="258617"/>
                </a:lnTo>
                <a:lnTo>
                  <a:pt x="11012" y="258125"/>
                </a:lnTo>
                <a:lnTo>
                  <a:pt x="9722" y="257004"/>
                </a:lnTo>
                <a:lnTo>
                  <a:pt x="8863" y="255462"/>
                </a:lnTo>
                <a:lnTo>
                  <a:pt x="7483" y="251077"/>
                </a:lnTo>
                <a:lnTo>
                  <a:pt x="7144" y="24285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1074"/>
          <p:cNvSpPr/>
          <p:nvPr/>
        </p:nvSpPr>
        <p:spPr>
          <a:xfrm>
            <a:off x="6243637" y="1643062"/>
            <a:ext cx="50007" cy="185739"/>
          </a:xfrm>
          <a:custGeom>
            <a:avLst/>
            <a:gdLst/>
            <a:ahLst/>
            <a:cxnLst/>
            <a:rect l="0" t="0" r="0" b="0"/>
            <a:pathLst>
              <a:path w="50007" h="185739">
                <a:moveTo>
                  <a:pt x="0" y="0"/>
                </a:moveTo>
                <a:lnTo>
                  <a:pt x="0" y="6850"/>
                </a:lnTo>
                <a:lnTo>
                  <a:pt x="2117" y="11246"/>
                </a:lnTo>
                <a:lnTo>
                  <a:pt x="3792" y="14641"/>
                </a:lnTo>
                <a:lnTo>
                  <a:pt x="4910" y="17699"/>
                </a:lnTo>
                <a:lnTo>
                  <a:pt x="6151" y="23212"/>
                </a:lnTo>
                <a:lnTo>
                  <a:pt x="6482" y="26587"/>
                </a:lnTo>
                <a:lnTo>
                  <a:pt x="6703" y="30424"/>
                </a:lnTo>
                <a:lnTo>
                  <a:pt x="6850" y="34571"/>
                </a:lnTo>
                <a:lnTo>
                  <a:pt x="7741" y="38922"/>
                </a:lnTo>
                <a:lnTo>
                  <a:pt x="9130" y="43411"/>
                </a:lnTo>
                <a:lnTo>
                  <a:pt x="10849" y="47990"/>
                </a:lnTo>
                <a:lnTo>
                  <a:pt x="11995" y="52631"/>
                </a:lnTo>
                <a:lnTo>
                  <a:pt x="12759" y="57312"/>
                </a:lnTo>
                <a:lnTo>
                  <a:pt x="13269" y="62021"/>
                </a:lnTo>
                <a:lnTo>
                  <a:pt x="13608" y="67541"/>
                </a:lnTo>
                <a:lnTo>
                  <a:pt x="13986" y="80025"/>
                </a:lnTo>
                <a:lnTo>
                  <a:pt x="14880" y="85893"/>
                </a:lnTo>
                <a:lnTo>
                  <a:pt x="16270" y="91393"/>
                </a:lnTo>
                <a:lnTo>
                  <a:pt x="17991" y="96648"/>
                </a:lnTo>
                <a:lnTo>
                  <a:pt x="19137" y="102532"/>
                </a:lnTo>
                <a:lnTo>
                  <a:pt x="19902" y="108836"/>
                </a:lnTo>
                <a:lnTo>
                  <a:pt x="20412" y="115420"/>
                </a:lnTo>
                <a:lnTo>
                  <a:pt x="21546" y="121396"/>
                </a:lnTo>
                <a:lnTo>
                  <a:pt x="23095" y="126969"/>
                </a:lnTo>
                <a:lnTo>
                  <a:pt x="24922" y="132271"/>
                </a:lnTo>
                <a:lnTo>
                  <a:pt x="26933" y="136599"/>
                </a:lnTo>
                <a:lnTo>
                  <a:pt x="29068" y="140279"/>
                </a:lnTo>
                <a:lnTo>
                  <a:pt x="31285" y="143525"/>
                </a:lnTo>
                <a:lnTo>
                  <a:pt x="32763" y="147277"/>
                </a:lnTo>
                <a:lnTo>
                  <a:pt x="33748" y="151366"/>
                </a:lnTo>
                <a:lnTo>
                  <a:pt x="34405" y="155680"/>
                </a:lnTo>
                <a:lnTo>
                  <a:pt x="35637" y="159349"/>
                </a:lnTo>
                <a:lnTo>
                  <a:pt x="37252" y="162589"/>
                </a:lnTo>
                <a:lnTo>
                  <a:pt x="39122" y="165543"/>
                </a:lnTo>
                <a:lnTo>
                  <a:pt x="40369" y="168305"/>
                </a:lnTo>
                <a:lnTo>
                  <a:pt x="41754" y="173492"/>
                </a:lnTo>
                <a:lnTo>
                  <a:pt x="42370" y="178443"/>
                </a:lnTo>
                <a:lnTo>
                  <a:pt x="42534" y="180875"/>
                </a:lnTo>
                <a:lnTo>
                  <a:pt x="43437" y="182495"/>
                </a:lnTo>
                <a:lnTo>
                  <a:pt x="44833" y="183576"/>
                </a:lnTo>
                <a:lnTo>
                  <a:pt x="50006" y="1857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1075"/>
          <p:cNvSpPr/>
          <p:nvPr/>
        </p:nvSpPr>
        <p:spPr>
          <a:xfrm>
            <a:off x="6150776" y="1685925"/>
            <a:ext cx="207162" cy="50007"/>
          </a:xfrm>
          <a:custGeom>
            <a:avLst/>
            <a:gdLst/>
            <a:ahLst/>
            <a:cxnLst/>
            <a:rect l="0" t="0" r="0" b="0"/>
            <a:pathLst>
              <a:path w="207162" h="50007">
                <a:moveTo>
                  <a:pt x="7136" y="50006"/>
                </a:moveTo>
                <a:lnTo>
                  <a:pt x="79" y="42949"/>
                </a:lnTo>
                <a:lnTo>
                  <a:pt x="51" y="42126"/>
                </a:lnTo>
                <a:lnTo>
                  <a:pt x="0" y="36719"/>
                </a:lnTo>
                <a:lnTo>
                  <a:pt x="791" y="36385"/>
                </a:lnTo>
                <a:lnTo>
                  <a:pt x="3787" y="36015"/>
                </a:lnTo>
                <a:lnTo>
                  <a:pt x="5697" y="35122"/>
                </a:lnTo>
                <a:lnTo>
                  <a:pt x="7764" y="33733"/>
                </a:lnTo>
                <a:lnTo>
                  <a:pt x="9936" y="32014"/>
                </a:lnTo>
                <a:lnTo>
                  <a:pt x="12972" y="30074"/>
                </a:lnTo>
                <a:lnTo>
                  <a:pt x="16583" y="27986"/>
                </a:lnTo>
                <a:lnTo>
                  <a:pt x="20578" y="25801"/>
                </a:lnTo>
                <a:lnTo>
                  <a:pt x="25622" y="24345"/>
                </a:lnTo>
                <a:lnTo>
                  <a:pt x="31366" y="23373"/>
                </a:lnTo>
                <a:lnTo>
                  <a:pt x="37577" y="22726"/>
                </a:lnTo>
                <a:lnTo>
                  <a:pt x="43305" y="21500"/>
                </a:lnTo>
                <a:lnTo>
                  <a:pt x="48711" y="19890"/>
                </a:lnTo>
                <a:lnTo>
                  <a:pt x="53903" y="18022"/>
                </a:lnTo>
                <a:lnTo>
                  <a:pt x="60539" y="16777"/>
                </a:lnTo>
                <a:lnTo>
                  <a:pt x="68138" y="15947"/>
                </a:lnTo>
                <a:lnTo>
                  <a:pt x="76379" y="15394"/>
                </a:lnTo>
                <a:lnTo>
                  <a:pt x="84255" y="14231"/>
                </a:lnTo>
                <a:lnTo>
                  <a:pt x="91885" y="12662"/>
                </a:lnTo>
                <a:lnTo>
                  <a:pt x="99355" y="10823"/>
                </a:lnTo>
                <a:lnTo>
                  <a:pt x="106715" y="9596"/>
                </a:lnTo>
                <a:lnTo>
                  <a:pt x="114004" y="8779"/>
                </a:lnTo>
                <a:lnTo>
                  <a:pt x="121244" y="8233"/>
                </a:lnTo>
                <a:lnTo>
                  <a:pt x="129245" y="7870"/>
                </a:lnTo>
                <a:lnTo>
                  <a:pt x="146603" y="7466"/>
                </a:lnTo>
                <a:lnTo>
                  <a:pt x="154089" y="6565"/>
                </a:lnTo>
                <a:lnTo>
                  <a:pt x="160667" y="5170"/>
                </a:lnTo>
                <a:lnTo>
                  <a:pt x="166640" y="3447"/>
                </a:lnTo>
                <a:lnTo>
                  <a:pt x="172210" y="2298"/>
                </a:lnTo>
                <a:lnTo>
                  <a:pt x="177510" y="1531"/>
                </a:lnTo>
                <a:lnTo>
                  <a:pt x="182631" y="1021"/>
                </a:lnTo>
                <a:lnTo>
                  <a:pt x="187633" y="680"/>
                </a:lnTo>
                <a:lnTo>
                  <a:pt x="192555" y="453"/>
                </a:lnTo>
                <a:lnTo>
                  <a:pt x="20716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1076"/>
          <p:cNvSpPr/>
          <p:nvPr/>
        </p:nvSpPr>
        <p:spPr>
          <a:xfrm>
            <a:off x="6150768" y="1885950"/>
            <a:ext cx="207170" cy="14288"/>
          </a:xfrm>
          <a:custGeom>
            <a:avLst/>
            <a:gdLst/>
            <a:ahLst/>
            <a:cxnLst/>
            <a:rect l="0" t="0" r="0" b="0"/>
            <a:pathLst>
              <a:path w="207170" h="14288">
                <a:moveTo>
                  <a:pt x="0" y="14287"/>
                </a:moveTo>
                <a:lnTo>
                  <a:pt x="3793" y="14287"/>
                </a:lnTo>
                <a:lnTo>
                  <a:pt x="6498" y="13493"/>
                </a:lnTo>
                <a:lnTo>
                  <a:pt x="9888" y="12170"/>
                </a:lnTo>
                <a:lnTo>
                  <a:pt x="13736" y="10495"/>
                </a:lnTo>
                <a:lnTo>
                  <a:pt x="17888" y="9377"/>
                </a:lnTo>
                <a:lnTo>
                  <a:pt x="22245" y="8633"/>
                </a:lnTo>
                <a:lnTo>
                  <a:pt x="26736" y="8136"/>
                </a:lnTo>
                <a:lnTo>
                  <a:pt x="32112" y="7805"/>
                </a:lnTo>
                <a:lnTo>
                  <a:pt x="44435" y="7437"/>
                </a:lnTo>
                <a:lnTo>
                  <a:pt x="51054" y="6546"/>
                </a:lnTo>
                <a:lnTo>
                  <a:pt x="57849" y="5157"/>
                </a:lnTo>
                <a:lnTo>
                  <a:pt x="64760" y="3438"/>
                </a:lnTo>
                <a:lnTo>
                  <a:pt x="71748" y="2292"/>
                </a:lnTo>
                <a:lnTo>
                  <a:pt x="78788" y="1528"/>
                </a:lnTo>
                <a:lnTo>
                  <a:pt x="85864" y="1018"/>
                </a:lnTo>
                <a:lnTo>
                  <a:pt x="92167" y="679"/>
                </a:lnTo>
                <a:lnTo>
                  <a:pt x="103405" y="301"/>
                </a:lnTo>
                <a:lnTo>
                  <a:pt x="136178" y="39"/>
                </a:lnTo>
                <a:lnTo>
                  <a:pt x="20716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1077"/>
          <p:cNvSpPr/>
          <p:nvPr/>
        </p:nvSpPr>
        <p:spPr>
          <a:xfrm>
            <a:off x="6465093" y="1485900"/>
            <a:ext cx="1657351" cy="378608"/>
          </a:xfrm>
          <a:custGeom>
            <a:avLst/>
            <a:gdLst/>
            <a:ahLst/>
            <a:cxnLst/>
            <a:rect l="0" t="0" r="0" b="0"/>
            <a:pathLst>
              <a:path w="1657351" h="378608">
                <a:moveTo>
                  <a:pt x="0" y="307181"/>
                </a:moveTo>
                <a:lnTo>
                  <a:pt x="3793" y="310973"/>
                </a:lnTo>
                <a:lnTo>
                  <a:pt x="6498" y="312090"/>
                </a:lnTo>
                <a:lnTo>
                  <a:pt x="22245" y="316000"/>
                </a:lnTo>
                <a:lnTo>
                  <a:pt x="45351" y="326451"/>
                </a:lnTo>
                <a:lnTo>
                  <a:pt x="59563" y="334234"/>
                </a:lnTo>
                <a:lnTo>
                  <a:pt x="73828" y="345447"/>
                </a:lnTo>
                <a:lnTo>
                  <a:pt x="92871" y="356749"/>
                </a:lnTo>
                <a:lnTo>
                  <a:pt x="105040" y="364201"/>
                </a:lnTo>
                <a:lnTo>
                  <a:pt x="118784" y="375426"/>
                </a:lnTo>
                <a:lnTo>
                  <a:pt x="123701" y="377200"/>
                </a:lnTo>
                <a:lnTo>
                  <a:pt x="134309" y="378494"/>
                </a:lnTo>
                <a:lnTo>
                  <a:pt x="141757" y="378607"/>
                </a:lnTo>
                <a:lnTo>
                  <a:pt x="142130" y="377817"/>
                </a:lnTo>
                <a:lnTo>
                  <a:pt x="142543" y="374823"/>
                </a:lnTo>
                <a:lnTo>
                  <a:pt x="141861" y="372913"/>
                </a:lnTo>
                <a:lnTo>
                  <a:pt x="138985" y="368674"/>
                </a:lnTo>
                <a:lnTo>
                  <a:pt x="137177" y="362028"/>
                </a:lnTo>
                <a:lnTo>
                  <a:pt x="135580" y="353782"/>
                </a:lnTo>
                <a:lnTo>
                  <a:pt x="132225" y="344826"/>
                </a:lnTo>
                <a:lnTo>
                  <a:pt x="130204" y="335554"/>
                </a:lnTo>
                <a:lnTo>
                  <a:pt x="128513" y="326141"/>
                </a:lnTo>
                <a:lnTo>
                  <a:pt x="125114" y="316666"/>
                </a:lnTo>
                <a:lnTo>
                  <a:pt x="120959" y="305046"/>
                </a:lnTo>
                <a:lnTo>
                  <a:pt x="118740" y="298614"/>
                </a:lnTo>
                <a:lnTo>
                  <a:pt x="117260" y="291945"/>
                </a:lnTo>
                <a:lnTo>
                  <a:pt x="116273" y="285117"/>
                </a:lnTo>
                <a:lnTo>
                  <a:pt x="115615" y="278184"/>
                </a:lnTo>
                <a:lnTo>
                  <a:pt x="114383" y="271975"/>
                </a:lnTo>
                <a:lnTo>
                  <a:pt x="110897" y="260842"/>
                </a:lnTo>
                <a:lnTo>
                  <a:pt x="109651" y="254063"/>
                </a:lnTo>
                <a:lnTo>
                  <a:pt x="108819" y="246369"/>
                </a:lnTo>
                <a:lnTo>
                  <a:pt x="108265" y="238065"/>
                </a:lnTo>
                <a:lnTo>
                  <a:pt x="107101" y="230147"/>
                </a:lnTo>
                <a:lnTo>
                  <a:pt x="105533" y="222488"/>
                </a:lnTo>
                <a:lnTo>
                  <a:pt x="103693" y="215000"/>
                </a:lnTo>
                <a:lnTo>
                  <a:pt x="101672" y="207627"/>
                </a:lnTo>
                <a:lnTo>
                  <a:pt x="97311" y="193085"/>
                </a:lnTo>
                <a:lnTo>
                  <a:pt x="95830" y="185873"/>
                </a:lnTo>
                <a:lnTo>
                  <a:pt x="94843" y="178684"/>
                </a:lnTo>
                <a:lnTo>
                  <a:pt x="94185" y="171510"/>
                </a:lnTo>
                <a:lnTo>
                  <a:pt x="93746" y="164346"/>
                </a:lnTo>
                <a:lnTo>
                  <a:pt x="93259" y="150036"/>
                </a:lnTo>
                <a:lnTo>
                  <a:pt x="92920" y="116419"/>
                </a:lnTo>
                <a:lnTo>
                  <a:pt x="92870" y="66711"/>
                </a:lnTo>
                <a:lnTo>
                  <a:pt x="93664" y="62730"/>
                </a:lnTo>
                <a:lnTo>
                  <a:pt x="97779" y="53335"/>
                </a:lnTo>
                <a:lnTo>
                  <a:pt x="99020" y="48046"/>
                </a:lnTo>
                <a:lnTo>
                  <a:pt x="101689" y="43049"/>
                </a:lnTo>
                <a:lnTo>
                  <a:pt x="103512" y="40606"/>
                </a:lnTo>
                <a:lnTo>
                  <a:pt x="105536" y="35774"/>
                </a:lnTo>
                <a:lnTo>
                  <a:pt x="106836" y="29997"/>
                </a:lnTo>
                <a:lnTo>
                  <a:pt x="110854" y="25203"/>
                </a:lnTo>
                <a:lnTo>
                  <a:pt x="112796" y="23946"/>
                </a:lnTo>
                <a:lnTo>
                  <a:pt x="117071" y="22549"/>
                </a:lnTo>
                <a:lnTo>
                  <a:pt x="131193" y="20858"/>
                </a:lnTo>
                <a:lnTo>
                  <a:pt x="137154" y="17737"/>
                </a:lnTo>
                <a:lnTo>
                  <a:pt x="146683" y="15820"/>
                </a:lnTo>
                <a:lnTo>
                  <a:pt x="193692" y="14347"/>
                </a:lnTo>
                <a:lnTo>
                  <a:pt x="215347" y="13511"/>
                </a:lnTo>
                <a:lnTo>
                  <a:pt x="260006" y="8139"/>
                </a:lnTo>
                <a:lnTo>
                  <a:pt x="303703" y="7274"/>
                </a:lnTo>
                <a:lnTo>
                  <a:pt x="355142" y="6367"/>
                </a:lnTo>
                <a:lnTo>
                  <a:pt x="400587" y="1492"/>
                </a:lnTo>
                <a:lnTo>
                  <a:pt x="451574" y="294"/>
                </a:lnTo>
                <a:lnTo>
                  <a:pt x="931187" y="0"/>
                </a:lnTo>
                <a:lnTo>
                  <a:pt x="977318" y="3792"/>
                </a:lnTo>
                <a:lnTo>
                  <a:pt x="1024942" y="6150"/>
                </a:lnTo>
                <a:lnTo>
                  <a:pt x="1074241" y="6849"/>
                </a:lnTo>
                <a:lnTo>
                  <a:pt x="1223971" y="7136"/>
                </a:lnTo>
                <a:lnTo>
                  <a:pt x="1273972" y="10933"/>
                </a:lnTo>
                <a:lnTo>
                  <a:pt x="1323977" y="13293"/>
                </a:lnTo>
                <a:lnTo>
                  <a:pt x="1384153" y="14091"/>
                </a:lnTo>
                <a:lnTo>
                  <a:pt x="1451051" y="14261"/>
                </a:lnTo>
                <a:lnTo>
                  <a:pt x="1506192" y="19938"/>
                </a:lnTo>
                <a:lnTo>
                  <a:pt x="1554012" y="21234"/>
                </a:lnTo>
                <a:lnTo>
                  <a:pt x="1610566" y="21423"/>
                </a:lnTo>
                <a:lnTo>
                  <a:pt x="1620947" y="23544"/>
                </a:lnTo>
                <a:lnTo>
                  <a:pt x="1633600" y="27084"/>
                </a:lnTo>
                <a:lnTo>
                  <a:pt x="1657350" y="285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1078"/>
          <p:cNvSpPr/>
          <p:nvPr/>
        </p:nvSpPr>
        <p:spPr>
          <a:xfrm>
            <a:off x="5722143" y="2007393"/>
            <a:ext cx="2421733" cy="92870"/>
          </a:xfrm>
          <a:custGeom>
            <a:avLst/>
            <a:gdLst/>
            <a:ahLst/>
            <a:cxnLst/>
            <a:rect l="0" t="0" r="0" b="0"/>
            <a:pathLst>
              <a:path w="2421733" h="92870">
                <a:moveTo>
                  <a:pt x="0" y="28575"/>
                </a:moveTo>
                <a:lnTo>
                  <a:pt x="72583" y="27782"/>
                </a:lnTo>
                <a:lnTo>
                  <a:pt x="80933" y="26459"/>
                </a:lnTo>
                <a:lnTo>
                  <a:pt x="98676" y="23666"/>
                </a:lnTo>
                <a:lnTo>
                  <a:pt x="127310" y="21300"/>
                </a:lnTo>
                <a:lnTo>
                  <a:pt x="138055" y="19756"/>
                </a:lnTo>
                <a:lnTo>
                  <a:pt x="149186" y="17933"/>
                </a:lnTo>
                <a:lnTo>
                  <a:pt x="195569" y="14214"/>
                </a:lnTo>
                <a:lnTo>
                  <a:pt x="207373" y="12651"/>
                </a:lnTo>
                <a:lnTo>
                  <a:pt x="219211" y="10815"/>
                </a:lnTo>
                <a:lnTo>
                  <a:pt x="262419" y="8232"/>
                </a:lnTo>
                <a:lnTo>
                  <a:pt x="326797" y="7359"/>
                </a:lnTo>
                <a:lnTo>
                  <a:pt x="393018" y="5070"/>
                </a:lnTo>
                <a:lnTo>
                  <a:pt x="426294" y="2253"/>
                </a:lnTo>
                <a:lnTo>
                  <a:pt x="492929" y="445"/>
                </a:lnTo>
                <a:lnTo>
                  <a:pt x="979087" y="0"/>
                </a:lnTo>
                <a:lnTo>
                  <a:pt x="1019615" y="2117"/>
                </a:lnTo>
                <a:lnTo>
                  <a:pt x="1058794" y="4910"/>
                </a:lnTo>
                <a:lnTo>
                  <a:pt x="1117344" y="6482"/>
                </a:lnTo>
                <a:lnTo>
                  <a:pt x="1218174" y="7057"/>
                </a:lnTo>
                <a:lnTo>
                  <a:pt x="1258961" y="9222"/>
                </a:lnTo>
                <a:lnTo>
                  <a:pt x="1300901" y="12036"/>
                </a:lnTo>
                <a:lnTo>
                  <a:pt x="1364675" y="13621"/>
                </a:lnTo>
                <a:lnTo>
                  <a:pt x="1428815" y="14884"/>
                </a:lnTo>
                <a:lnTo>
                  <a:pt x="1450225" y="16273"/>
                </a:lnTo>
                <a:lnTo>
                  <a:pt x="1493857" y="19139"/>
                </a:lnTo>
                <a:lnTo>
                  <a:pt x="1562253" y="20752"/>
                </a:lnTo>
                <a:lnTo>
                  <a:pt x="1628115" y="22024"/>
                </a:lnTo>
                <a:lnTo>
                  <a:pt x="1649766" y="23414"/>
                </a:lnTo>
                <a:lnTo>
                  <a:pt x="1692874" y="26281"/>
                </a:lnTo>
                <a:lnTo>
                  <a:pt x="1757305" y="28690"/>
                </a:lnTo>
                <a:lnTo>
                  <a:pt x="1820846" y="33283"/>
                </a:lnTo>
                <a:lnTo>
                  <a:pt x="1881037" y="35791"/>
                </a:lnTo>
                <a:lnTo>
                  <a:pt x="1922660" y="39190"/>
                </a:lnTo>
                <a:lnTo>
                  <a:pt x="1982464" y="45567"/>
                </a:lnTo>
                <a:lnTo>
                  <a:pt x="2040401" y="52483"/>
                </a:lnTo>
                <a:lnTo>
                  <a:pt x="2078684" y="55076"/>
                </a:lnTo>
                <a:lnTo>
                  <a:pt x="2116866" y="57022"/>
                </a:lnTo>
                <a:lnTo>
                  <a:pt x="2155002" y="60533"/>
                </a:lnTo>
                <a:lnTo>
                  <a:pt x="2191002" y="64739"/>
                </a:lnTo>
                <a:lnTo>
                  <a:pt x="2208381" y="66972"/>
                </a:lnTo>
                <a:lnTo>
                  <a:pt x="2240390" y="69453"/>
                </a:lnTo>
                <a:lnTo>
                  <a:pt x="2269697" y="71349"/>
                </a:lnTo>
                <a:lnTo>
                  <a:pt x="2283069" y="72966"/>
                </a:lnTo>
                <a:lnTo>
                  <a:pt x="2295953" y="74838"/>
                </a:lnTo>
                <a:lnTo>
                  <a:pt x="2339442" y="78636"/>
                </a:lnTo>
                <a:lnTo>
                  <a:pt x="2349410" y="80205"/>
                </a:lnTo>
                <a:lnTo>
                  <a:pt x="2359230" y="82045"/>
                </a:lnTo>
                <a:lnTo>
                  <a:pt x="2380635" y="84635"/>
                </a:lnTo>
                <a:lnTo>
                  <a:pt x="2414302" y="85630"/>
                </a:lnTo>
                <a:lnTo>
                  <a:pt x="2416778" y="86455"/>
                </a:lnTo>
                <a:lnTo>
                  <a:pt x="2418430" y="87799"/>
                </a:lnTo>
                <a:lnTo>
                  <a:pt x="2421732" y="928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1079"/>
          <p:cNvSpPr/>
          <p:nvPr/>
        </p:nvSpPr>
        <p:spPr>
          <a:xfrm>
            <a:off x="6423224" y="2136312"/>
            <a:ext cx="306189" cy="213659"/>
          </a:xfrm>
          <a:custGeom>
            <a:avLst/>
            <a:gdLst/>
            <a:ahLst/>
            <a:cxnLst/>
            <a:rect l="0" t="0" r="0" b="0"/>
            <a:pathLst>
              <a:path w="306189" h="213659">
                <a:moveTo>
                  <a:pt x="6151" y="49675"/>
                </a:moveTo>
                <a:lnTo>
                  <a:pt x="2358" y="49675"/>
                </a:lnTo>
                <a:lnTo>
                  <a:pt x="1241" y="48881"/>
                </a:lnTo>
                <a:lnTo>
                  <a:pt x="496" y="47558"/>
                </a:lnTo>
                <a:lnTo>
                  <a:pt x="0" y="45883"/>
                </a:lnTo>
                <a:lnTo>
                  <a:pt x="462" y="44765"/>
                </a:lnTo>
                <a:lnTo>
                  <a:pt x="1565" y="44021"/>
                </a:lnTo>
                <a:lnTo>
                  <a:pt x="3094" y="43524"/>
                </a:lnTo>
                <a:lnTo>
                  <a:pt x="4113" y="42399"/>
                </a:lnTo>
                <a:lnTo>
                  <a:pt x="4792" y="40856"/>
                </a:lnTo>
                <a:lnTo>
                  <a:pt x="5547" y="37024"/>
                </a:lnTo>
                <a:lnTo>
                  <a:pt x="5882" y="32675"/>
                </a:lnTo>
                <a:lnTo>
                  <a:pt x="7559" y="30404"/>
                </a:lnTo>
                <a:lnTo>
                  <a:pt x="13656" y="25764"/>
                </a:lnTo>
                <a:lnTo>
                  <a:pt x="19540" y="21056"/>
                </a:lnTo>
                <a:lnTo>
                  <a:pt x="25595" y="16318"/>
                </a:lnTo>
                <a:lnTo>
                  <a:pt x="33578" y="11566"/>
                </a:lnTo>
                <a:lnTo>
                  <a:pt x="42418" y="8926"/>
                </a:lnTo>
                <a:lnTo>
                  <a:pt x="51638" y="6958"/>
                </a:lnTo>
                <a:lnTo>
                  <a:pt x="61027" y="3438"/>
                </a:lnTo>
                <a:lnTo>
                  <a:pt x="70493" y="1344"/>
                </a:lnTo>
                <a:lnTo>
                  <a:pt x="75239" y="785"/>
                </a:lnTo>
                <a:lnTo>
                  <a:pt x="80785" y="413"/>
                </a:lnTo>
                <a:lnTo>
                  <a:pt x="86863" y="165"/>
                </a:lnTo>
                <a:lnTo>
                  <a:pt x="93296" y="0"/>
                </a:lnTo>
                <a:lnTo>
                  <a:pt x="99173" y="683"/>
                </a:lnTo>
                <a:lnTo>
                  <a:pt x="104678" y="1933"/>
                </a:lnTo>
                <a:lnTo>
                  <a:pt x="109936" y="3559"/>
                </a:lnTo>
                <a:lnTo>
                  <a:pt x="115028" y="4644"/>
                </a:lnTo>
                <a:lnTo>
                  <a:pt x="120010" y="5367"/>
                </a:lnTo>
                <a:lnTo>
                  <a:pt x="124920" y="5849"/>
                </a:lnTo>
                <a:lnTo>
                  <a:pt x="129780" y="6964"/>
                </a:lnTo>
                <a:lnTo>
                  <a:pt x="134608" y="8501"/>
                </a:lnTo>
                <a:lnTo>
                  <a:pt x="143411" y="12325"/>
                </a:lnTo>
                <a:lnTo>
                  <a:pt x="152830" y="18941"/>
                </a:lnTo>
                <a:lnTo>
                  <a:pt x="158125" y="23580"/>
                </a:lnTo>
                <a:lnTo>
                  <a:pt x="159854" y="25928"/>
                </a:lnTo>
                <a:lnTo>
                  <a:pt x="161776" y="30654"/>
                </a:lnTo>
                <a:lnTo>
                  <a:pt x="162288" y="33820"/>
                </a:lnTo>
                <a:lnTo>
                  <a:pt x="162630" y="37517"/>
                </a:lnTo>
                <a:lnTo>
                  <a:pt x="162858" y="41570"/>
                </a:lnTo>
                <a:lnTo>
                  <a:pt x="162216" y="45065"/>
                </a:lnTo>
                <a:lnTo>
                  <a:pt x="159386" y="51066"/>
                </a:lnTo>
                <a:lnTo>
                  <a:pt x="157520" y="55365"/>
                </a:lnTo>
                <a:lnTo>
                  <a:pt x="155482" y="60612"/>
                </a:lnTo>
                <a:lnTo>
                  <a:pt x="153331" y="66491"/>
                </a:lnTo>
                <a:lnTo>
                  <a:pt x="150308" y="71204"/>
                </a:lnTo>
                <a:lnTo>
                  <a:pt x="146705" y="75140"/>
                </a:lnTo>
                <a:lnTo>
                  <a:pt x="142717" y="78558"/>
                </a:lnTo>
                <a:lnTo>
                  <a:pt x="138470" y="83218"/>
                </a:lnTo>
                <a:lnTo>
                  <a:pt x="134051" y="88706"/>
                </a:lnTo>
                <a:lnTo>
                  <a:pt x="129517" y="94746"/>
                </a:lnTo>
                <a:lnTo>
                  <a:pt x="124114" y="100360"/>
                </a:lnTo>
                <a:lnTo>
                  <a:pt x="118130" y="105690"/>
                </a:lnTo>
                <a:lnTo>
                  <a:pt x="111760" y="110831"/>
                </a:lnTo>
                <a:lnTo>
                  <a:pt x="105926" y="115845"/>
                </a:lnTo>
                <a:lnTo>
                  <a:pt x="100449" y="120776"/>
                </a:lnTo>
                <a:lnTo>
                  <a:pt x="90130" y="130488"/>
                </a:lnTo>
                <a:lnTo>
                  <a:pt x="80251" y="140096"/>
                </a:lnTo>
                <a:lnTo>
                  <a:pt x="74601" y="144881"/>
                </a:lnTo>
                <a:lnTo>
                  <a:pt x="68453" y="149658"/>
                </a:lnTo>
                <a:lnTo>
                  <a:pt x="61973" y="154430"/>
                </a:lnTo>
                <a:lnTo>
                  <a:pt x="56859" y="159200"/>
                </a:lnTo>
                <a:lnTo>
                  <a:pt x="52656" y="163966"/>
                </a:lnTo>
                <a:lnTo>
                  <a:pt x="49061" y="168732"/>
                </a:lnTo>
                <a:lnTo>
                  <a:pt x="45076" y="172702"/>
                </a:lnTo>
                <a:lnTo>
                  <a:pt x="36415" y="179231"/>
                </a:lnTo>
                <a:lnTo>
                  <a:pt x="29391" y="184778"/>
                </a:lnTo>
                <a:lnTo>
                  <a:pt x="26407" y="187369"/>
                </a:lnTo>
                <a:lnTo>
                  <a:pt x="24417" y="189890"/>
                </a:lnTo>
                <a:lnTo>
                  <a:pt x="21617" y="196436"/>
                </a:lnTo>
                <a:lnTo>
                  <a:pt x="20962" y="198246"/>
                </a:lnTo>
                <a:lnTo>
                  <a:pt x="20593" y="203057"/>
                </a:lnTo>
                <a:lnTo>
                  <a:pt x="21335" y="204317"/>
                </a:lnTo>
                <a:lnTo>
                  <a:pt x="22624" y="205157"/>
                </a:lnTo>
                <a:lnTo>
                  <a:pt x="24277" y="205717"/>
                </a:lnTo>
                <a:lnTo>
                  <a:pt x="28230" y="208456"/>
                </a:lnTo>
                <a:lnTo>
                  <a:pt x="30395" y="210298"/>
                </a:lnTo>
                <a:lnTo>
                  <a:pt x="32632" y="211526"/>
                </a:lnTo>
                <a:lnTo>
                  <a:pt x="37235" y="212890"/>
                </a:lnTo>
                <a:lnTo>
                  <a:pt x="46160" y="213496"/>
                </a:lnTo>
                <a:lnTo>
                  <a:pt x="51873" y="213658"/>
                </a:lnTo>
                <a:lnTo>
                  <a:pt x="57270" y="212972"/>
                </a:lnTo>
                <a:lnTo>
                  <a:pt x="62455" y="211721"/>
                </a:lnTo>
                <a:lnTo>
                  <a:pt x="67499" y="210093"/>
                </a:lnTo>
                <a:lnTo>
                  <a:pt x="74037" y="208214"/>
                </a:lnTo>
                <a:lnTo>
                  <a:pt x="98408" y="201777"/>
                </a:lnTo>
                <a:lnTo>
                  <a:pt x="144496" y="190130"/>
                </a:lnTo>
                <a:lnTo>
                  <a:pt x="165533" y="185389"/>
                </a:lnTo>
                <a:lnTo>
                  <a:pt x="176699" y="183013"/>
                </a:lnTo>
                <a:lnTo>
                  <a:pt x="186525" y="180636"/>
                </a:lnTo>
                <a:lnTo>
                  <a:pt x="195457" y="178257"/>
                </a:lnTo>
                <a:lnTo>
                  <a:pt x="203792" y="175878"/>
                </a:lnTo>
                <a:lnTo>
                  <a:pt x="212524" y="174291"/>
                </a:lnTo>
                <a:lnTo>
                  <a:pt x="221520" y="173234"/>
                </a:lnTo>
                <a:lnTo>
                  <a:pt x="230693" y="172529"/>
                </a:lnTo>
                <a:lnTo>
                  <a:pt x="239189" y="172059"/>
                </a:lnTo>
                <a:lnTo>
                  <a:pt x="254979" y="171537"/>
                </a:lnTo>
                <a:lnTo>
                  <a:pt x="262524" y="172191"/>
                </a:lnTo>
                <a:lnTo>
                  <a:pt x="269935" y="173421"/>
                </a:lnTo>
                <a:lnTo>
                  <a:pt x="277257" y="175035"/>
                </a:lnTo>
                <a:lnTo>
                  <a:pt x="282932" y="176904"/>
                </a:lnTo>
                <a:lnTo>
                  <a:pt x="291354" y="181099"/>
                </a:lnTo>
                <a:lnTo>
                  <a:pt x="297744" y="183492"/>
                </a:lnTo>
                <a:lnTo>
                  <a:pt x="306188" y="1854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1080"/>
          <p:cNvSpPr/>
          <p:nvPr/>
        </p:nvSpPr>
        <p:spPr>
          <a:xfrm>
            <a:off x="6801877" y="1571714"/>
            <a:ext cx="227574" cy="249852"/>
          </a:xfrm>
          <a:custGeom>
            <a:avLst/>
            <a:gdLst/>
            <a:ahLst/>
            <a:cxnLst/>
            <a:rect l="0" t="0" r="0" b="0"/>
            <a:pathLst>
              <a:path w="227574" h="249852">
                <a:moveTo>
                  <a:pt x="227573" y="21342"/>
                </a:moveTo>
                <a:lnTo>
                  <a:pt x="216724" y="21342"/>
                </a:lnTo>
                <a:lnTo>
                  <a:pt x="214783" y="20548"/>
                </a:lnTo>
                <a:lnTo>
                  <a:pt x="208084" y="15687"/>
                </a:lnTo>
                <a:lnTo>
                  <a:pt x="207437" y="15191"/>
                </a:lnTo>
                <a:lnTo>
                  <a:pt x="204600" y="14639"/>
                </a:lnTo>
                <a:lnTo>
                  <a:pt x="199900" y="14394"/>
                </a:lnTo>
                <a:lnTo>
                  <a:pt x="186064" y="14237"/>
                </a:lnTo>
                <a:lnTo>
                  <a:pt x="97228" y="14198"/>
                </a:lnTo>
                <a:lnTo>
                  <a:pt x="93845" y="13404"/>
                </a:lnTo>
                <a:lnTo>
                  <a:pt x="90002" y="12081"/>
                </a:lnTo>
                <a:lnTo>
                  <a:pt x="85852" y="10406"/>
                </a:lnTo>
                <a:lnTo>
                  <a:pt x="79126" y="8544"/>
                </a:lnTo>
                <a:lnTo>
                  <a:pt x="73490" y="7716"/>
                </a:lnTo>
                <a:lnTo>
                  <a:pt x="68340" y="7348"/>
                </a:lnTo>
                <a:lnTo>
                  <a:pt x="66648" y="6457"/>
                </a:lnTo>
                <a:lnTo>
                  <a:pt x="65521" y="5068"/>
                </a:lnTo>
                <a:lnTo>
                  <a:pt x="64770" y="3349"/>
                </a:lnTo>
                <a:lnTo>
                  <a:pt x="63475" y="2203"/>
                </a:lnTo>
                <a:lnTo>
                  <a:pt x="61818" y="1439"/>
                </a:lnTo>
                <a:lnTo>
                  <a:pt x="56456" y="0"/>
                </a:lnTo>
                <a:lnTo>
                  <a:pt x="56142" y="7191"/>
                </a:lnTo>
                <a:lnTo>
                  <a:pt x="56125" y="16911"/>
                </a:lnTo>
                <a:lnTo>
                  <a:pt x="55330" y="19182"/>
                </a:lnTo>
                <a:lnTo>
                  <a:pt x="52330" y="23821"/>
                </a:lnTo>
                <a:lnTo>
                  <a:pt x="50469" y="30646"/>
                </a:lnTo>
                <a:lnTo>
                  <a:pt x="49972" y="34688"/>
                </a:lnTo>
                <a:lnTo>
                  <a:pt x="48847" y="38971"/>
                </a:lnTo>
                <a:lnTo>
                  <a:pt x="47304" y="43413"/>
                </a:lnTo>
                <a:lnTo>
                  <a:pt x="45481" y="47962"/>
                </a:lnTo>
                <a:lnTo>
                  <a:pt x="41339" y="55133"/>
                </a:lnTo>
                <a:lnTo>
                  <a:pt x="36852" y="61760"/>
                </a:lnTo>
                <a:lnTo>
                  <a:pt x="34544" y="65750"/>
                </a:lnTo>
                <a:lnTo>
                  <a:pt x="29863" y="74416"/>
                </a:lnTo>
                <a:lnTo>
                  <a:pt x="25137" y="83560"/>
                </a:lnTo>
                <a:lnTo>
                  <a:pt x="23559" y="88220"/>
                </a:lnTo>
                <a:lnTo>
                  <a:pt x="22507" y="92915"/>
                </a:lnTo>
                <a:lnTo>
                  <a:pt x="21807" y="97632"/>
                </a:lnTo>
                <a:lnTo>
                  <a:pt x="18910" y="104990"/>
                </a:lnTo>
                <a:lnTo>
                  <a:pt x="14978" y="111700"/>
                </a:lnTo>
                <a:lnTo>
                  <a:pt x="10583" y="119974"/>
                </a:lnTo>
                <a:lnTo>
                  <a:pt x="8102" y="126826"/>
                </a:lnTo>
                <a:lnTo>
                  <a:pt x="6508" y="133901"/>
                </a:lnTo>
                <a:lnTo>
                  <a:pt x="1284" y="141001"/>
                </a:lnTo>
                <a:lnTo>
                  <a:pt x="0" y="145432"/>
                </a:lnTo>
                <a:lnTo>
                  <a:pt x="451" y="146931"/>
                </a:lnTo>
                <a:lnTo>
                  <a:pt x="1546" y="147931"/>
                </a:lnTo>
                <a:lnTo>
                  <a:pt x="5849" y="149812"/>
                </a:lnTo>
                <a:lnTo>
                  <a:pt x="9829" y="149895"/>
                </a:lnTo>
                <a:lnTo>
                  <a:pt x="10973" y="149112"/>
                </a:lnTo>
                <a:lnTo>
                  <a:pt x="11735" y="147797"/>
                </a:lnTo>
                <a:lnTo>
                  <a:pt x="12244" y="146127"/>
                </a:lnTo>
                <a:lnTo>
                  <a:pt x="14925" y="142154"/>
                </a:lnTo>
                <a:lnTo>
                  <a:pt x="16751" y="139983"/>
                </a:lnTo>
                <a:lnTo>
                  <a:pt x="19556" y="138536"/>
                </a:lnTo>
                <a:lnTo>
                  <a:pt x="23014" y="137571"/>
                </a:lnTo>
                <a:lnTo>
                  <a:pt x="26906" y="136928"/>
                </a:lnTo>
                <a:lnTo>
                  <a:pt x="31089" y="135706"/>
                </a:lnTo>
                <a:lnTo>
                  <a:pt x="35465" y="134097"/>
                </a:lnTo>
                <a:lnTo>
                  <a:pt x="39970" y="132231"/>
                </a:lnTo>
                <a:lnTo>
                  <a:pt x="44560" y="130193"/>
                </a:lnTo>
                <a:lnTo>
                  <a:pt x="53895" y="125812"/>
                </a:lnTo>
                <a:lnTo>
                  <a:pt x="68074" y="118883"/>
                </a:lnTo>
                <a:lnTo>
                  <a:pt x="72821" y="117325"/>
                </a:lnTo>
                <a:lnTo>
                  <a:pt x="77574" y="116287"/>
                </a:lnTo>
                <a:lnTo>
                  <a:pt x="82330" y="115595"/>
                </a:lnTo>
                <a:lnTo>
                  <a:pt x="87088" y="115133"/>
                </a:lnTo>
                <a:lnTo>
                  <a:pt x="91847" y="114826"/>
                </a:lnTo>
                <a:lnTo>
                  <a:pt x="96608" y="114621"/>
                </a:lnTo>
                <a:lnTo>
                  <a:pt x="106130" y="114393"/>
                </a:lnTo>
                <a:lnTo>
                  <a:pt x="125180" y="114247"/>
                </a:lnTo>
                <a:lnTo>
                  <a:pt x="129941" y="115028"/>
                </a:lnTo>
                <a:lnTo>
                  <a:pt x="134705" y="116343"/>
                </a:lnTo>
                <a:lnTo>
                  <a:pt x="139466" y="118013"/>
                </a:lnTo>
                <a:lnTo>
                  <a:pt x="144229" y="119921"/>
                </a:lnTo>
                <a:lnTo>
                  <a:pt x="148991" y="121986"/>
                </a:lnTo>
                <a:lnTo>
                  <a:pt x="153754" y="124157"/>
                </a:lnTo>
                <a:lnTo>
                  <a:pt x="157723" y="126398"/>
                </a:lnTo>
                <a:lnTo>
                  <a:pt x="164249" y="131004"/>
                </a:lnTo>
                <a:lnTo>
                  <a:pt x="169795" y="135697"/>
                </a:lnTo>
                <a:lnTo>
                  <a:pt x="174907" y="140429"/>
                </a:lnTo>
                <a:lnTo>
                  <a:pt x="182246" y="147555"/>
                </a:lnTo>
                <a:lnTo>
                  <a:pt x="187055" y="152314"/>
                </a:lnTo>
                <a:lnTo>
                  <a:pt x="188654" y="154694"/>
                </a:lnTo>
                <a:lnTo>
                  <a:pt x="191699" y="161836"/>
                </a:lnTo>
                <a:lnTo>
                  <a:pt x="196482" y="168979"/>
                </a:lnTo>
                <a:lnTo>
                  <a:pt x="197880" y="173742"/>
                </a:lnTo>
                <a:lnTo>
                  <a:pt x="198666" y="180886"/>
                </a:lnTo>
                <a:lnTo>
                  <a:pt x="196734" y="187765"/>
                </a:lnTo>
                <a:lnTo>
                  <a:pt x="193229" y="195320"/>
                </a:lnTo>
                <a:lnTo>
                  <a:pt x="186794" y="204830"/>
                </a:lnTo>
                <a:lnTo>
                  <a:pt x="184512" y="208755"/>
                </a:lnTo>
                <a:lnTo>
                  <a:pt x="179859" y="216555"/>
                </a:lnTo>
                <a:lnTo>
                  <a:pt x="175146" y="222668"/>
                </a:lnTo>
                <a:lnTo>
                  <a:pt x="170405" y="228030"/>
                </a:lnTo>
                <a:lnTo>
                  <a:pt x="168030" y="230572"/>
                </a:lnTo>
                <a:lnTo>
                  <a:pt x="161157" y="235512"/>
                </a:lnTo>
                <a:lnTo>
                  <a:pt x="157102" y="237941"/>
                </a:lnTo>
                <a:lnTo>
                  <a:pt x="152811" y="239560"/>
                </a:lnTo>
                <a:lnTo>
                  <a:pt x="148363" y="240639"/>
                </a:lnTo>
                <a:lnTo>
                  <a:pt x="143809" y="241359"/>
                </a:lnTo>
                <a:lnTo>
                  <a:pt x="139187" y="241839"/>
                </a:lnTo>
                <a:lnTo>
                  <a:pt x="134518" y="242158"/>
                </a:lnTo>
                <a:lnTo>
                  <a:pt x="129817" y="242372"/>
                </a:lnTo>
                <a:lnTo>
                  <a:pt x="125096" y="243307"/>
                </a:lnTo>
                <a:lnTo>
                  <a:pt x="120361" y="244725"/>
                </a:lnTo>
                <a:lnTo>
                  <a:pt x="115617" y="246464"/>
                </a:lnTo>
                <a:lnTo>
                  <a:pt x="110867" y="247623"/>
                </a:lnTo>
                <a:lnTo>
                  <a:pt x="106112" y="248396"/>
                </a:lnTo>
                <a:lnTo>
                  <a:pt x="101355" y="248911"/>
                </a:lnTo>
                <a:lnTo>
                  <a:pt x="96597" y="249255"/>
                </a:lnTo>
                <a:lnTo>
                  <a:pt x="91837" y="249484"/>
                </a:lnTo>
                <a:lnTo>
                  <a:pt x="79669" y="249806"/>
                </a:lnTo>
                <a:lnTo>
                  <a:pt x="76582" y="249851"/>
                </a:lnTo>
                <a:lnTo>
                  <a:pt x="72938" y="249088"/>
                </a:lnTo>
                <a:lnTo>
                  <a:pt x="68920" y="247785"/>
                </a:lnTo>
                <a:lnTo>
                  <a:pt x="64655" y="246123"/>
                </a:lnTo>
                <a:lnTo>
                  <a:pt x="57798" y="244276"/>
                </a:lnTo>
                <a:lnTo>
                  <a:pt x="52105" y="243455"/>
                </a:lnTo>
                <a:lnTo>
                  <a:pt x="46928" y="243090"/>
                </a:lnTo>
                <a:lnTo>
                  <a:pt x="44436" y="242199"/>
                </a:lnTo>
                <a:lnTo>
                  <a:pt x="37931" y="237946"/>
                </a:lnTo>
                <a:lnTo>
                  <a:pt x="33215" y="233990"/>
                </a:lnTo>
                <a:lnTo>
                  <a:pt x="27500" y="228438"/>
                </a:lnTo>
                <a:lnTo>
                  <a:pt x="20404" y="22136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1081"/>
          <p:cNvSpPr/>
          <p:nvPr/>
        </p:nvSpPr>
        <p:spPr>
          <a:xfrm>
            <a:off x="7065168" y="1621633"/>
            <a:ext cx="171451" cy="200016"/>
          </a:xfrm>
          <a:custGeom>
            <a:avLst/>
            <a:gdLst/>
            <a:ahLst/>
            <a:cxnLst/>
            <a:rect l="0" t="0" r="0" b="0"/>
            <a:pathLst>
              <a:path w="171451" h="200016">
                <a:moveTo>
                  <a:pt x="0" y="35717"/>
                </a:moveTo>
                <a:lnTo>
                  <a:pt x="0" y="29566"/>
                </a:lnTo>
                <a:lnTo>
                  <a:pt x="794" y="29235"/>
                </a:lnTo>
                <a:lnTo>
                  <a:pt x="3793" y="28867"/>
                </a:lnTo>
                <a:lnTo>
                  <a:pt x="5704" y="27975"/>
                </a:lnTo>
                <a:lnTo>
                  <a:pt x="9943" y="24868"/>
                </a:lnTo>
                <a:lnTo>
                  <a:pt x="14474" y="20841"/>
                </a:lnTo>
                <a:lnTo>
                  <a:pt x="16793" y="18656"/>
                </a:lnTo>
                <a:lnTo>
                  <a:pt x="19132" y="17199"/>
                </a:lnTo>
                <a:lnTo>
                  <a:pt x="23850" y="15580"/>
                </a:lnTo>
                <a:lnTo>
                  <a:pt x="28592" y="12744"/>
                </a:lnTo>
                <a:lnTo>
                  <a:pt x="30967" y="10877"/>
                </a:lnTo>
                <a:lnTo>
                  <a:pt x="35724" y="8802"/>
                </a:lnTo>
                <a:lnTo>
                  <a:pt x="38103" y="8248"/>
                </a:lnTo>
                <a:lnTo>
                  <a:pt x="41278" y="7879"/>
                </a:lnTo>
                <a:lnTo>
                  <a:pt x="44981" y="7633"/>
                </a:lnTo>
                <a:lnTo>
                  <a:pt x="49038" y="7469"/>
                </a:lnTo>
                <a:lnTo>
                  <a:pt x="52535" y="6566"/>
                </a:lnTo>
                <a:lnTo>
                  <a:pt x="55661" y="5171"/>
                </a:lnTo>
                <a:lnTo>
                  <a:pt x="58539" y="3446"/>
                </a:lnTo>
                <a:lnTo>
                  <a:pt x="62045" y="2297"/>
                </a:lnTo>
                <a:lnTo>
                  <a:pt x="65970" y="1530"/>
                </a:lnTo>
                <a:lnTo>
                  <a:pt x="70173" y="1020"/>
                </a:lnTo>
                <a:lnTo>
                  <a:pt x="73770" y="679"/>
                </a:lnTo>
                <a:lnTo>
                  <a:pt x="76961" y="452"/>
                </a:lnTo>
                <a:lnTo>
                  <a:pt x="79882" y="301"/>
                </a:lnTo>
                <a:lnTo>
                  <a:pt x="85245" y="132"/>
                </a:lnTo>
                <a:lnTo>
                  <a:pt x="97569" y="15"/>
                </a:lnTo>
                <a:lnTo>
                  <a:pt x="109529" y="0"/>
                </a:lnTo>
                <a:lnTo>
                  <a:pt x="111120" y="793"/>
                </a:lnTo>
                <a:lnTo>
                  <a:pt x="112180" y="2115"/>
                </a:lnTo>
                <a:lnTo>
                  <a:pt x="112887" y="3791"/>
                </a:lnTo>
                <a:lnTo>
                  <a:pt x="114152" y="4908"/>
                </a:lnTo>
                <a:lnTo>
                  <a:pt x="115789" y="5652"/>
                </a:lnTo>
                <a:lnTo>
                  <a:pt x="117674" y="6149"/>
                </a:lnTo>
                <a:lnTo>
                  <a:pt x="118930" y="7273"/>
                </a:lnTo>
                <a:lnTo>
                  <a:pt x="119768" y="8817"/>
                </a:lnTo>
                <a:lnTo>
                  <a:pt x="120327" y="10640"/>
                </a:lnTo>
                <a:lnTo>
                  <a:pt x="123064" y="14782"/>
                </a:lnTo>
                <a:lnTo>
                  <a:pt x="124905" y="16997"/>
                </a:lnTo>
                <a:lnTo>
                  <a:pt x="126133" y="20062"/>
                </a:lnTo>
                <a:lnTo>
                  <a:pt x="126951" y="23693"/>
                </a:lnTo>
                <a:lnTo>
                  <a:pt x="127497" y="27701"/>
                </a:lnTo>
                <a:lnTo>
                  <a:pt x="127067" y="31166"/>
                </a:lnTo>
                <a:lnTo>
                  <a:pt x="125986" y="34271"/>
                </a:lnTo>
                <a:lnTo>
                  <a:pt x="122670" y="39836"/>
                </a:lnTo>
                <a:lnTo>
                  <a:pt x="118550" y="44956"/>
                </a:lnTo>
                <a:lnTo>
                  <a:pt x="116339" y="48226"/>
                </a:lnTo>
                <a:lnTo>
                  <a:pt x="114072" y="51994"/>
                </a:lnTo>
                <a:lnTo>
                  <a:pt x="111767" y="56093"/>
                </a:lnTo>
                <a:lnTo>
                  <a:pt x="108643" y="59619"/>
                </a:lnTo>
                <a:lnTo>
                  <a:pt x="104972" y="62764"/>
                </a:lnTo>
                <a:lnTo>
                  <a:pt x="100938" y="65655"/>
                </a:lnTo>
                <a:lnTo>
                  <a:pt x="97455" y="69169"/>
                </a:lnTo>
                <a:lnTo>
                  <a:pt x="94339" y="73099"/>
                </a:lnTo>
                <a:lnTo>
                  <a:pt x="91468" y="77307"/>
                </a:lnTo>
                <a:lnTo>
                  <a:pt x="88760" y="81700"/>
                </a:lnTo>
                <a:lnTo>
                  <a:pt x="86161" y="86216"/>
                </a:lnTo>
                <a:lnTo>
                  <a:pt x="83635" y="90814"/>
                </a:lnTo>
                <a:lnTo>
                  <a:pt x="81157" y="94673"/>
                </a:lnTo>
                <a:lnTo>
                  <a:pt x="78710" y="98040"/>
                </a:lnTo>
                <a:lnTo>
                  <a:pt x="73876" y="103897"/>
                </a:lnTo>
                <a:lnTo>
                  <a:pt x="69082" y="109146"/>
                </a:lnTo>
                <a:lnTo>
                  <a:pt x="58128" y="120356"/>
                </a:lnTo>
                <a:lnTo>
                  <a:pt x="55421" y="123893"/>
                </a:lnTo>
                <a:lnTo>
                  <a:pt x="50817" y="132663"/>
                </a:lnTo>
                <a:lnTo>
                  <a:pt x="46928" y="137806"/>
                </a:lnTo>
                <a:lnTo>
                  <a:pt x="44779" y="141083"/>
                </a:lnTo>
                <a:lnTo>
                  <a:pt x="42553" y="144854"/>
                </a:lnTo>
                <a:lnTo>
                  <a:pt x="40275" y="148956"/>
                </a:lnTo>
                <a:lnTo>
                  <a:pt x="38756" y="152485"/>
                </a:lnTo>
                <a:lnTo>
                  <a:pt x="37069" y="158522"/>
                </a:lnTo>
                <a:lnTo>
                  <a:pt x="34203" y="163851"/>
                </a:lnTo>
                <a:lnTo>
                  <a:pt x="29687" y="169947"/>
                </a:lnTo>
                <a:lnTo>
                  <a:pt x="29069" y="172897"/>
                </a:lnTo>
                <a:lnTo>
                  <a:pt x="28722" y="179021"/>
                </a:lnTo>
                <a:lnTo>
                  <a:pt x="28673" y="181259"/>
                </a:lnTo>
                <a:lnTo>
                  <a:pt x="29434" y="182751"/>
                </a:lnTo>
                <a:lnTo>
                  <a:pt x="30736" y="183746"/>
                </a:lnTo>
                <a:lnTo>
                  <a:pt x="32397" y="184409"/>
                </a:lnTo>
                <a:lnTo>
                  <a:pt x="33504" y="185645"/>
                </a:lnTo>
                <a:lnTo>
                  <a:pt x="34242" y="187262"/>
                </a:lnTo>
                <a:lnTo>
                  <a:pt x="34735" y="189135"/>
                </a:lnTo>
                <a:lnTo>
                  <a:pt x="35856" y="190383"/>
                </a:lnTo>
                <a:lnTo>
                  <a:pt x="37398" y="191215"/>
                </a:lnTo>
                <a:lnTo>
                  <a:pt x="41783" y="192551"/>
                </a:lnTo>
                <a:lnTo>
                  <a:pt x="46617" y="194850"/>
                </a:lnTo>
                <a:lnTo>
                  <a:pt x="50127" y="196574"/>
                </a:lnTo>
                <a:lnTo>
                  <a:pt x="53262" y="197724"/>
                </a:lnTo>
                <a:lnTo>
                  <a:pt x="56146" y="198490"/>
                </a:lnTo>
                <a:lnTo>
                  <a:pt x="61466" y="199341"/>
                </a:lnTo>
                <a:lnTo>
                  <a:pt x="66477" y="199720"/>
                </a:lnTo>
                <a:lnTo>
                  <a:pt x="71349" y="199888"/>
                </a:lnTo>
                <a:lnTo>
                  <a:pt x="80672" y="199983"/>
                </a:lnTo>
                <a:lnTo>
                  <a:pt x="98045" y="200015"/>
                </a:lnTo>
                <a:lnTo>
                  <a:pt x="101875" y="199224"/>
                </a:lnTo>
                <a:lnTo>
                  <a:pt x="105223" y="197903"/>
                </a:lnTo>
                <a:lnTo>
                  <a:pt x="108249" y="196228"/>
                </a:lnTo>
                <a:lnTo>
                  <a:pt x="111060" y="195112"/>
                </a:lnTo>
                <a:lnTo>
                  <a:pt x="116300" y="193871"/>
                </a:lnTo>
                <a:lnTo>
                  <a:pt x="119601" y="193541"/>
                </a:lnTo>
                <a:lnTo>
                  <a:pt x="123391" y="193320"/>
                </a:lnTo>
                <a:lnTo>
                  <a:pt x="131834" y="193075"/>
                </a:lnTo>
                <a:lnTo>
                  <a:pt x="140878" y="192966"/>
                </a:lnTo>
                <a:lnTo>
                  <a:pt x="144719" y="192143"/>
                </a:lnTo>
                <a:lnTo>
                  <a:pt x="148073" y="190801"/>
                </a:lnTo>
                <a:lnTo>
                  <a:pt x="151103" y="189112"/>
                </a:lnTo>
                <a:lnTo>
                  <a:pt x="154710" y="187987"/>
                </a:lnTo>
                <a:lnTo>
                  <a:pt x="158703" y="187236"/>
                </a:lnTo>
                <a:lnTo>
                  <a:pt x="171450" y="18573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1082"/>
          <p:cNvSpPr/>
          <p:nvPr/>
        </p:nvSpPr>
        <p:spPr>
          <a:xfrm>
            <a:off x="7288036" y="1607439"/>
            <a:ext cx="205758" cy="271368"/>
          </a:xfrm>
          <a:custGeom>
            <a:avLst/>
            <a:gdLst/>
            <a:ahLst/>
            <a:cxnLst/>
            <a:rect l="0" t="0" r="0" b="0"/>
            <a:pathLst>
              <a:path w="205758" h="271368">
                <a:moveTo>
                  <a:pt x="141464" y="49911"/>
                </a:moveTo>
                <a:lnTo>
                  <a:pt x="141464" y="46118"/>
                </a:lnTo>
                <a:lnTo>
                  <a:pt x="142257" y="44207"/>
                </a:lnTo>
                <a:lnTo>
                  <a:pt x="147615" y="36910"/>
                </a:lnTo>
                <a:lnTo>
                  <a:pt x="148166" y="34078"/>
                </a:lnTo>
                <a:lnTo>
                  <a:pt x="148520" y="25793"/>
                </a:lnTo>
                <a:lnTo>
                  <a:pt x="147755" y="23513"/>
                </a:lnTo>
                <a:lnTo>
                  <a:pt x="142449" y="15576"/>
                </a:lnTo>
                <a:lnTo>
                  <a:pt x="137963" y="10810"/>
                </a:lnTo>
                <a:lnTo>
                  <a:pt x="135162" y="9556"/>
                </a:lnTo>
                <a:lnTo>
                  <a:pt x="131705" y="8720"/>
                </a:lnTo>
                <a:lnTo>
                  <a:pt x="127815" y="8162"/>
                </a:lnTo>
                <a:lnTo>
                  <a:pt x="124427" y="6997"/>
                </a:lnTo>
                <a:lnTo>
                  <a:pt x="118546" y="3586"/>
                </a:lnTo>
                <a:lnTo>
                  <a:pt x="115073" y="2359"/>
                </a:lnTo>
                <a:lnTo>
                  <a:pt x="111170" y="1541"/>
                </a:lnTo>
                <a:lnTo>
                  <a:pt x="106980" y="995"/>
                </a:lnTo>
                <a:lnTo>
                  <a:pt x="103394" y="632"/>
                </a:lnTo>
                <a:lnTo>
                  <a:pt x="97291" y="228"/>
                </a:lnTo>
                <a:lnTo>
                  <a:pt x="89817" y="48"/>
                </a:lnTo>
                <a:lnTo>
                  <a:pt x="85602" y="0"/>
                </a:lnTo>
                <a:lnTo>
                  <a:pt x="81203" y="762"/>
                </a:lnTo>
                <a:lnTo>
                  <a:pt x="76684" y="2063"/>
                </a:lnTo>
                <a:lnTo>
                  <a:pt x="72083" y="3725"/>
                </a:lnTo>
                <a:lnTo>
                  <a:pt x="68223" y="4833"/>
                </a:lnTo>
                <a:lnTo>
                  <a:pt x="61816" y="6063"/>
                </a:lnTo>
                <a:lnTo>
                  <a:pt x="58203" y="7185"/>
                </a:lnTo>
                <a:lnTo>
                  <a:pt x="54206" y="8727"/>
                </a:lnTo>
                <a:lnTo>
                  <a:pt x="49954" y="10549"/>
                </a:lnTo>
                <a:lnTo>
                  <a:pt x="46327" y="12557"/>
                </a:lnTo>
                <a:lnTo>
                  <a:pt x="40179" y="16905"/>
                </a:lnTo>
                <a:lnTo>
                  <a:pt x="34800" y="21483"/>
                </a:lnTo>
                <a:lnTo>
                  <a:pt x="32255" y="23815"/>
                </a:lnTo>
                <a:lnTo>
                  <a:pt x="27310" y="30640"/>
                </a:lnTo>
                <a:lnTo>
                  <a:pt x="22466" y="38171"/>
                </a:lnTo>
                <a:lnTo>
                  <a:pt x="17667" y="44164"/>
                </a:lnTo>
                <a:lnTo>
                  <a:pt x="12889" y="51590"/>
                </a:lnTo>
                <a:lnTo>
                  <a:pt x="8120" y="59388"/>
                </a:lnTo>
                <a:lnTo>
                  <a:pt x="3354" y="65500"/>
                </a:lnTo>
                <a:lnTo>
                  <a:pt x="1765" y="69035"/>
                </a:lnTo>
                <a:lnTo>
                  <a:pt x="0" y="77195"/>
                </a:lnTo>
                <a:lnTo>
                  <a:pt x="323" y="80800"/>
                </a:lnTo>
                <a:lnTo>
                  <a:pt x="1333" y="83998"/>
                </a:lnTo>
                <a:lnTo>
                  <a:pt x="2799" y="86923"/>
                </a:lnTo>
                <a:lnTo>
                  <a:pt x="4428" y="94406"/>
                </a:lnTo>
                <a:lnTo>
                  <a:pt x="4863" y="98624"/>
                </a:lnTo>
                <a:lnTo>
                  <a:pt x="5947" y="102230"/>
                </a:lnTo>
                <a:lnTo>
                  <a:pt x="9267" y="108353"/>
                </a:lnTo>
                <a:lnTo>
                  <a:pt x="11264" y="110304"/>
                </a:lnTo>
                <a:lnTo>
                  <a:pt x="13389" y="111604"/>
                </a:lnTo>
                <a:lnTo>
                  <a:pt x="15599" y="112471"/>
                </a:lnTo>
                <a:lnTo>
                  <a:pt x="20172" y="115550"/>
                </a:lnTo>
                <a:lnTo>
                  <a:pt x="22503" y="117483"/>
                </a:lnTo>
                <a:lnTo>
                  <a:pt x="24850" y="118771"/>
                </a:lnTo>
                <a:lnTo>
                  <a:pt x="29575" y="120203"/>
                </a:lnTo>
                <a:lnTo>
                  <a:pt x="34320" y="120839"/>
                </a:lnTo>
                <a:lnTo>
                  <a:pt x="39869" y="121122"/>
                </a:lnTo>
                <a:lnTo>
                  <a:pt x="47627" y="121247"/>
                </a:lnTo>
                <a:lnTo>
                  <a:pt x="51919" y="120487"/>
                </a:lnTo>
                <a:lnTo>
                  <a:pt x="56367" y="119187"/>
                </a:lnTo>
                <a:lnTo>
                  <a:pt x="60920" y="117526"/>
                </a:lnTo>
                <a:lnTo>
                  <a:pt x="64750" y="116419"/>
                </a:lnTo>
                <a:lnTo>
                  <a:pt x="71121" y="115188"/>
                </a:lnTo>
                <a:lnTo>
                  <a:pt x="74725" y="114067"/>
                </a:lnTo>
                <a:lnTo>
                  <a:pt x="78715" y="112525"/>
                </a:lnTo>
                <a:lnTo>
                  <a:pt x="82962" y="110704"/>
                </a:lnTo>
                <a:lnTo>
                  <a:pt x="91915" y="106563"/>
                </a:lnTo>
                <a:lnTo>
                  <a:pt x="96525" y="104347"/>
                </a:lnTo>
                <a:lnTo>
                  <a:pt x="100392" y="102077"/>
                </a:lnTo>
                <a:lnTo>
                  <a:pt x="106806" y="97437"/>
                </a:lnTo>
                <a:lnTo>
                  <a:pt x="112302" y="92729"/>
                </a:lnTo>
                <a:lnTo>
                  <a:pt x="117390" y="87991"/>
                </a:lnTo>
                <a:lnTo>
                  <a:pt x="127125" y="78482"/>
                </a:lnTo>
                <a:lnTo>
                  <a:pt x="136691" y="68960"/>
                </a:lnTo>
                <a:lnTo>
                  <a:pt x="138282" y="65785"/>
                </a:lnTo>
                <a:lnTo>
                  <a:pt x="140050" y="58024"/>
                </a:lnTo>
                <a:lnTo>
                  <a:pt x="142952" y="51400"/>
                </a:lnTo>
                <a:lnTo>
                  <a:pt x="149048" y="43208"/>
                </a:lnTo>
                <a:lnTo>
                  <a:pt x="154427" y="37121"/>
                </a:lnTo>
                <a:lnTo>
                  <a:pt x="160399" y="31010"/>
                </a:lnTo>
                <a:lnTo>
                  <a:pt x="161786" y="29604"/>
                </a:lnTo>
                <a:lnTo>
                  <a:pt x="162155" y="28435"/>
                </a:lnTo>
                <a:lnTo>
                  <a:pt x="162676" y="24586"/>
                </a:lnTo>
                <a:lnTo>
                  <a:pt x="162886" y="32073"/>
                </a:lnTo>
                <a:lnTo>
                  <a:pt x="162895" y="63237"/>
                </a:lnTo>
                <a:lnTo>
                  <a:pt x="163689" y="67526"/>
                </a:lnTo>
                <a:lnTo>
                  <a:pt x="165011" y="71973"/>
                </a:lnTo>
                <a:lnTo>
                  <a:pt x="166688" y="76525"/>
                </a:lnTo>
                <a:lnTo>
                  <a:pt x="167805" y="81147"/>
                </a:lnTo>
                <a:lnTo>
                  <a:pt x="168549" y="85816"/>
                </a:lnTo>
                <a:lnTo>
                  <a:pt x="169046" y="90516"/>
                </a:lnTo>
                <a:lnTo>
                  <a:pt x="169377" y="96031"/>
                </a:lnTo>
                <a:lnTo>
                  <a:pt x="169745" y="108508"/>
                </a:lnTo>
                <a:lnTo>
                  <a:pt x="170636" y="114376"/>
                </a:lnTo>
                <a:lnTo>
                  <a:pt x="172025" y="119875"/>
                </a:lnTo>
                <a:lnTo>
                  <a:pt x="173744" y="125129"/>
                </a:lnTo>
                <a:lnTo>
                  <a:pt x="174889" y="130218"/>
                </a:lnTo>
                <a:lnTo>
                  <a:pt x="175654" y="135199"/>
                </a:lnTo>
                <a:lnTo>
                  <a:pt x="176164" y="140107"/>
                </a:lnTo>
                <a:lnTo>
                  <a:pt x="176503" y="144967"/>
                </a:lnTo>
                <a:lnTo>
                  <a:pt x="176730" y="149794"/>
                </a:lnTo>
                <a:lnTo>
                  <a:pt x="176881" y="154599"/>
                </a:lnTo>
                <a:lnTo>
                  <a:pt x="177775" y="159390"/>
                </a:lnTo>
                <a:lnTo>
                  <a:pt x="179165" y="164172"/>
                </a:lnTo>
                <a:lnTo>
                  <a:pt x="180886" y="168947"/>
                </a:lnTo>
                <a:lnTo>
                  <a:pt x="182032" y="173719"/>
                </a:lnTo>
                <a:lnTo>
                  <a:pt x="182797" y="178487"/>
                </a:lnTo>
                <a:lnTo>
                  <a:pt x="183307" y="183253"/>
                </a:lnTo>
                <a:lnTo>
                  <a:pt x="184440" y="188018"/>
                </a:lnTo>
                <a:lnTo>
                  <a:pt x="185989" y="192782"/>
                </a:lnTo>
                <a:lnTo>
                  <a:pt x="187816" y="197546"/>
                </a:lnTo>
                <a:lnTo>
                  <a:pt x="189034" y="202309"/>
                </a:lnTo>
                <a:lnTo>
                  <a:pt x="189846" y="207072"/>
                </a:lnTo>
                <a:lnTo>
                  <a:pt x="190388" y="211835"/>
                </a:lnTo>
                <a:lnTo>
                  <a:pt x="193105" y="219244"/>
                </a:lnTo>
                <a:lnTo>
                  <a:pt x="194942" y="222330"/>
                </a:lnTo>
                <a:lnTo>
                  <a:pt x="196982" y="229994"/>
                </a:lnTo>
                <a:lnTo>
                  <a:pt x="197526" y="234260"/>
                </a:lnTo>
                <a:lnTo>
                  <a:pt x="200247" y="241116"/>
                </a:lnTo>
                <a:lnTo>
                  <a:pt x="203309" y="246810"/>
                </a:lnTo>
                <a:lnTo>
                  <a:pt x="204669" y="251986"/>
                </a:lnTo>
                <a:lnTo>
                  <a:pt x="205435" y="259362"/>
                </a:lnTo>
                <a:lnTo>
                  <a:pt x="205729" y="267589"/>
                </a:lnTo>
                <a:lnTo>
                  <a:pt x="205757" y="27136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1083"/>
          <p:cNvSpPr/>
          <p:nvPr/>
        </p:nvSpPr>
        <p:spPr>
          <a:xfrm>
            <a:off x="907256" y="2807580"/>
            <a:ext cx="321470" cy="14202"/>
          </a:xfrm>
          <a:custGeom>
            <a:avLst/>
            <a:gdLst/>
            <a:ahLst/>
            <a:cxnLst/>
            <a:rect l="0" t="0" r="0" b="0"/>
            <a:pathLst>
              <a:path w="321470" h="14202">
                <a:moveTo>
                  <a:pt x="0" y="14201"/>
                </a:moveTo>
                <a:lnTo>
                  <a:pt x="0" y="10409"/>
                </a:lnTo>
                <a:lnTo>
                  <a:pt x="794" y="9291"/>
                </a:lnTo>
                <a:lnTo>
                  <a:pt x="2116" y="8546"/>
                </a:lnTo>
                <a:lnTo>
                  <a:pt x="3792" y="8050"/>
                </a:lnTo>
                <a:lnTo>
                  <a:pt x="5703" y="7719"/>
                </a:lnTo>
                <a:lnTo>
                  <a:pt x="9943" y="7351"/>
                </a:lnTo>
                <a:lnTo>
                  <a:pt x="19132" y="7115"/>
                </a:lnTo>
                <a:lnTo>
                  <a:pt x="207169" y="7057"/>
                </a:lnTo>
                <a:lnTo>
                  <a:pt x="214313" y="6263"/>
                </a:lnTo>
                <a:lnTo>
                  <a:pt x="221456" y="4940"/>
                </a:lnTo>
                <a:lnTo>
                  <a:pt x="228600" y="3265"/>
                </a:lnTo>
                <a:lnTo>
                  <a:pt x="235744" y="2147"/>
                </a:lnTo>
                <a:lnTo>
                  <a:pt x="242887" y="1403"/>
                </a:lnTo>
                <a:lnTo>
                  <a:pt x="250031" y="906"/>
                </a:lnTo>
                <a:lnTo>
                  <a:pt x="256381" y="575"/>
                </a:lnTo>
                <a:lnTo>
                  <a:pt x="267670" y="207"/>
                </a:lnTo>
                <a:lnTo>
                  <a:pt x="282950" y="0"/>
                </a:lnTo>
                <a:lnTo>
                  <a:pt x="287852" y="765"/>
                </a:lnTo>
                <a:lnTo>
                  <a:pt x="292708" y="2069"/>
                </a:lnTo>
                <a:lnTo>
                  <a:pt x="297532" y="3731"/>
                </a:lnTo>
                <a:lnTo>
                  <a:pt x="301542" y="4840"/>
                </a:lnTo>
                <a:lnTo>
                  <a:pt x="305009" y="5579"/>
                </a:lnTo>
                <a:lnTo>
                  <a:pt x="312485" y="6765"/>
                </a:lnTo>
                <a:lnTo>
                  <a:pt x="313892" y="7656"/>
                </a:lnTo>
                <a:lnTo>
                  <a:pt x="315624" y="9044"/>
                </a:lnTo>
                <a:lnTo>
                  <a:pt x="321469" y="1420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1084"/>
          <p:cNvSpPr/>
          <p:nvPr/>
        </p:nvSpPr>
        <p:spPr>
          <a:xfrm>
            <a:off x="978703" y="2907506"/>
            <a:ext cx="207160" cy="14288"/>
          </a:xfrm>
          <a:custGeom>
            <a:avLst/>
            <a:gdLst/>
            <a:ahLst/>
            <a:cxnLst/>
            <a:rect l="0" t="0" r="0" b="0"/>
            <a:pathLst>
              <a:path w="207160" h="14288">
                <a:moveTo>
                  <a:pt x="14278" y="0"/>
                </a:moveTo>
                <a:lnTo>
                  <a:pt x="10485" y="0"/>
                </a:lnTo>
                <a:lnTo>
                  <a:pt x="8575" y="794"/>
                </a:lnTo>
                <a:lnTo>
                  <a:pt x="6507" y="2116"/>
                </a:lnTo>
                <a:lnTo>
                  <a:pt x="5" y="7132"/>
                </a:lnTo>
                <a:lnTo>
                  <a:pt x="0" y="7136"/>
                </a:lnTo>
                <a:lnTo>
                  <a:pt x="3786" y="10934"/>
                </a:lnTo>
                <a:lnTo>
                  <a:pt x="5695" y="12052"/>
                </a:lnTo>
                <a:lnTo>
                  <a:pt x="7763" y="12797"/>
                </a:lnTo>
                <a:lnTo>
                  <a:pt x="9934" y="13294"/>
                </a:lnTo>
                <a:lnTo>
                  <a:pt x="12176" y="13625"/>
                </a:lnTo>
                <a:lnTo>
                  <a:pt x="16783" y="13993"/>
                </a:lnTo>
                <a:lnTo>
                  <a:pt x="23593" y="14156"/>
                </a:lnTo>
                <a:lnTo>
                  <a:pt x="207159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1085"/>
          <p:cNvSpPr/>
          <p:nvPr/>
        </p:nvSpPr>
        <p:spPr>
          <a:xfrm>
            <a:off x="1514475" y="2757487"/>
            <a:ext cx="314326" cy="42864"/>
          </a:xfrm>
          <a:custGeom>
            <a:avLst/>
            <a:gdLst/>
            <a:ahLst/>
            <a:cxnLst/>
            <a:rect l="0" t="0" r="0" b="0"/>
            <a:pathLst>
              <a:path w="314326" h="42864">
                <a:moveTo>
                  <a:pt x="0" y="42863"/>
                </a:moveTo>
                <a:lnTo>
                  <a:pt x="27726" y="42863"/>
                </a:lnTo>
                <a:lnTo>
                  <a:pt x="31977" y="42069"/>
                </a:lnTo>
                <a:lnTo>
                  <a:pt x="36400" y="40746"/>
                </a:lnTo>
                <a:lnTo>
                  <a:pt x="40935" y="39070"/>
                </a:lnTo>
                <a:lnTo>
                  <a:pt x="45546" y="37953"/>
                </a:lnTo>
                <a:lnTo>
                  <a:pt x="54903" y="36712"/>
                </a:lnTo>
                <a:lnTo>
                  <a:pt x="59620" y="35587"/>
                </a:lnTo>
                <a:lnTo>
                  <a:pt x="64353" y="34043"/>
                </a:lnTo>
                <a:lnTo>
                  <a:pt x="69096" y="32221"/>
                </a:lnTo>
                <a:lnTo>
                  <a:pt x="80715" y="28079"/>
                </a:lnTo>
                <a:lnTo>
                  <a:pt x="107577" y="18952"/>
                </a:lnTo>
                <a:lnTo>
                  <a:pt x="113787" y="17397"/>
                </a:lnTo>
                <a:lnTo>
                  <a:pt x="119514" y="16361"/>
                </a:lnTo>
                <a:lnTo>
                  <a:pt x="124920" y="15670"/>
                </a:lnTo>
                <a:lnTo>
                  <a:pt x="131698" y="14415"/>
                </a:lnTo>
                <a:lnTo>
                  <a:pt x="147697" y="10905"/>
                </a:lnTo>
                <a:lnTo>
                  <a:pt x="155614" y="9651"/>
                </a:lnTo>
                <a:lnTo>
                  <a:pt x="163274" y="8815"/>
                </a:lnTo>
                <a:lnTo>
                  <a:pt x="170762" y="8258"/>
                </a:lnTo>
                <a:lnTo>
                  <a:pt x="177341" y="7093"/>
                </a:lnTo>
                <a:lnTo>
                  <a:pt x="183315" y="5522"/>
                </a:lnTo>
                <a:lnTo>
                  <a:pt x="188885" y="3682"/>
                </a:lnTo>
                <a:lnTo>
                  <a:pt x="194979" y="2454"/>
                </a:lnTo>
                <a:lnTo>
                  <a:pt x="201423" y="1636"/>
                </a:lnTo>
                <a:lnTo>
                  <a:pt x="208101" y="1091"/>
                </a:lnTo>
                <a:lnTo>
                  <a:pt x="214140" y="727"/>
                </a:lnTo>
                <a:lnTo>
                  <a:pt x="225083" y="323"/>
                </a:lnTo>
                <a:lnTo>
                  <a:pt x="240170" y="96"/>
                </a:lnTo>
                <a:lnTo>
                  <a:pt x="3143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1086"/>
          <p:cNvSpPr/>
          <p:nvPr/>
        </p:nvSpPr>
        <p:spPr>
          <a:xfrm>
            <a:off x="1900237" y="2628990"/>
            <a:ext cx="242352" cy="235323"/>
          </a:xfrm>
          <a:custGeom>
            <a:avLst/>
            <a:gdLst/>
            <a:ahLst/>
            <a:cxnLst/>
            <a:rect l="0" t="0" r="0" b="0"/>
            <a:pathLst>
              <a:path w="242352" h="235323">
                <a:moveTo>
                  <a:pt x="0" y="28485"/>
                </a:moveTo>
                <a:lnTo>
                  <a:pt x="3792" y="24692"/>
                </a:lnTo>
                <a:lnTo>
                  <a:pt x="5703" y="23575"/>
                </a:lnTo>
                <a:lnTo>
                  <a:pt x="12979" y="21209"/>
                </a:lnTo>
                <a:lnTo>
                  <a:pt x="16590" y="19665"/>
                </a:lnTo>
                <a:lnTo>
                  <a:pt x="24042" y="15834"/>
                </a:lnTo>
                <a:lnTo>
                  <a:pt x="30000" y="11485"/>
                </a:lnTo>
                <a:lnTo>
                  <a:pt x="34287" y="10008"/>
                </a:lnTo>
                <a:lnTo>
                  <a:pt x="39527" y="9023"/>
                </a:lnTo>
                <a:lnTo>
                  <a:pt x="45401" y="8366"/>
                </a:lnTo>
                <a:lnTo>
                  <a:pt x="50905" y="7929"/>
                </a:lnTo>
                <a:lnTo>
                  <a:pt x="56162" y="7637"/>
                </a:lnTo>
                <a:lnTo>
                  <a:pt x="61254" y="7442"/>
                </a:lnTo>
                <a:lnTo>
                  <a:pt x="67030" y="6519"/>
                </a:lnTo>
                <a:lnTo>
                  <a:pt x="73261" y="5110"/>
                </a:lnTo>
                <a:lnTo>
                  <a:pt x="79797" y="3376"/>
                </a:lnTo>
                <a:lnTo>
                  <a:pt x="85742" y="2221"/>
                </a:lnTo>
                <a:lnTo>
                  <a:pt x="91292" y="1450"/>
                </a:lnTo>
                <a:lnTo>
                  <a:pt x="96580" y="937"/>
                </a:lnTo>
                <a:lnTo>
                  <a:pt x="101693" y="594"/>
                </a:lnTo>
                <a:lnTo>
                  <a:pt x="106689" y="366"/>
                </a:lnTo>
                <a:lnTo>
                  <a:pt x="117268" y="112"/>
                </a:lnTo>
                <a:lnTo>
                  <a:pt x="129906" y="0"/>
                </a:lnTo>
                <a:lnTo>
                  <a:pt x="135023" y="764"/>
                </a:lnTo>
                <a:lnTo>
                  <a:pt x="139228" y="2066"/>
                </a:lnTo>
                <a:lnTo>
                  <a:pt x="142825" y="3729"/>
                </a:lnTo>
                <a:lnTo>
                  <a:pt x="147604" y="5630"/>
                </a:lnTo>
                <a:lnTo>
                  <a:pt x="159264" y="9861"/>
                </a:lnTo>
                <a:lnTo>
                  <a:pt x="163326" y="12100"/>
                </a:lnTo>
                <a:lnTo>
                  <a:pt x="166034" y="14387"/>
                </a:lnTo>
                <a:lnTo>
                  <a:pt x="171962" y="21397"/>
                </a:lnTo>
                <a:lnTo>
                  <a:pt x="174173" y="23760"/>
                </a:lnTo>
                <a:lnTo>
                  <a:pt x="175646" y="26128"/>
                </a:lnTo>
                <a:lnTo>
                  <a:pt x="177284" y="30877"/>
                </a:lnTo>
                <a:lnTo>
                  <a:pt x="176927" y="33254"/>
                </a:lnTo>
                <a:lnTo>
                  <a:pt x="175895" y="35633"/>
                </a:lnTo>
                <a:lnTo>
                  <a:pt x="172632" y="41187"/>
                </a:lnTo>
                <a:lnTo>
                  <a:pt x="168536" y="48946"/>
                </a:lnTo>
                <a:lnTo>
                  <a:pt x="161953" y="55570"/>
                </a:lnTo>
                <a:lnTo>
                  <a:pt x="157975" y="58448"/>
                </a:lnTo>
                <a:lnTo>
                  <a:pt x="153735" y="61954"/>
                </a:lnTo>
                <a:lnTo>
                  <a:pt x="149321" y="65879"/>
                </a:lnTo>
                <a:lnTo>
                  <a:pt x="144792" y="70083"/>
                </a:lnTo>
                <a:lnTo>
                  <a:pt x="140184" y="73679"/>
                </a:lnTo>
                <a:lnTo>
                  <a:pt x="135525" y="76871"/>
                </a:lnTo>
                <a:lnTo>
                  <a:pt x="130831" y="79792"/>
                </a:lnTo>
                <a:lnTo>
                  <a:pt x="126114" y="82533"/>
                </a:lnTo>
                <a:lnTo>
                  <a:pt x="116640" y="87696"/>
                </a:lnTo>
                <a:lnTo>
                  <a:pt x="109255" y="92636"/>
                </a:lnTo>
                <a:lnTo>
                  <a:pt x="102533" y="97477"/>
                </a:lnTo>
                <a:lnTo>
                  <a:pt x="98518" y="99880"/>
                </a:lnTo>
                <a:lnTo>
                  <a:pt x="94253" y="102275"/>
                </a:lnTo>
                <a:lnTo>
                  <a:pt x="85282" y="107053"/>
                </a:lnTo>
                <a:lnTo>
                  <a:pt x="74172" y="112796"/>
                </a:lnTo>
                <a:lnTo>
                  <a:pt x="70536" y="113581"/>
                </a:lnTo>
                <a:lnTo>
                  <a:pt x="64659" y="114173"/>
                </a:lnTo>
                <a:lnTo>
                  <a:pt x="68194" y="114199"/>
                </a:lnTo>
                <a:lnTo>
                  <a:pt x="69275" y="113409"/>
                </a:lnTo>
                <a:lnTo>
                  <a:pt x="69996" y="112088"/>
                </a:lnTo>
                <a:lnTo>
                  <a:pt x="70477" y="110414"/>
                </a:lnTo>
                <a:lnTo>
                  <a:pt x="72384" y="108504"/>
                </a:lnTo>
                <a:lnTo>
                  <a:pt x="78738" y="104266"/>
                </a:lnTo>
                <a:lnTo>
                  <a:pt x="82654" y="102818"/>
                </a:lnTo>
                <a:lnTo>
                  <a:pt x="86853" y="101853"/>
                </a:lnTo>
                <a:lnTo>
                  <a:pt x="91239" y="101209"/>
                </a:lnTo>
                <a:lnTo>
                  <a:pt x="95751" y="99986"/>
                </a:lnTo>
                <a:lnTo>
                  <a:pt x="100347" y="98377"/>
                </a:lnTo>
                <a:lnTo>
                  <a:pt x="104998" y="96511"/>
                </a:lnTo>
                <a:lnTo>
                  <a:pt x="109686" y="95267"/>
                </a:lnTo>
                <a:lnTo>
                  <a:pt x="114399" y="94437"/>
                </a:lnTo>
                <a:lnTo>
                  <a:pt x="119128" y="93884"/>
                </a:lnTo>
                <a:lnTo>
                  <a:pt x="124663" y="93516"/>
                </a:lnTo>
                <a:lnTo>
                  <a:pt x="130733" y="93270"/>
                </a:lnTo>
                <a:lnTo>
                  <a:pt x="143829" y="92997"/>
                </a:lnTo>
                <a:lnTo>
                  <a:pt x="171135" y="92807"/>
                </a:lnTo>
                <a:lnTo>
                  <a:pt x="176002" y="93591"/>
                </a:lnTo>
                <a:lnTo>
                  <a:pt x="181629" y="94908"/>
                </a:lnTo>
                <a:lnTo>
                  <a:pt x="187761" y="96579"/>
                </a:lnTo>
                <a:lnTo>
                  <a:pt x="192643" y="97693"/>
                </a:lnTo>
                <a:lnTo>
                  <a:pt x="200184" y="98932"/>
                </a:lnTo>
                <a:lnTo>
                  <a:pt x="204099" y="100055"/>
                </a:lnTo>
                <a:lnTo>
                  <a:pt x="208298" y="101598"/>
                </a:lnTo>
                <a:lnTo>
                  <a:pt x="212684" y="103421"/>
                </a:lnTo>
                <a:lnTo>
                  <a:pt x="217195" y="105430"/>
                </a:lnTo>
                <a:lnTo>
                  <a:pt x="226442" y="109778"/>
                </a:lnTo>
                <a:lnTo>
                  <a:pt x="233726" y="114357"/>
                </a:lnTo>
                <a:lnTo>
                  <a:pt x="236780" y="116689"/>
                </a:lnTo>
                <a:lnTo>
                  <a:pt x="238816" y="119831"/>
                </a:lnTo>
                <a:lnTo>
                  <a:pt x="240173" y="123514"/>
                </a:lnTo>
                <a:lnTo>
                  <a:pt x="241078" y="127556"/>
                </a:lnTo>
                <a:lnTo>
                  <a:pt x="242083" y="134164"/>
                </a:lnTo>
                <a:lnTo>
                  <a:pt x="242351" y="137038"/>
                </a:lnTo>
                <a:lnTo>
                  <a:pt x="241736" y="140541"/>
                </a:lnTo>
                <a:lnTo>
                  <a:pt x="240533" y="144464"/>
                </a:lnTo>
                <a:lnTo>
                  <a:pt x="238936" y="148666"/>
                </a:lnTo>
                <a:lnTo>
                  <a:pt x="237078" y="153056"/>
                </a:lnTo>
                <a:lnTo>
                  <a:pt x="235046" y="157569"/>
                </a:lnTo>
                <a:lnTo>
                  <a:pt x="230671" y="166818"/>
                </a:lnTo>
                <a:lnTo>
                  <a:pt x="226081" y="176220"/>
                </a:lnTo>
                <a:lnTo>
                  <a:pt x="222952" y="180156"/>
                </a:lnTo>
                <a:lnTo>
                  <a:pt x="219278" y="183574"/>
                </a:lnTo>
                <a:lnTo>
                  <a:pt x="215242" y="186646"/>
                </a:lnTo>
                <a:lnTo>
                  <a:pt x="210963" y="190282"/>
                </a:lnTo>
                <a:lnTo>
                  <a:pt x="206523" y="194293"/>
                </a:lnTo>
                <a:lnTo>
                  <a:pt x="201976" y="198555"/>
                </a:lnTo>
                <a:lnTo>
                  <a:pt x="197357" y="202190"/>
                </a:lnTo>
                <a:lnTo>
                  <a:pt x="192690" y="205407"/>
                </a:lnTo>
                <a:lnTo>
                  <a:pt x="187991" y="208345"/>
                </a:lnTo>
                <a:lnTo>
                  <a:pt x="183271" y="211098"/>
                </a:lnTo>
                <a:lnTo>
                  <a:pt x="178537" y="213727"/>
                </a:lnTo>
                <a:lnTo>
                  <a:pt x="169044" y="218764"/>
                </a:lnTo>
                <a:lnTo>
                  <a:pt x="159533" y="223649"/>
                </a:lnTo>
                <a:lnTo>
                  <a:pt x="154774" y="225269"/>
                </a:lnTo>
                <a:lnTo>
                  <a:pt x="150014" y="226350"/>
                </a:lnTo>
                <a:lnTo>
                  <a:pt x="145253" y="227069"/>
                </a:lnTo>
                <a:lnTo>
                  <a:pt x="140492" y="228343"/>
                </a:lnTo>
                <a:lnTo>
                  <a:pt x="135730" y="229986"/>
                </a:lnTo>
                <a:lnTo>
                  <a:pt x="130968" y="231875"/>
                </a:lnTo>
                <a:lnTo>
                  <a:pt x="123560" y="233974"/>
                </a:lnTo>
                <a:lnTo>
                  <a:pt x="116828" y="234907"/>
                </a:lnTo>
                <a:lnTo>
                  <a:pt x="112810" y="235156"/>
                </a:lnTo>
                <a:lnTo>
                  <a:pt x="108544" y="235322"/>
                </a:lnTo>
                <a:lnTo>
                  <a:pt x="104907" y="234638"/>
                </a:lnTo>
                <a:lnTo>
                  <a:pt x="95995" y="230678"/>
                </a:lnTo>
                <a:lnTo>
                  <a:pt x="90818" y="229473"/>
                </a:lnTo>
                <a:lnTo>
                  <a:pt x="83442" y="228795"/>
                </a:lnTo>
                <a:lnTo>
                  <a:pt x="81822" y="227906"/>
                </a:lnTo>
                <a:lnTo>
                  <a:pt x="80742" y="226520"/>
                </a:lnTo>
                <a:lnTo>
                  <a:pt x="79008" y="222384"/>
                </a:lnTo>
                <a:lnTo>
                  <a:pt x="72468" y="215304"/>
                </a:lnTo>
                <a:lnTo>
                  <a:pt x="72918" y="214944"/>
                </a:lnTo>
                <a:lnTo>
                  <a:pt x="75535" y="214543"/>
                </a:lnTo>
                <a:lnTo>
                  <a:pt x="76551" y="213642"/>
                </a:lnTo>
                <a:lnTo>
                  <a:pt x="77227" y="212248"/>
                </a:lnTo>
                <a:lnTo>
                  <a:pt x="78581" y="20707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1087"/>
          <p:cNvSpPr/>
          <p:nvPr/>
        </p:nvSpPr>
        <p:spPr>
          <a:xfrm>
            <a:off x="2321718" y="2614612"/>
            <a:ext cx="71439" cy="250032"/>
          </a:xfrm>
          <a:custGeom>
            <a:avLst/>
            <a:gdLst/>
            <a:ahLst/>
            <a:cxnLst/>
            <a:rect l="0" t="0" r="0" b="0"/>
            <a:pathLst>
              <a:path w="71439" h="250032">
                <a:moveTo>
                  <a:pt x="0" y="0"/>
                </a:moveTo>
                <a:lnTo>
                  <a:pt x="0" y="6151"/>
                </a:lnTo>
                <a:lnTo>
                  <a:pt x="794" y="6482"/>
                </a:lnTo>
                <a:lnTo>
                  <a:pt x="2117" y="6702"/>
                </a:lnTo>
                <a:lnTo>
                  <a:pt x="3793" y="6850"/>
                </a:lnTo>
                <a:lnTo>
                  <a:pt x="5704" y="7741"/>
                </a:lnTo>
                <a:lnTo>
                  <a:pt x="7771" y="9130"/>
                </a:lnTo>
                <a:lnTo>
                  <a:pt x="9943" y="10849"/>
                </a:lnTo>
                <a:lnTo>
                  <a:pt x="11391" y="12789"/>
                </a:lnTo>
                <a:lnTo>
                  <a:pt x="13001" y="17061"/>
                </a:lnTo>
                <a:lnTo>
                  <a:pt x="14223" y="19312"/>
                </a:lnTo>
                <a:lnTo>
                  <a:pt x="15832" y="21606"/>
                </a:lnTo>
                <a:lnTo>
                  <a:pt x="17699" y="23929"/>
                </a:lnTo>
                <a:lnTo>
                  <a:pt x="19737" y="27065"/>
                </a:lnTo>
                <a:lnTo>
                  <a:pt x="21889" y="30743"/>
                </a:lnTo>
                <a:lnTo>
                  <a:pt x="24118" y="34783"/>
                </a:lnTo>
                <a:lnTo>
                  <a:pt x="25604" y="39064"/>
                </a:lnTo>
                <a:lnTo>
                  <a:pt x="26594" y="43505"/>
                </a:lnTo>
                <a:lnTo>
                  <a:pt x="27255" y="48053"/>
                </a:lnTo>
                <a:lnTo>
                  <a:pt x="28488" y="52673"/>
                </a:lnTo>
                <a:lnTo>
                  <a:pt x="30105" y="57340"/>
                </a:lnTo>
                <a:lnTo>
                  <a:pt x="31976" y="62039"/>
                </a:lnTo>
                <a:lnTo>
                  <a:pt x="33224" y="66760"/>
                </a:lnTo>
                <a:lnTo>
                  <a:pt x="34056" y="71494"/>
                </a:lnTo>
                <a:lnTo>
                  <a:pt x="34610" y="76238"/>
                </a:lnTo>
                <a:lnTo>
                  <a:pt x="35773" y="80988"/>
                </a:lnTo>
                <a:lnTo>
                  <a:pt x="37343" y="85742"/>
                </a:lnTo>
                <a:lnTo>
                  <a:pt x="39183" y="90499"/>
                </a:lnTo>
                <a:lnTo>
                  <a:pt x="40409" y="96051"/>
                </a:lnTo>
                <a:lnTo>
                  <a:pt x="41227" y="102134"/>
                </a:lnTo>
                <a:lnTo>
                  <a:pt x="41773" y="108571"/>
                </a:lnTo>
                <a:lnTo>
                  <a:pt x="42930" y="114449"/>
                </a:lnTo>
                <a:lnTo>
                  <a:pt x="44495" y="119956"/>
                </a:lnTo>
                <a:lnTo>
                  <a:pt x="46332" y="125214"/>
                </a:lnTo>
                <a:lnTo>
                  <a:pt x="47557" y="130307"/>
                </a:lnTo>
                <a:lnTo>
                  <a:pt x="48373" y="135290"/>
                </a:lnTo>
                <a:lnTo>
                  <a:pt x="48918" y="140200"/>
                </a:lnTo>
                <a:lnTo>
                  <a:pt x="50075" y="145060"/>
                </a:lnTo>
                <a:lnTo>
                  <a:pt x="51639" y="149888"/>
                </a:lnTo>
                <a:lnTo>
                  <a:pt x="53476" y="154694"/>
                </a:lnTo>
                <a:lnTo>
                  <a:pt x="54701" y="159486"/>
                </a:lnTo>
                <a:lnTo>
                  <a:pt x="55517" y="164268"/>
                </a:lnTo>
                <a:lnTo>
                  <a:pt x="56062" y="169043"/>
                </a:lnTo>
                <a:lnTo>
                  <a:pt x="57218" y="173814"/>
                </a:lnTo>
                <a:lnTo>
                  <a:pt x="58783" y="178583"/>
                </a:lnTo>
                <a:lnTo>
                  <a:pt x="60620" y="183348"/>
                </a:lnTo>
                <a:lnTo>
                  <a:pt x="61845" y="188114"/>
                </a:lnTo>
                <a:lnTo>
                  <a:pt x="62661" y="192878"/>
                </a:lnTo>
                <a:lnTo>
                  <a:pt x="63206" y="197641"/>
                </a:lnTo>
                <a:lnTo>
                  <a:pt x="63568" y="202405"/>
                </a:lnTo>
                <a:lnTo>
                  <a:pt x="63810" y="207168"/>
                </a:lnTo>
                <a:lnTo>
                  <a:pt x="64151" y="219339"/>
                </a:lnTo>
                <a:lnTo>
                  <a:pt x="64286" y="238001"/>
                </a:lnTo>
                <a:lnTo>
                  <a:pt x="64293" y="248609"/>
                </a:lnTo>
                <a:lnTo>
                  <a:pt x="65087" y="249083"/>
                </a:lnTo>
                <a:lnTo>
                  <a:pt x="66411" y="249399"/>
                </a:lnTo>
                <a:lnTo>
                  <a:pt x="71438" y="2500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1088"/>
          <p:cNvSpPr/>
          <p:nvPr/>
        </p:nvSpPr>
        <p:spPr>
          <a:xfrm>
            <a:off x="2243431" y="2728912"/>
            <a:ext cx="221163" cy="14289"/>
          </a:xfrm>
          <a:custGeom>
            <a:avLst/>
            <a:gdLst/>
            <a:ahLst/>
            <a:cxnLst/>
            <a:rect l="0" t="0" r="0" b="0"/>
            <a:pathLst>
              <a:path w="221163" h="14289">
                <a:moveTo>
                  <a:pt x="6850" y="14288"/>
                </a:moveTo>
                <a:lnTo>
                  <a:pt x="0" y="14288"/>
                </a:lnTo>
                <a:lnTo>
                  <a:pt x="68800" y="14288"/>
                </a:lnTo>
                <a:lnTo>
                  <a:pt x="73550" y="13494"/>
                </a:lnTo>
                <a:lnTo>
                  <a:pt x="78304" y="12171"/>
                </a:lnTo>
                <a:lnTo>
                  <a:pt x="83061" y="10495"/>
                </a:lnTo>
                <a:lnTo>
                  <a:pt x="88614" y="9378"/>
                </a:lnTo>
                <a:lnTo>
                  <a:pt x="94696" y="8633"/>
                </a:lnTo>
                <a:lnTo>
                  <a:pt x="101133" y="8137"/>
                </a:lnTo>
                <a:lnTo>
                  <a:pt x="107012" y="7806"/>
                </a:lnTo>
                <a:lnTo>
                  <a:pt x="117777" y="7438"/>
                </a:lnTo>
                <a:lnTo>
                  <a:pt x="123663" y="6546"/>
                </a:lnTo>
                <a:lnTo>
                  <a:pt x="129969" y="5158"/>
                </a:lnTo>
                <a:lnTo>
                  <a:pt x="136555" y="3439"/>
                </a:lnTo>
                <a:lnTo>
                  <a:pt x="141738" y="2292"/>
                </a:lnTo>
                <a:lnTo>
                  <a:pt x="145988" y="1528"/>
                </a:lnTo>
                <a:lnTo>
                  <a:pt x="149615" y="1019"/>
                </a:lnTo>
                <a:lnTo>
                  <a:pt x="154414" y="679"/>
                </a:lnTo>
                <a:lnTo>
                  <a:pt x="159995" y="453"/>
                </a:lnTo>
                <a:lnTo>
                  <a:pt x="177110" y="134"/>
                </a:lnTo>
                <a:lnTo>
                  <a:pt x="22116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1089"/>
          <p:cNvSpPr/>
          <p:nvPr/>
        </p:nvSpPr>
        <p:spPr>
          <a:xfrm>
            <a:off x="2564606" y="2607564"/>
            <a:ext cx="221457" cy="196824"/>
          </a:xfrm>
          <a:custGeom>
            <a:avLst/>
            <a:gdLst/>
            <a:ahLst/>
            <a:cxnLst/>
            <a:rect l="0" t="0" r="0" b="0"/>
            <a:pathLst>
              <a:path w="221457" h="196824">
                <a:moveTo>
                  <a:pt x="0" y="49911"/>
                </a:moveTo>
                <a:lnTo>
                  <a:pt x="0" y="43760"/>
                </a:lnTo>
                <a:lnTo>
                  <a:pt x="3792" y="39269"/>
                </a:lnTo>
                <a:lnTo>
                  <a:pt x="5703" y="38053"/>
                </a:lnTo>
                <a:lnTo>
                  <a:pt x="12185" y="35549"/>
                </a:lnTo>
                <a:lnTo>
                  <a:pt x="16792" y="32151"/>
                </a:lnTo>
                <a:lnTo>
                  <a:pt x="23603" y="27994"/>
                </a:lnTo>
                <a:lnTo>
                  <a:pt x="27641" y="25775"/>
                </a:lnTo>
                <a:lnTo>
                  <a:pt x="34245" y="21192"/>
                </a:lnTo>
                <a:lnTo>
                  <a:pt x="37118" y="18859"/>
                </a:lnTo>
                <a:lnTo>
                  <a:pt x="40620" y="17303"/>
                </a:lnTo>
                <a:lnTo>
                  <a:pt x="44542" y="16266"/>
                </a:lnTo>
                <a:lnTo>
                  <a:pt x="48745" y="15575"/>
                </a:lnTo>
                <a:lnTo>
                  <a:pt x="55531" y="12690"/>
                </a:lnTo>
                <a:lnTo>
                  <a:pt x="58452" y="10809"/>
                </a:lnTo>
                <a:lnTo>
                  <a:pt x="61986" y="9556"/>
                </a:lnTo>
                <a:lnTo>
                  <a:pt x="65931" y="8720"/>
                </a:lnTo>
                <a:lnTo>
                  <a:pt x="70147" y="8162"/>
                </a:lnTo>
                <a:lnTo>
                  <a:pt x="74546" y="6997"/>
                </a:lnTo>
                <a:lnTo>
                  <a:pt x="79066" y="5427"/>
                </a:lnTo>
                <a:lnTo>
                  <a:pt x="83667" y="3586"/>
                </a:lnTo>
                <a:lnTo>
                  <a:pt x="88322" y="2359"/>
                </a:lnTo>
                <a:lnTo>
                  <a:pt x="93012" y="1541"/>
                </a:lnTo>
                <a:lnTo>
                  <a:pt x="97727" y="995"/>
                </a:lnTo>
                <a:lnTo>
                  <a:pt x="101664" y="632"/>
                </a:lnTo>
                <a:lnTo>
                  <a:pt x="108154" y="227"/>
                </a:lnTo>
                <a:lnTo>
                  <a:pt x="115802" y="48"/>
                </a:lnTo>
                <a:lnTo>
                  <a:pt x="120064" y="0"/>
                </a:lnTo>
                <a:lnTo>
                  <a:pt x="122905" y="762"/>
                </a:lnTo>
                <a:lnTo>
                  <a:pt x="124799" y="2063"/>
                </a:lnTo>
                <a:lnTo>
                  <a:pt x="126062" y="3725"/>
                </a:lnTo>
                <a:lnTo>
                  <a:pt x="127697" y="4833"/>
                </a:lnTo>
                <a:lnTo>
                  <a:pt x="133792" y="7185"/>
                </a:lnTo>
                <a:lnTo>
                  <a:pt x="138309" y="10549"/>
                </a:lnTo>
                <a:lnTo>
                  <a:pt x="139037" y="12557"/>
                </a:lnTo>
                <a:lnTo>
                  <a:pt x="138729" y="14689"/>
                </a:lnTo>
                <a:lnTo>
                  <a:pt x="137730" y="16905"/>
                </a:lnTo>
                <a:lnTo>
                  <a:pt x="137063" y="19969"/>
                </a:lnTo>
                <a:lnTo>
                  <a:pt x="136619" y="23600"/>
                </a:lnTo>
                <a:lnTo>
                  <a:pt x="136323" y="27607"/>
                </a:lnTo>
                <a:lnTo>
                  <a:pt x="136126" y="31073"/>
                </a:lnTo>
                <a:lnTo>
                  <a:pt x="135907" y="37040"/>
                </a:lnTo>
                <a:lnTo>
                  <a:pt x="134261" y="40537"/>
                </a:lnTo>
                <a:lnTo>
                  <a:pt x="131576" y="44455"/>
                </a:lnTo>
                <a:lnTo>
                  <a:pt x="128198" y="48655"/>
                </a:lnTo>
                <a:lnTo>
                  <a:pt x="125153" y="53042"/>
                </a:lnTo>
                <a:lnTo>
                  <a:pt x="122329" y="57555"/>
                </a:lnTo>
                <a:lnTo>
                  <a:pt x="119653" y="62150"/>
                </a:lnTo>
                <a:lnTo>
                  <a:pt x="117868" y="66802"/>
                </a:lnTo>
                <a:lnTo>
                  <a:pt x="116679" y="71490"/>
                </a:lnTo>
                <a:lnTo>
                  <a:pt x="115886" y="76203"/>
                </a:lnTo>
                <a:lnTo>
                  <a:pt x="114563" y="80933"/>
                </a:lnTo>
                <a:lnTo>
                  <a:pt x="112888" y="85673"/>
                </a:lnTo>
                <a:lnTo>
                  <a:pt x="110977" y="90421"/>
                </a:lnTo>
                <a:lnTo>
                  <a:pt x="108116" y="95174"/>
                </a:lnTo>
                <a:lnTo>
                  <a:pt x="104621" y="99930"/>
                </a:lnTo>
                <a:lnTo>
                  <a:pt x="100703" y="104688"/>
                </a:lnTo>
                <a:lnTo>
                  <a:pt x="97298" y="109448"/>
                </a:lnTo>
                <a:lnTo>
                  <a:pt x="94234" y="114208"/>
                </a:lnTo>
                <a:lnTo>
                  <a:pt x="91398" y="118969"/>
                </a:lnTo>
                <a:lnTo>
                  <a:pt x="89507" y="123731"/>
                </a:lnTo>
                <a:lnTo>
                  <a:pt x="88246" y="128493"/>
                </a:lnTo>
                <a:lnTo>
                  <a:pt x="87406" y="133255"/>
                </a:lnTo>
                <a:lnTo>
                  <a:pt x="86051" y="137223"/>
                </a:lnTo>
                <a:lnTo>
                  <a:pt x="84355" y="140663"/>
                </a:lnTo>
                <a:lnTo>
                  <a:pt x="81148" y="146601"/>
                </a:lnTo>
                <a:lnTo>
                  <a:pt x="79722" y="151886"/>
                </a:lnTo>
                <a:lnTo>
                  <a:pt x="79341" y="155201"/>
                </a:lnTo>
                <a:lnTo>
                  <a:pt x="79088" y="158998"/>
                </a:lnTo>
                <a:lnTo>
                  <a:pt x="78919" y="163117"/>
                </a:lnTo>
                <a:lnTo>
                  <a:pt x="79600" y="166656"/>
                </a:lnTo>
                <a:lnTo>
                  <a:pt x="82474" y="172706"/>
                </a:lnTo>
                <a:lnTo>
                  <a:pt x="84351" y="174637"/>
                </a:lnTo>
                <a:lnTo>
                  <a:pt x="86396" y="175924"/>
                </a:lnTo>
                <a:lnTo>
                  <a:pt x="88554" y="176782"/>
                </a:lnTo>
                <a:lnTo>
                  <a:pt x="89992" y="178148"/>
                </a:lnTo>
                <a:lnTo>
                  <a:pt x="90951" y="179852"/>
                </a:lnTo>
                <a:lnTo>
                  <a:pt x="91590" y="181782"/>
                </a:lnTo>
                <a:lnTo>
                  <a:pt x="94417" y="186043"/>
                </a:lnTo>
                <a:lnTo>
                  <a:pt x="96282" y="188290"/>
                </a:lnTo>
                <a:lnTo>
                  <a:pt x="98319" y="189789"/>
                </a:lnTo>
                <a:lnTo>
                  <a:pt x="102699" y="191454"/>
                </a:lnTo>
                <a:lnTo>
                  <a:pt x="107292" y="192194"/>
                </a:lnTo>
                <a:lnTo>
                  <a:pt x="109628" y="192391"/>
                </a:lnTo>
                <a:lnTo>
                  <a:pt x="111979" y="193316"/>
                </a:lnTo>
                <a:lnTo>
                  <a:pt x="116708" y="196461"/>
                </a:lnTo>
                <a:lnTo>
                  <a:pt x="119874" y="196823"/>
                </a:lnTo>
                <a:lnTo>
                  <a:pt x="123572" y="196271"/>
                </a:lnTo>
                <a:lnTo>
                  <a:pt x="127625" y="195109"/>
                </a:lnTo>
                <a:lnTo>
                  <a:pt x="131915" y="194335"/>
                </a:lnTo>
                <a:lnTo>
                  <a:pt x="136362" y="193818"/>
                </a:lnTo>
                <a:lnTo>
                  <a:pt x="140914" y="193474"/>
                </a:lnTo>
                <a:lnTo>
                  <a:pt x="144743" y="193245"/>
                </a:lnTo>
                <a:lnTo>
                  <a:pt x="151113" y="192990"/>
                </a:lnTo>
                <a:lnTo>
                  <a:pt x="154717" y="192128"/>
                </a:lnTo>
                <a:lnTo>
                  <a:pt x="158707" y="190759"/>
                </a:lnTo>
                <a:lnTo>
                  <a:pt x="162955" y="189054"/>
                </a:lnTo>
                <a:lnTo>
                  <a:pt x="167374" y="187122"/>
                </a:lnTo>
                <a:lnTo>
                  <a:pt x="176517" y="182860"/>
                </a:lnTo>
                <a:lnTo>
                  <a:pt x="181178" y="181406"/>
                </a:lnTo>
                <a:lnTo>
                  <a:pt x="185873" y="180437"/>
                </a:lnTo>
                <a:lnTo>
                  <a:pt x="190590" y="179791"/>
                </a:lnTo>
                <a:lnTo>
                  <a:pt x="195323" y="178566"/>
                </a:lnTo>
                <a:lnTo>
                  <a:pt x="200065" y="176956"/>
                </a:lnTo>
                <a:lnTo>
                  <a:pt x="204814" y="175089"/>
                </a:lnTo>
                <a:lnTo>
                  <a:pt x="208774" y="173844"/>
                </a:lnTo>
                <a:lnTo>
                  <a:pt x="212208" y="173014"/>
                </a:lnTo>
                <a:lnTo>
                  <a:pt x="221456" y="17135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1090"/>
          <p:cNvSpPr/>
          <p:nvPr/>
        </p:nvSpPr>
        <p:spPr>
          <a:xfrm>
            <a:off x="2286025" y="2907532"/>
            <a:ext cx="235719" cy="14262"/>
          </a:xfrm>
          <a:custGeom>
            <a:avLst/>
            <a:gdLst/>
            <a:ahLst/>
            <a:cxnLst/>
            <a:rect l="0" t="0" r="0" b="0"/>
            <a:pathLst>
              <a:path w="235719" h="14262">
                <a:moveTo>
                  <a:pt x="7118" y="14261"/>
                </a:moveTo>
                <a:lnTo>
                  <a:pt x="0" y="14261"/>
                </a:lnTo>
                <a:lnTo>
                  <a:pt x="83354" y="14261"/>
                </a:lnTo>
                <a:lnTo>
                  <a:pt x="88104" y="13468"/>
                </a:lnTo>
                <a:lnTo>
                  <a:pt x="92859" y="12145"/>
                </a:lnTo>
                <a:lnTo>
                  <a:pt x="97616" y="10469"/>
                </a:lnTo>
                <a:lnTo>
                  <a:pt x="102375" y="9352"/>
                </a:lnTo>
                <a:lnTo>
                  <a:pt x="107135" y="8607"/>
                </a:lnTo>
                <a:lnTo>
                  <a:pt x="111896" y="8110"/>
                </a:lnTo>
                <a:lnTo>
                  <a:pt x="117452" y="7780"/>
                </a:lnTo>
                <a:lnTo>
                  <a:pt x="129974" y="7412"/>
                </a:lnTo>
                <a:lnTo>
                  <a:pt x="146619" y="7205"/>
                </a:lnTo>
                <a:lnTo>
                  <a:pt x="151713" y="6382"/>
                </a:lnTo>
                <a:lnTo>
                  <a:pt x="156696" y="5040"/>
                </a:lnTo>
                <a:lnTo>
                  <a:pt x="161605" y="3351"/>
                </a:lnTo>
                <a:lnTo>
                  <a:pt x="166466" y="2225"/>
                </a:lnTo>
                <a:lnTo>
                  <a:pt x="171294" y="1475"/>
                </a:lnTo>
                <a:lnTo>
                  <a:pt x="176100" y="974"/>
                </a:lnTo>
                <a:lnTo>
                  <a:pt x="180098" y="641"/>
                </a:lnTo>
                <a:lnTo>
                  <a:pt x="186656" y="270"/>
                </a:lnTo>
                <a:lnTo>
                  <a:pt x="196450" y="106"/>
                </a:lnTo>
                <a:lnTo>
                  <a:pt x="214556" y="0"/>
                </a:lnTo>
                <a:lnTo>
                  <a:pt x="217641" y="785"/>
                </a:lnTo>
                <a:lnTo>
                  <a:pt x="220492" y="2102"/>
                </a:lnTo>
                <a:lnTo>
                  <a:pt x="223186" y="3774"/>
                </a:lnTo>
                <a:lnTo>
                  <a:pt x="225776" y="4889"/>
                </a:lnTo>
                <a:lnTo>
                  <a:pt x="228296" y="5632"/>
                </a:lnTo>
                <a:lnTo>
                  <a:pt x="235718" y="71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1091"/>
          <p:cNvSpPr/>
          <p:nvPr/>
        </p:nvSpPr>
        <p:spPr>
          <a:xfrm>
            <a:off x="2914650" y="2564721"/>
            <a:ext cx="185603" cy="248703"/>
          </a:xfrm>
          <a:custGeom>
            <a:avLst/>
            <a:gdLst/>
            <a:ahLst/>
            <a:cxnLst/>
            <a:rect l="0" t="0" r="0" b="0"/>
            <a:pathLst>
              <a:path w="185603" h="248703">
                <a:moveTo>
                  <a:pt x="0" y="28460"/>
                </a:moveTo>
                <a:lnTo>
                  <a:pt x="0" y="24668"/>
                </a:lnTo>
                <a:lnTo>
                  <a:pt x="1587" y="23550"/>
                </a:lnTo>
                <a:lnTo>
                  <a:pt x="4233" y="22805"/>
                </a:lnTo>
                <a:lnTo>
                  <a:pt x="7584" y="22309"/>
                </a:lnTo>
                <a:lnTo>
                  <a:pt x="9818" y="21184"/>
                </a:lnTo>
                <a:lnTo>
                  <a:pt x="11308" y="19641"/>
                </a:lnTo>
                <a:lnTo>
                  <a:pt x="12301" y="17818"/>
                </a:lnTo>
                <a:lnTo>
                  <a:pt x="14551" y="16603"/>
                </a:lnTo>
                <a:lnTo>
                  <a:pt x="17638" y="15792"/>
                </a:lnTo>
                <a:lnTo>
                  <a:pt x="21283" y="15252"/>
                </a:lnTo>
                <a:lnTo>
                  <a:pt x="25301" y="14099"/>
                </a:lnTo>
                <a:lnTo>
                  <a:pt x="29567" y="12536"/>
                </a:lnTo>
                <a:lnTo>
                  <a:pt x="33999" y="10700"/>
                </a:lnTo>
                <a:lnTo>
                  <a:pt x="36953" y="8682"/>
                </a:lnTo>
                <a:lnTo>
                  <a:pt x="38923" y="6544"/>
                </a:lnTo>
                <a:lnTo>
                  <a:pt x="40236" y="4324"/>
                </a:lnTo>
                <a:lnTo>
                  <a:pt x="42699" y="2844"/>
                </a:lnTo>
                <a:lnTo>
                  <a:pt x="45928" y="1858"/>
                </a:lnTo>
                <a:lnTo>
                  <a:pt x="49669" y="1200"/>
                </a:lnTo>
                <a:lnTo>
                  <a:pt x="54544" y="762"/>
                </a:lnTo>
                <a:lnTo>
                  <a:pt x="60175" y="469"/>
                </a:lnTo>
                <a:lnTo>
                  <a:pt x="75244" y="58"/>
                </a:lnTo>
                <a:lnTo>
                  <a:pt x="78737" y="0"/>
                </a:lnTo>
                <a:lnTo>
                  <a:pt x="85035" y="755"/>
                </a:lnTo>
                <a:lnTo>
                  <a:pt x="93203" y="2053"/>
                </a:lnTo>
                <a:lnTo>
                  <a:pt x="102616" y="3711"/>
                </a:lnTo>
                <a:lnTo>
                  <a:pt x="109685" y="4817"/>
                </a:lnTo>
                <a:lnTo>
                  <a:pt x="115192" y="5554"/>
                </a:lnTo>
                <a:lnTo>
                  <a:pt x="119657" y="6046"/>
                </a:lnTo>
                <a:lnTo>
                  <a:pt x="123428" y="7961"/>
                </a:lnTo>
                <a:lnTo>
                  <a:pt x="126735" y="10825"/>
                </a:lnTo>
                <a:lnTo>
                  <a:pt x="132526" y="17447"/>
                </a:lnTo>
                <a:lnTo>
                  <a:pt x="137746" y="23036"/>
                </a:lnTo>
                <a:lnTo>
                  <a:pt x="137868" y="26431"/>
                </a:lnTo>
                <a:lnTo>
                  <a:pt x="136362" y="30283"/>
                </a:lnTo>
                <a:lnTo>
                  <a:pt x="133770" y="34437"/>
                </a:lnTo>
                <a:lnTo>
                  <a:pt x="131249" y="38795"/>
                </a:lnTo>
                <a:lnTo>
                  <a:pt x="126330" y="47870"/>
                </a:lnTo>
                <a:lnTo>
                  <a:pt x="121499" y="55078"/>
                </a:lnTo>
                <a:lnTo>
                  <a:pt x="119099" y="58111"/>
                </a:lnTo>
                <a:lnTo>
                  <a:pt x="115118" y="61721"/>
                </a:lnTo>
                <a:lnTo>
                  <a:pt x="110083" y="65715"/>
                </a:lnTo>
                <a:lnTo>
                  <a:pt x="104344" y="69966"/>
                </a:lnTo>
                <a:lnTo>
                  <a:pt x="99725" y="73593"/>
                </a:lnTo>
                <a:lnTo>
                  <a:pt x="95852" y="76805"/>
                </a:lnTo>
                <a:lnTo>
                  <a:pt x="92476" y="79740"/>
                </a:lnTo>
                <a:lnTo>
                  <a:pt x="88638" y="82490"/>
                </a:lnTo>
                <a:lnTo>
                  <a:pt x="84492" y="85118"/>
                </a:lnTo>
                <a:lnTo>
                  <a:pt x="80140" y="87663"/>
                </a:lnTo>
                <a:lnTo>
                  <a:pt x="76446" y="90153"/>
                </a:lnTo>
                <a:lnTo>
                  <a:pt x="73188" y="92608"/>
                </a:lnTo>
                <a:lnTo>
                  <a:pt x="70223" y="95038"/>
                </a:lnTo>
                <a:lnTo>
                  <a:pt x="64812" y="97737"/>
                </a:lnTo>
                <a:lnTo>
                  <a:pt x="62258" y="98457"/>
                </a:lnTo>
                <a:lnTo>
                  <a:pt x="57303" y="101374"/>
                </a:lnTo>
                <a:lnTo>
                  <a:pt x="50433" y="106709"/>
                </a:lnTo>
                <a:lnTo>
                  <a:pt x="56194" y="107012"/>
                </a:lnTo>
                <a:lnTo>
                  <a:pt x="111964" y="107041"/>
                </a:lnTo>
                <a:lnTo>
                  <a:pt x="117505" y="107835"/>
                </a:lnTo>
                <a:lnTo>
                  <a:pt x="123580" y="109158"/>
                </a:lnTo>
                <a:lnTo>
                  <a:pt x="130012" y="110833"/>
                </a:lnTo>
                <a:lnTo>
                  <a:pt x="135887" y="111951"/>
                </a:lnTo>
                <a:lnTo>
                  <a:pt x="141391" y="112695"/>
                </a:lnTo>
                <a:lnTo>
                  <a:pt x="146648" y="113192"/>
                </a:lnTo>
                <a:lnTo>
                  <a:pt x="151740" y="114317"/>
                </a:lnTo>
                <a:lnTo>
                  <a:pt x="156722" y="115860"/>
                </a:lnTo>
                <a:lnTo>
                  <a:pt x="161631" y="117683"/>
                </a:lnTo>
                <a:lnTo>
                  <a:pt x="165698" y="119692"/>
                </a:lnTo>
                <a:lnTo>
                  <a:pt x="169203" y="121825"/>
                </a:lnTo>
                <a:lnTo>
                  <a:pt x="172333" y="124041"/>
                </a:lnTo>
                <a:lnTo>
                  <a:pt x="177927" y="128619"/>
                </a:lnTo>
                <a:lnTo>
                  <a:pt x="180531" y="130952"/>
                </a:lnTo>
                <a:lnTo>
                  <a:pt x="182266" y="133300"/>
                </a:lnTo>
                <a:lnTo>
                  <a:pt x="184195" y="138026"/>
                </a:lnTo>
                <a:lnTo>
                  <a:pt x="185052" y="144889"/>
                </a:lnTo>
                <a:lnTo>
                  <a:pt x="185280" y="148942"/>
                </a:lnTo>
                <a:lnTo>
                  <a:pt x="185534" y="157678"/>
                </a:lnTo>
                <a:lnTo>
                  <a:pt x="185602" y="162230"/>
                </a:lnTo>
                <a:lnTo>
                  <a:pt x="184059" y="166853"/>
                </a:lnTo>
                <a:lnTo>
                  <a:pt x="181443" y="171522"/>
                </a:lnTo>
                <a:lnTo>
                  <a:pt x="178112" y="176222"/>
                </a:lnTo>
                <a:lnTo>
                  <a:pt x="174304" y="180149"/>
                </a:lnTo>
                <a:lnTo>
                  <a:pt x="170177" y="183561"/>
                </a:lnTo>
                <a:lnTo>
                  <a:pt x="165839" y="186629"/>
                </a:lnTo>
                <a:lnTo>
                  <a:pt x="161359" y="190262"/>
                </a:lnTo>
                <a:lnTo>
                  <a:pt x="156785" y="194272"/>
                </a:lnTo>
                <a:lnTo>
                  <a:pt x="152148" y="198532"/>
                </a:lnTo>
                <a:lnTo>
                  <a:pt x="142763" y="207500"/>
                </a:lnTo>
                <a:lnTo>
                  <a:pt x="138038" y="212113"/>
                </a:lnTo>
                <a:lnTo>
                  <a:pt x="133300" y="215983"/>
                </a:lnTo>
                <a:lnTo>
                  <a:pt x="128554" y="219357"/>
                </a:lnTo>
                <a:lnTo>
                  <a:pt x="123802" y="222399"/>
                </a:lnTo>
                <a:lnTo>
                  <a:pt x="119047" y="226015"/>
                </a:lnTo>
                <a:lnTo>
                  <a:pt x="114290" y="230013"/>
                </a:lnTo>
                <a:lnTo>
                  <a:pt x="109531" y="234266"/>
                </a:lnTo>
                <a:lnTo>
                  <a:pt x="104770" y="237102"/>
                </a:lnTo>
                <a:lnTo>
                  <a:pt x="100009" y="238992"/>
                </a:lnTo>
                <a:lnTo>
                  <a:pt x="95248" y="240252"/>
                </a:lnTo>
                <a:lnTo>
                  <a:pt x="90486" y="241886"/>
                </a:lnTo>
                <a:lnTo>
                  <a:pt x="85724" y="243769"/>
                </a:lnTo>
                <a:lnTo>
                  <a:pt x="80961" y="245818"/>
                </a:lnTo>
                <a:lnTo>
                  <a:pt x="76199" y="247184"/>
                </a:lnTo>
                <a:lnTo>
                  <a:pt x="71437" y="248095"/>
                </a:lnTo>
                <a:lnTo>
                  <a:pt x="66674" y="248702"/>
                </a:lnTo>
                <a:lnTo>
                  <a:pt x="61912" y="248313"/>
                </a:lnTo>
                <a:lnTo>
                  <a:pt x="57150" y="247260"/>
                </a:lnTo>
                <a:lnTo>
                  <a:pt x="52387" y="245764"/>
                </a:lnTo>
                <a:lnTo>
                  <a:pt x="48418" y="244767"/>
                </a:lnTo>
                <a:lnTo>
                  <a:pt x="44979" y="244102"/>
                </a:lnTo>
                <a:lnTo>
                  <a:pt x="41892" y="243659"/>
                </a:lnTo>
                <a:lnTo>
                  <a:pt x="36346" y="243166"/>
                </a:lnTo>
                <a:lnTo>
                  <a:pt x="28575" y="2427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1092"/>
          <p:cNvSpPr/>
          <p:nvPr/>
        </p:nvSpPr>
        <p:spPr>
          <a:xfrm>
            <a:off x="1707356" y="2971800"/>
            <a:ext cx="1578770" cy="100013"/>
          </a:xfrm>
          <a:custGeom>
            <a:avLst/>
            <a:gdLst/>
            <a:ahLst/>
            <a:cxnLst/>
            <a:rect l="0" t="0" r="0" b="0"/>
            <a:pathLst>
              <a:path w="1578770" h="100013">
                <a:moveTo>
                  <a:pt x="0" y="100012"/>
                </a:moveTo>
                <a:lnTo>
                  <a:pt x="0" y="96220"/>
                </a:lnTo>
                <a:lnTo>
                  <a:pt x="794" y="95103"/>
                </a:lnTo>
                <a:lnTo>
                  <a:pt x="2116" y="94358"/>
                </a:lnTo>
                <a:lnTo>
                  <a:pt x="6849" y="92956"/>
                </a:lnTo>
                <a:lnTo>
                  <a:pt x="10849" y="92894"/>
                </a:lnTo>
                <a:lnTo>
                  <a:pt x="12789" y="92092"/>
                </a:lnTo>
                <a:lnTo>
                  <a:pt x="17061" y="89084"/>
                </a:lnTo>
                <a:lnTo>
                  <a:pt x="20105" y="87964"/>
                </a:lnTo>
                <a:lnTo>
                  <a:pt x="31974" y="86388"/>
                </a:lnTo>
                <a:lnTo>
                  <a:pt x="64530" y="84989"/>
                </a:lnTo>
                <a:lnTo>
                  <a:pt x="75247" y="81958"/>
                </a:lnTo>
                <a:lnTo>
                  <a:pt x="101558" y="79248"/>
                </a:lnTo>
                <a:lnTo>
                  <a:pt x="150217" y="77846"/>
                </a:lnTo>
                <a:lnTo>
                  <a:pt x="167834" y="74814"/>
                </a:lnTo>
                <a:lnTo>
                  <a:pt x="210717" y="72104"/>
                </a:lnTo>
                <a:lnTo>
                  <a:pt x="257405" y="69452"/>
                </a:lnTo>
                <a:lnTo>
                  <a:pt x="281090" y="66586"/>
                </a:lnTo>
                <a:lnTo>
                  <a:pt x="316736" y="64179"/>
                </a:lnTo>
                <a:lnTo>
                  <a:pt x="328633" y="62630"/>
                </a:lnTo>
                <a:lnTo>
                  <a:pt x="352434" y="59585"/>
                </a:lnTo>
                <a:lnTo>
                  <a:pt x="388940" y="57077"/>
                </a:lnTo>
                <a:lnTo>
                  <a:pt x="402168" y="55514"/>
                </a:lnTo>
                <a:lnTo>
                  <a:pt x="429566" y="51660"/>
                </a:lnTo>
                <a:lnTo>
                  <a:pt x="457618" y="47302"/>
                </a:lnTo>
                <a:lnTo>
                  <a:pt x="503979" y="44177"/>
                </a:lnTo>
                <a:lnTo>
                  <a:pt x="534347" y="41330"/>
                </a:lnTo>
                <a:lnTo>
                  <a:pt x="564512" y="38212"/>
                </a:lnTo>
                <a:lnTo>
                  <a:pt x="612733" y="35664"/>
                </a:lnTo>
                <a:lnTo>
                  <a:pt x="629151" y="34094"/>
                </a:lnTo>
                <a:lnTo>
                  <a:pt x="662210" y="30234"/>
                </a:lnTo>
                <a:lnTo>
                  <a:pt x="695424" y="25873"/>
                </a:lnTo>
                <a:lnTo>
                  <a:pt x="730823" y="23405"/>
                </a:lnTo>
                <a:lnTo>
                  <a:pt x="766929" y="21514"/>
                </a:lnTo>
                <a:lnTo>
                  <a:pt x="784336" y="19899"/>
                </a:lnTo>
                <a:lnTo>
                  <a:pt x="818493" y="16781"/>
                </a:lnTo>
                <a:lnTo>
                  <a:pt x="852196" y="15396"/>
                </a:lnTo>
                <a:lnTo>
                  <a:pt x="902407" y="14615"/>
                </a:lnTo>
                <a:lnTo>
                  <a:pt x="937909" y="12316"/>
                </a:lnTo>
                <a:lnTo>
                  <a:pt x="974061" y="9442"/>
                </a:lnTo>
                <a:lnTo>
                  <a:pt x="1008649" y="8165"/>
                </a:lnTo>
                <a:lnTo>
                  <a:pt x="1044659" y="5481"/>
                </a:lnTo>
                <a:lnTo>
                  <a:pt x="1081036" y="2436"/>
                </a:lnTo>
                <a:lnTo>
                  <a:pt x="1115725" y="1082"/>
                </a:lnTo>
                <a:lnTo>
                  <a:pt x="1166492" y="320"/>
                </a:lnTo>
                <a:lnTo>
                  <a:pt x="1458229" y="0"/>
                </a:lnTo>
                <a:lnTo>
                  <a:pt x="1478100" y="2116"/>
                </a:lnTo>
                <a:lnTo>
                  <a:pt x="1496720" y="4909"/>
                </a:lnTo>
                <a:lnTo>
                  <a:pt x="1541952" y="6947"/>
                </a:lnTo>
                <a:lnTo>
                  <a:pt x="1578769" y="71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1093"/>
          <p:cNvSpPr/>
          <p:nvPr/>
        </p:nvSpPr>
        <p:spPr>
          <a:xfrm>
            <a:off x="2337153" y="3189400"/>
            <a:ext cx="277460" cy="203844"/>
          </a:xfrm>
          <a:custGeom>
            <a:avLst/>
            <a:gdLst/>
            <a:ahLst/>
            <a:cxnLst/>
            <a:rect l="0" t="0" r="0" b="0"/>
            <a:pathLst>
              <a:path w="277460" h="203844">
                <a:moveTo>
                  <a:pt x="56003" y="32431"/>
                </a:moveTo>
                <a:lnTo>
                  <a:pt x="56003" y="26280"/>
                </a:lnTo>
                <a:lnTo>
                  <a:pt x="52211" y="21789"/>
                </a:lnTo>
                <a:lnTo>
                  <a:pt x="51887" y="20574"/>
                </a:lnTo>
                <a:lnTo>
                  <a:pt x="52465" y="19763"/>
                </a:lnTo>
                <a:lnTo>
                  <a:pt x="53644" y="19223"/>
                </a:lnTo>
                <a:lnTo>
                  <a:pt x="54430" y="18070"/>
                </a:lnTo>
                <a:lnTo>
                  <a:pt x="55304" y="14671"/>
                </a:lnTo>
                <a:lnTo>
                  <a:pt x="57124" y="12653"/>
                </a:lnTo>
                <a:lnTo>
                  <a:pt x="63380" y="8295"/>
                </a:lnTo>
                <a:lnTo>
                  <a:pt x="69336" y="5829"/>
                </a:lnTo>
                <a:lnTo>
                  <a:pt x="75422" y="3939"/>
                </a:lnTo>
                <a:lnTo>
                  <a:pt x="83419" y="453"/>
                </a:lnTo>
                <a:lnTo>
                  <a:pt x="88568" y="0"/>
                </a:lnTo>
                <a:lnTo>
                  <a:pt x="94382" y="491"/>
                </a:lnTo>
                <a:lnTo>
                  <a:pt x="100639" y="1613"/>
                </a:lnTo>
                <a:lnTo>
                  <a:pt x="105604" y="2360"/>
                </a:lnTo>
                <a:lnTo>
                  <a:pt x="113237" y="3191"/>
                </a:lnTo>
                <a:lnTo>
                  <a:pt x="121392" y="5677"/>
                </a:lnTo>
                <a:lnTo>
                  <a:pt x="125790" y="7451"/>
                </a:lnTo>
                <a:lnTo>
                  <a:pt x="130309" y="9428"/>
                </a:lnTo>
                <a:lnTo>
                  <a:pt x="139563" y="13741"/>
                </a:lnTo>
                <a:lnTo>
                  <a:pt x="153698" y="20631"/>
                </a:lnTo>
                <a:lnTo>
                  <a:pt x="157646" y="23771"/>
                </a:lnTo>
                <a:lnTo>
                  <a:pt x="161071" y="27451"/>
                </a:lnTo>
                <a:lnTo>
                  <a:pt x="164148" y="31492"/>
                </a:lnTo>
                <a:lnTo>
                  <a:pt x="166994" y="35774"/>
                </a:lnTo>
                <a:lnTo>
                  <a:pt x="169684" y="40216"/>
                </a:lnTo>
                <a:lnTo>
                  <a:pt x="172272" y="44765"/>
                </a:lnTo>
                <a:lnTo>
                  <a:pt x="174790" y="48591"/>
                </a:lnTo>
                <a:lnTo>
                  <a:pt x="179705" y="54959"/>
                </a:lnTo>
                <a:lnTo>
                  <a:pt x="181334" y="58562"/>
                </a:lnTo>
                <a:lnTo>
                  <a:pt x="182419" y="62552"/>
                </a:lnTo>
                <a:lnTo>
                  <a:pt x="183143" y="66799"/>
                </a:lnTo>
                <a:lnTo>
                  <a:pt x="183625" y="72012"/>
                </a:lnTo>
                <a:lnTo>
                  <a:pt x="183947" y="77868"/>
                </a:lnTo>
                <a:lnTo>
                  <a:pt x="184161" y="84154"/>
                </a:lnTo>
                <a:lnTo>
                  <a:pt x="183511" y="89931"/>
                </a:lnTo>
                <a:lnTo>
                  <a:pt x="182283" y="95371"/>
                </a:lnTo>
                <a:lnTo>
                  <a:pt x="180671" y="100585"/>
                </a:lnTo>
                <a:lnTo>
                  <a:pt x="178008" y="106442"/>
                </a:lnTo>
                <a:lnTo>
                  <a:pt x="174646" y="112727"/>
                </a:lnTo>
                <a:lnTo>
                  <a:pt x="170817" y="119299"/>
                </a:lnTo>
                <a:lnTo>
                  <a:pt x="167471" y="126062"/>
                </a:lnTo>
                <a:lnTo>
                  <a:pt x="164446" y="132952"/>
                </a:lnTo>
                <a:lnTo>
                  <a:pt x="161636" y="139926"/>
                </a:lnTo>
                <a:lnTo>
                  <a:pt x="157381" y="146163"/>
                </a:lnTo>
                <a:lnTo>
                  <a:pt x="152163" y="151908"/>
                </a:lnTo>
                <a:lnTo>
                  <a:pt x="146304" y="157326"/>
                </a:lnTo>
                <a:lnTo>
                  <a:pt x="141603" y="162526"/>
                </a:lnTo>
                <a:lnTo>
                  <a:pt x="137676" y="167579"/>
                </a:lnTo>
                <a:lnTo>
                  <a:pt x="134264" y="172536"/>
                </a:lnTo>
                <a:lnTo>
                  <a:pt x="129608" y="176634"/>
                </a:lnTo>
                <a:lnTo>
                  <a:pt x="124123" y="180160"/>
                </a:lnTo>
                <a:lnTo>
                  <a:pt x="92058" y="196536"/>
                </a:lnTo>
                <a:lnTo>
                  <a:pt x="87183" y="198984"/>
                </a:lnTo>
                <a:lnTo>
                  <a:pt x="82346" y="200617"/>
                </a:lnTo>
                <a:lnTo>
                  <a:pt x="77534" y="201705"/>
                </a:lnTo>
                <a:lnTo>
                  <a:pt x="72738" y="202430"/>
                </a:lnTo>
                <a:lnTo>
                  <a:pt x="65293" y="203236"/>
                </a:lnTo>
                <a:lnTo>
                  <a:pt x="57750" y="203594"/>
                </a:lnTo>
                <a:lnTo>
                  <a:pt x="34302" y="203843"/>
                </a:lnTo>
                <a:lnTo>
                  <a:pt x="26250" y="201747"/>
                </a:lnTo>
                <a:lnTo>
                  <a:pt x="18173" y="198170"/>
                </a:lnTo>
                <a:lnTo>
                  <a:pt x="11937" y="193934"/>
                </a:lnTo>
                <a:lnTo>
                  <a:pt x="9957" y="191694"/>
                </a:lnTo>
                <a:lnTo>
                  <a:pt x="8637" y="189406"/>
                </a:lnTo>
                <a:lnTo>
                  <a:pt x="7757" y="187088"/>
                </a:lnTo>
                <a:lnTo>
                  <a:pt x="4662" y="182394"/>
                </a:lnTo>
                <a:lnTo>
                  <a:pt x="2726" y="180031"/>
                </a:lnTo>
                <a:lnTo>
                  <a:pt x="1435" y="177663"/>
                </a:lnTo>
                <a:lnTo>
                  <a:pt x="0" y="172914"/>
                </a:lnTo>
                <a:lnTo>
                  <a:pt x="412" y="169743"/>
                </a:lnTo>
                <a:lnTo>
                  <a:pt x="1479" y="166040"/>
                </a:lnTo>
                <a:lnTo>
                  <a:pt x="2985" y="161985"/>
                </a:lnTo>
                <a:lnTo>
                  <a:pt x="3989" y="158488"/>
                </a:lnTo>
                <a:lnTo>
                  <a:pt x="5104" y="152485"/>
                </a:lnTo>
                <a:lnTo>
                  <a:pt x="7717" y="147171"/>
                </a:lnTo>
                <a:lnTo>
                  <a:pt x="9525" y="144644"/>
                </a:lnTo>
                <a:lnTo>
                  <a:pt x="15767" y="139718"/>
                </a:lnTo>
                <a:lnTo>
                  <a:pt x="23833" y="134883"/>
                </a:lnTo>
                <a:lnTo>
                  <a:pt x="32709" y="130088"/>
                </a:lnTo>
                <a:lnTo>
                  <a:pt x="37299" y="128492"/>
                </a:lnTo>
                <a:lnTo>
                  <a:pt x="41946" y="127428"/>
                </a:lnTo>
                <a:lnTo>
                  <a:pt x="46632" y="126718"/>
                </a:lnTo>
                <a:lnTo>
                  <a:pt x="52137" y="126246"/>
                </a:lnTo>
                <a:lnTo>
                  <a:pt x="58188" y="125930"/>
                </a:lnTo>
                <a:lnTo>
                  <a:pt x="70468" y="125580"/>
                </a:lnTo>
                <a:lnTo>
                  <a:pt x="93403" y="125355"/>
                </a:lnTo>
                <a:lnTo>
                  <a:pt x="116836" y="125310"/>
                </a:lnTo>
                <a:lnTo>
                  <a:pt x="122752" y="126101"/>
                </a:lnTo>
                <a:lnTo>
                  <a:pt x="129078" y="127421"/>
                </a:lnTo>
                <a:lnTo>
                  <a:pt x="135675" y="129095"/>
                </a:lnTo>
                <a:lnTo>
                  <a:pt x="141662" y="131005"/>
                </a:lnTo>
                <a:lnTo>
                  <a:pt x="147240" y="133072"/>
                </a:lnTo>
                <a:lnTo>
                  <a:pt x="152546" y="135243"/>
                </a:lnTo>
                <a:lnTo>
                  <a:pt x="158465" y="137485"/>
                </a:lnTo>
                <a:lnTo>
                  <a:pt x="171391" y="142093"/>
                </a:lnTo>
                <a:lnTo>
                  <a:pt x="177379" y="143639"/>
                </a:lnTo>
                <a:lnTo>
                  <a:pt x="182958" y="144670"/>
                </a:lnTo>
                <a:lnTo>
                  <a:pt x="188264" y="145356"/>
                </a:lnTo>
                <a:lnTo>
                  <a:pt x="193390" y="146608"/>
                </a:lnTo>
                <a:lnTo>
                  <a:pt x="198394" y="148237"/>
                </a:lnTo>
                <a:lnTo>
                  <a:pt x="203318" y="150116"/>
                </a:lnTo>
                <a:lnTo>
                  <a:pt x="208982" y="151369"/>
                </a:lnTo>
                <a:lnTo>
                  <a:pt x="215139" y="152204"/>
                </a:lnTo>
                <a:lnTo>
                  <a:pt x="221624" y="152761"/>
                </a:lnTo>
                <a:lnTo>
                  <a:pt x="228330" y="153132"/>
                </a:lnTo>
                <a:lnTo>
                  <a:pt x="242130" y="153545"/>
                </a:lnTo>
                <a:lnTo>
                  <a:pt x="248350" y="154448"/>
                </a:lnTo>
                <a:lnTo>
                  <a:pt x="254084" y="155845"/>
                </a:lnTo>
                <a:lnTo>
                  <a:pt x="259495" y="157569"/>
                </a:lnTo>
                <a:lnTo>
                  <a:pt x="267623" y="159485"/>
                </a:lnTo>
                <a:lnTo>
                  <a:pt x="277459" y="1610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1094"/>
          <p:cNvSpPr/>
          <p:nvPr/>
        </p:nvSpPr>
        <p:spPr>
          <a:xfrm>
            <a:off x="3664743" y="2921880"/>
            <a:ext cx="207170" cy="28489"/>
          </a:xfrm>
          <a:custGeom>
            <a:avLst/>
            <a:gdLst/>
            <a:ahLst/>
            <a:cxnLst/>
            <a:rect l="0" t="0" r="0" b="0"/>
            <a:pathLst>
              <a:path w="207170" h="28489">
                <a:moveTo>
                  <a:pt x="0" y="7057"/>
                </a:moveTo>
                <a:lnTo>
                  <a:pt x="6151" y="7057"/>
                </a:lnTo>
                <a:lnTo>
                  <a:pt x="7276" y="6263"/>
                </a:lnTo>
                <a:lnTo>
                  <a:pt x="8819" y="4940"/>
                </a:lnTo>
                <a:lnTo>
                  <a:pt x="10642" y="3265"/>
                </a:lnTo>
                <a:lnTo>
                  <a:pt x="13445" y="2147"/>
                </a:lnTo>
                <a:lnTo>
                  <a:pt x="16901" y="1403"/>
                </a:lnTo>
                <a:lnTo>
                  <a:pt x="20792" y="906"/>
                </a:lnTo>
                <a:lnTo>
                  <a:pt x="25768" y="575"/>
                </a:lnTo>
                <a:lnTo>
                  <a:pt x="31466" y="355"/>
                </a:lnTo>
                <a:lnTo>
                  <a:pt x="48746" y="44"/>
                </a:lnTo>
                <a:lnTo>
                  <a:pt x="53929" y="0"/>
                </a:lnTo>
                <a:lnTo>
                  <a:pt x="58971" y="765"/>
                </a:lnTo>
                <a:lnTo>
                  <a:pt x="63921" y="2069"/>
                </a:lnTo>
                <a:lnTo>
                  <a:pt x="68808" y="3731"/>
                </a:lnTo>
                <a:lnTo>
                  <a:pt x="74447" y="4840"/>
                </a:lnTo>
                <a:lnTo>
                  <a:pt x="80588" y="5579"/>
                </a:lnTo>
                <a:lnTo>
                  <a:pt x="87062" y="6072"/>
                </a:lnTo>
                <a:lnTo>
                  <a:pt x="93761" y="6400"/>
                </a:lnTo>
                <a:lnTo>
                  <a:pt x="107553" y="6765"/>
                </a:lnTo>
                <a:lnTo>
                  <a:pt x="113771" y="7656"/>
                </a:lnTo>
                <a:lnTo>
                  <a:pt x="119504" y="9044"/>
                </a:lnTo>
                <a:lnTo>
                  <a:pt x="124913" y="10763"/>
                </a:lnTo>
                <a:lnTo>
                  <a:pt x="130900" y="11909"/>
                </a:lnTo>
                <a:lnTo>
                  <a:pt x="137273" y="12673"/>
                </a:lnTo>
                <a:lnTo>
                  <a:pt x="143903" y="13182"/>
                </a:lnTo>
                <a:lnTo>
                  <a:pt x="149910" y="13522"/>
                </a:lnTo>
                <a:lnTo>
                  <a:pt x="160819" y="13899"/>
                </a:lnTo>
                <a:lnTo>
                  <a:pt x="165156" y="14793"/>
                </a:lnTo>
                <a:lnTo>
                  <a:pt x="168842" y="16183"/>
                </a:lnTo>
                <a:lnTo>
                  <a:pt x="172092" y="17904"/>
                </a:lnTo>
                <a:lnTo>
                  <a:pt x="175847" y="19051"/>
                </a:lnTo>
                <a:lnTo>
                  <a:pt x="179938" y="19815"/>
                </a:lnTo>
                <a:lnTo>
                  <a:pt x="184252" y="20325"/>
                </a:lnTo>
                <a:lnTo>
                  <a:pt x="188716" y="21459"/>
                </a:lnTo>
                <a:lnTo>
                  <a:pt x="193280" y="23008"/>
                </a:lnTo>
                <a:lnTo>
                  <a:pt x="207169" y="284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1095"/>
          <p:cNvSpPr/>
          <p:nvPr/>
        </p:nvSpPr>
        <p:spPr>
          <a:xfrm>
            <a:off x="3734133" y="2993231"/>
            <a:ext cx="159211" cy="1"/>
          </a:xfrm>
          <a:custGeom>
            <a:avLst/>
            <a:gdLst/>
            <a:ahLst/>
            <a:cxnLst/>
            <a:rect l="0" t="0" r="0" b="0"/>
            <a:pathLst>
              <a:path w="159211" h="1">
                <a:moveTo>
                  <a:pt x="9192" y="0"/>
                </a:moveTo>
                <a:lnTo>
                  <a:pt x="0" y="0"/>
                </a:lnTo>
                <a:lnTo>
                  <a:pt x="15921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1096"/>
          <p:cNvSpPr/>
          <p:nvPr/>
        </p:nvSpPr>
        <p:spPr>
          <a:xfrm>
            <a:off x="4279106" y="2629030"/>
            <a:ext cx="235745" cy="178161"/>
          </a:xfrm>
          <a:custGeom>
            <a:avLst/>
            <a:gdLst/>
            <a:ahLst/>
            <a:cxnLst/>
            <a:rect l="0" t="0" r="0" b="0"/>
            <a:pathLst>
              <a:path w="235745" h="178161">
                <a:moveTo>
                  <a:pt x="0" y="42732"/>
                </a:moveTo>
                <a:lnTo>
                  <a:pt x="3792" y="42732"/>
                </a:lnTo>
                <a:lnTo>
                  <a:pt x="4910" y="41938"/>
                </a:lnTo>
                <a:lnTo>
                  <a:pt x="5654" y="40615"/>
                </a:lnTo>
                <a:lnTo>
                  <a:pt x="6151" y="38940"/>
                </a:lnTo>
                <a:lnTo>
                  <a:pt x="7275" y="37822"/>
                </a:lnTo>
                <a:lnTo>
                  <a:pt x="8819" y="37078"/>
                </a:lnTo>
                <a:lnTo>
                  <a:pt x="10642" y="36581"/>
                </a:lnTo>
                <a:lnTo>
                  <a:pt x="14784" y="33913"/>
                </a:lnTo>
                <a:lnTo>
                  <a:pt x="20064" y="29287"/>
                </a:lnTo>
                <a:lnTo>
                  <a:pt x="31169" y="18552"/>
                </a:lnTo>
                <a:lnTo>
                  <a:pt x="37135" y="12671"/>
                </a:lnTo>
                <a:lnTo>
                  <a:pt x="40632" y="9991"/>
                </a:lnTo>
                <a:lnTo>
                  <a:pt x="44551" y="7411"/>
                </a:lnTo>
                <a:lnTo>
                  <a:pt x="48750" y="4897"/>
                </a:lnTo>
                <a:lnTo>
                  <a:pt x="53931" y="3221"/>
                </a:lnTo>
                <a:lnTo>
                  <a:pt x="59767" y="2104"/>
                </a:lnTo>
                <a:lnTo>
                  <a:pt x="66038" y="1359"/>
                </a:lnTo>
                <a:lnTo>
                  <a:pt x="71013" y="863"/>
                </a:lnTo>
                <a:lnTo>
                  <a:pt x="75123" y="532"/>
                </a:lnTo>
                <a:lnTo>
                  <a:pt x="78657" y="311"/>
                </a:lnTo>
                <a:lnTo>
                  <a:pt x="86817" y="66"/>
                </a:lnTo>
                <a:lnTo>
                  <a:pt x="91216" y="0"/>
                </a:lnTo>
                <a:lnTo>
                  <a:pt x="94941" y="750"/>
                </a:lnTo>
                <a:lnTo>
                  <a:pt x="101198" y="3701"/>
                </a:lnTo>
                <a:lnTo>
                  <a:pt x="106625" y="7658"/>
                </a:lnTo>
                <a:lnTo>
                  <a:pt x="111682" y="12062"/>
                </a:lnTo>
                <a:lnTo>
                  <a:pt x="116576" y="16665"/>
                </a:lnTo>
                <a:lnTo>
                  <a:pt x="118199" y="19798"/>
                </a:lnTo>
                <a:lnTo>
                  <a:pt x="119280" y="23474"/>
                </a:lnTo>
                <a:lnTo>
                  <a:pt x="120001" y="27512"/>
                </a:lnTo>
                <a:lnTo>
                  <a:pt x="120482" y="31792"/>
                </a:lnTo>
                <a:lnTo>
                  <a:pt x="120802" y="36232"/>
                </a:lnTo>
                <a:lnTo>
                  <a:pt x="121016" y="40780"/>
                </a:lnTo>
                <a:lnTo>
                  <a:pt x="120365" y="45400"/>
                </a:lnTo>
                <a:lnTo>
                  <a:pt x="119137" y="50066"/>
                </a:lnTo>
                <a:lnTo>
                  <a:pt x="117524" y="54766"/>
                </a:lnTo>
                <a:lnTo>
                  <a:pt x="116450" y="60279"/>
                </a:lnTo>
                <a:lnTo>
                  <a:pt x="115733" y="66337"/>
                </a:lnTo>
                <a:lnTo>
                  <a:pt x="115255" y="72756"/>
                </a:lnTo>
                <a:lnTo>
                  <a:pt x="114143" y="78623"/>
                </a:lnTo>
                <a:lnTo>
                  <a:pt x="112608" y="84122"/>
                </a:lnTo>
                <a:lnTo>
                  <a:pt x="104441" y="108146"/>
                </a:lnTo>
                <a:lnTo>
                  <a:pt x="101377" y="114123"/>
                </a:lnTo>
                <a:lnTo>
                  <a:pt x="97747" y="119695"/>
                </a:lnTo>
                <a:lnTo>
                  <a:pt x="93740" y="124997"/>
                </a:lnTo>
                <a:lnTo>
                  <a:pt x="90274" y="130119"/>
                </a:lnTo>
                <a:lnTo>
                  <a:pt x="87170" y="135121"/>
                </a:lnTo>
                <a:lnTo>
                  <a:pt x="84307" y="140044"/>
                </a:lnTo>
                <a:lnTo>
                  <a:pt x="82398" y="144119"/>
                </a:lnTo>
                <a:lnTo>
                  <a:pt x="81126" y="147629"/>
                </a:lnTo>
                <a:lnTo>
                  <a:pt x="80278" y="150764"/>
                </a:lnTo>
                <a:lnTo>
                  <a:pt x="78919" y="153647"/>
                </a:lnTo>
                <a:lnTo>
                  <a:pt x="75292" y="158967"/>
                </a:lnTo>
                <a:lnTo>
                  <a:pt x="73213" y="160703"/>
                </a:lnTo>
                <a:lnTo>
                  <a:pt x="71033" y="161861"/>
                </a:lnTo>
                <a:lnTo>
                  <a:pt x="68787" y="162632"/>
                </a:lnTo>
                <a:lnTo>
                  <a:pt x="67289" y="163941"/>
                </a:lnTo>
                <a:lnTo>
                  <a:pt x="66290" y="165606"/>
                </a:lnTo>
                <a:lnTo>
                  <a:pt x="65625" y="167511"/>
                </a:lnTo>
                <a:lnTo>
                  <a:pt x="65975" y="168780"/>
                </a:lnTo>
                <a:lnTo>
                  <a:pt x="67002" y="169627"/>
                </a:lnTo>
                <a:lnTo>
                  <a:pt x="70561" y="170985"/>
                </a:lnTo>
                <a:lnTo>
                  <a:pt x="74970" y="175013"/>
                </a:lnTo>
                <a:lnTo>
                  <a:pt x="76968" y="176163"/>
                </a:lnTo>
                <a:lnTo>
                  <a:pt x="81303" y="177441"/>
                </a:lnTo>
                <a:lnTo>
                  <a:pt x="88207" y="178160"/>
                </a:lnTo>
                <a:lnTo>
                  <a:pt x="90555" y="177468"/>
                </a:lnTo>
                <a:lnTo>
                  <a:pt x="95280" y="174581"/>
                </a:lnTo>
                <a:lnTo>
                  <a:pt x="102142" y="172769"/>
                </a:lnTo>
                <a:lnTo>
                  <a:pt x="106195" y="172286"/>
                </a:lnTo>
                <a:lnTo>
                  <a:pt x="112814" y="171749"/>
                </a:lnTo>
                <a:lnTo>
                  <a:pt x="119196" y="171511"/>
                </a:lnTo>
                <a:lnTo>
                  <a:pt x="140824" y="171345"/>
                </a:lnTo>
                <a:lnTo>
                  <a:pt x="154879" y="171327"/>
                </a:lnTo>
                <a:lnTo>
                  <a:pt x="159609" y="170531"/>
                </a:lnTo>
                <a:lnTo>
                  <a:pt x="164349" y="169206"/>
                </a:lnTo>
                <a:lnTo>
                  <a:pt x="169098" y="167529"/>
                </a:lnTo>
                <a:lnTo>
                  <a:pt x="173850" y="166412"/>
                </a:lnTo>
                <a:lnTo>
                  <a:pt x="178607" y="165666"/>
                </a:lnTo>
                <a:lnTo>
                  <a:pt x="183365" y="165169"/>
                </a:lnTo>
                <a:lnTo>
                  <a:pt x="188124" y="164838"/>
                </a:lnTo>
                <a:lnTo>
                  <a:pt x="192885" y="164617"/>
                </a:lnTo>
                <a:lnTo>
                  <a:pt x="202408" y="164372"/>
                </a:lnTo>
                <a:lnTo>
                  <a:pt x="235744" y="16417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1097"/>
          <p:cNvSpPr/>
          <p:nvPr/>
        </p:nvSpPr>
        <p:spPr>
          <a:xfrm>
            <a:off x="4503869" y="2621756"/>
            <a:ext cx="193406" cy="157118"/>
          </a:xfrm>
          <a:custGeom>
            <a:avLst/>
            <a:gdLst/>
            <a:ahLst/>
            <a:cxnLst/>
            <a:rect l="0" t="0" r="0" b="0"/>
            <a:pathLst>
              <a:path w="193406" h="157118">
                <a:moveTo>
                  <a:pt x="68131" y="7144"/>
                </a:moveTo>
                <a:lnTo>
                  <a:pt x="64338" y="7144"/>
                </a:lnTo>
                <a:lnTo>
                  <a:pt x="63221" y="6350"/>
                </a:lnTo>
                <a:lnTo>
                  <a:pt x="62476" y="5027"/>
                </a:lnTo>
                <a:lnTo>
                  <a:pt x="61980" y="3351"/>
                </a:lnTo>
                <a:lnTo>
                  <a:pt x="60855" y="2234"/>
                </a:lnTo>
                <a:lnTo>
                  <a:pt x="59312" y="1489"/>
                </a:lnTo>
                <a:lnTo>
                  <a:pt x="55480" y="662"/>
                </a:lnTo>
                <a:lnTo>
                  <a:pt x="51131" y="294"/>
                </a:lnTo>
                <a:lnTo>
                  <a:pt x="48860" y="990"/>
                </a:lnTo>
                <a:lnTo>
                  <a:pt x="44220" y="3879"/>
                </a:lnTo>
                <a:lnTo>
                  <a:pt x="39512" y="5693"/>
                </a:lnTo>
                <a:lnTo>
                  <a:pt x="34774" y="6499"/>
                </a:lnTo>
                <a:lnTo>
                  <a:pt x="30022" y="6857"/>
                </a:lnTo>
                <a:lnTo>
                  <a:pt x="27643" y="7746"/>
                </a:lnTo>
                <a:lnTo>
                  <a:pt x="22884" y="10851"/>
                </a:lnTo>
                <a:lnTo>
                  <a:pt x="18123" y="14877"/>
                </a:lnTo>
                <a:lnTo>
                  <a:pt x="15742" y="17061"/>
                </a:lnTo>
                <a:lnTo>
                  <a:pt x="13361" y="20105"/>
                </a:lnTo>
                <a:lnTo>
                  <a:pt x="10980" y="23722"/>
                </a:lnTo>
                <a:lnTo>
                  <a:pt x="8599" y="27721"/>
                </a:lnTo>
                <a:lnTo>
                  <a:pt x="7011" y="31181"/>
                </a:lnTo>
                <a:lnTo>
                  <a:pt x="5953" y="34281"/>
                </a:lnTo>
                <a:lnTo>
                  <a:pt x="5248" y="37141"/>
                </a:lnTo>
                <a:lnTo>
                  <a:pt x="3984" y="40636"/>
                </a:lnTo>
                <a:lnTo>
                  <a:pt x="2347" y="44553"/>
                </a:lnTo>
                <a:lnTo>
                  <a:pt x="463" y="48752"/>
                </a:lnTo>
                <a:lnTo>
                  <a:pt x="0" y="53139"/>
                </a:lnTo>
                <a:lnTo>
                  <a:pt x="485" y="57651"/>
                </a:lnTo>
                <a:lnTo>
                  <a:pt x="1602" y="62246"/>
                </a:lnTo>
                <a:lnTo>
                  <a:pt x="2347" y="66897"/>
                </a:lnTo>
                <a:lnTo>
                  <a:pt x="2843" y="71586"/>
                </a:lnTo>
                <a:lnTo>
                  <a:pt x="3175" y="76299"/>
                </a:lnTo>
                <a:lnTo>
                  <a:pt x="4189" y="80234"/>
                </a:lnTo>
                <a:lnTo>
                  <a:pt x="5659" y="83652"/>
                </a:lnTo>
                <a:lnTo>
                  <a:pt x="7433" y="86724"/>
                </a:lnTo>
                <a:lnTo>
                  <a:pt x="8616" y="90360"/>
                </a:lnTo>
                <a:lnTo>
                  <a:pt x="9404" y="94371"/>
                </a:lnTo>
                <a:lnTo>
                  <a:pt x="9929" y="98633"/>
                </a:lnTo>
                <a:lnTo>
                  <a:pt x="11074" y="102268"/>
                </a:lnTo>
                <a:lnTo>
                  <a:pt x="12630" y="105485"/>
                </a:lnTo>
                <a:lnTo>
                  <a:pt x="14461" y="108423"/>
                </a:lnTo>
                <a:lnTo>
                  <a:pt x="17270" y="111969"/>
                </a:lnTo>
                <a:lnTo>
                  <a:pt x="20730" y="115921"/>
                </a:lnTo>
                <a:lnTo>
                  <a:pt x="28014" y="123751"/>
                </a:lnTo>
                <a:lnTo>
                  <a:pt x="37370" y="133416"/>
                </a:lnTo>
                <a:lnTo>
                  <a:pt x="55152" y="151311"/>
                </a:lnTo>
                <a:lnTo>
                  <a:pt x="58685" y="153261"/>
                </a:lnTo>
                <a:lnTo>
                  <a:pt x="62627" y="154562"/>
                </a:lnTo>
                <a:lnTo>
                  <a:pt x="66843" y="155429"/>
                </a:lnTo>
                <a:lnTo>
                  <a:pt x="71241" y="156007"/>
                </a:lnTo>
                <a:lnTo>
                  <a:pt x="75760" y="156392"/>
                </a:lnTo>
                <a:lnTo>
                  <a:pt x="80361" y="156649"/>
                </a:lnTo>
                <a:lnTo>
                  <a:pt x="89706" y="156934"/>
                </a:lnTo>
                <a:lnTo>
                  <a:pt x="108640" y="157117"/>
                </a:lnTo>
                <a:lnTo>
                  <a:pt x="113393" y="156338"/>
                </a:lnTo>
                <a:lnTo>
                  <a:pt x="118150" y="155026"/>
                </a:lnTo>
                <a:lnTo>
                  <a:pt x="122908" y="153357"/>
                </a:lnTo>
                <a:lnTo>
                  <a:pt x="127667" y="151450"/>
                </a:lnTo>
                <a:lnTo>
                  <a:pt x="132428" y="149385"/>
                </a:lnTo>
                <a:lnTo>
                  <a:pt x="137189" y="147215"/>
                </a:lnTo>
                <a:lnTo>
                  <a:pt x="141157" y="144975"/>
                </a:lnTo>
                <a:lnTo>
                  <a:pt x="144596" y="142687"/>
                </a:lnTo>
                <a:lnTo>
                  <a:pt x="147683" y="140369"/>
                </a:lnTo>
                <a:lnTo>
                  <a:pt x="151328" y="138029"/>
                </a:lnTo>
                <a:lnTo>
                  <a:pt x="155345" y="135675"/>
                </a:lnTo>
                <a:lnTo>
                  <a:pt x="159611" y="133313"/>
                </a:lnTo>
                <a:lnTo>
                  <a:pt x="163249" y="130150"/>
                </a:lnTo>
                <a:lnTo>
                  <a:pt x="166468" y="126454"/>
                </a:lnTo>
                <a:lnTo>
                  <a:pt x="169407" y="122403"/>
                </a:lnTo>
                <a:lnTo>
                  <a:pt x="172161" y="118908"/>
                </a:lnTo>
                <a:lnTo>
                  <a:pt x="174791" y="115784"/>
                </a:lnTo>
                <a:lnTo>
                  <a:pt x="177337" y="112908"/>
                </a:lnTo>
                <a:lnTo>
                  <a:pt x="179829" y="109403"/>
                </a:lnTo>
                <a:lnTo>
                  <a:pt x="182284" y="105479"/>
                </a:lnTo>
                <a:lnTo>
                  <a:pt x="184714" y="101276"/>
                </a:lnTo>
                <a:lnTo>
                  <a:pt x="186334" y="96886"/>
                </a:lnTo>
                <a:lnTo>
                  <a:pt x="187414" y="92372"/>
                </a:lnTo>
                <a:lnTo>
                  <a:pt x="188134" y="87775"/>
                </a:lnTo>
                <a:lnTo>
                  <a:pt x="189408" y="83123"/>
                </a:lnTo>
                <a:lnTo>
                  <a:pt x="191051" y="78434"/>
                </a:lnTo>
                <a:lnTo>
                  <a:pt x="192940" y="73720"/>
                </a:lnTo>
                <a:lnTo>
                  <a:pt x="193405" y="68991"/>
                </a:lnTo>
                <a:lnTo>
                  <a:pt x="192922" y="64250"/>
                </a:lnTo>
                <a:lnTo>
                  <a:pt x="191806" y="59502"/>
                </a:lnTo>
                <a:lnTo>
                  <a:pt x="191063" y="54749"/>
                </a:lnTo>
                <a:lnTo>
                  <a:pt x="190566" y="49993"/>
                </a:lnTo>
                <a:lnTo>
                  <a:pt x="190236" y="45235"/>
                </a:lnTo>
                <a:lnTo>
                  <a:pt x="189222" y="41269"/>
                </a:lnTo>
                <a:lnTo>
                  <a:pt x="187752" y="37832"/>
                </a:lnTo>
                <a:lnTo>
                  <a:pt x="185978" y="34746"/>
                </a:lnTo>
                <a:lnTo>
                  <a:pt x="181891" y="27084"/>
                </a:lnTo>
                <a:lnTo>
                  <a:pt x="179689" y="22819"/>
                </a:lnTo>
                <a:lnTo>
                  <a:pt x="177428" y="19181"/>
                </a:lnTo>
                <a:lnTo>
                  <a:pt x="175127" y="15962"/>
                </a:lnTo>
                <a:lnTo>
                  <a:pt x="172799" y="13023"/>
                </a:lnTo>
                <a:lnTo>
                  <a:pt x="169660" y="10269"/>
                </a:lnTo>
                <a:lnTo>
                  <a:pt x="165979" y="7640"/>
                </a:lnTo>
                <a:lnTo>
                  <a:pt x="161938" y="5093"/>
                </a:lnTo>
                <a:lnTo>
                  <a:pt x="157656" y="3395"/>
                </a:lnTo>
                <a:lnTo>
                  <a:pt x="153214" y="2264"/>
                </a:lnTo>
                <a:lnTo>
                  <a:pt x="148666" y="1509"/>
                </a:lnTo>
                <a:lnTo>
                  <a:pt x="144046" y="1006"/>
                </a:lnTo>
                <a:lnTo>
                  <a:pt x="139378" y="671"/>
                </a:lnTo>
                <a:lnTo>
                  <a:pt x="134679" y="447"/>
                </a:lnTo>
                <a:lnTo>
                  <a:pt x="125224" y="199"/>
                </a:lnTo>
                <a:lnTo>
                  <a:pt x="9670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1098"/>
          <p:cNvSpPr/>
          <p:nvPr/>
        </p:nvSpPr>
        <p:spPr>
          <a:xfrm>
            <a:off x="4360715" y="2836103"/>
            <a:ext cx="382736" cy="35677"/>
          </a:xfrm>
          <a:custGeom>
            <a:avLst/>
            <a:gdLst/>
            <a:ahLst/>
            <a:cxnLst/>
            <a:rect l="0" t="0" r="0" b="0"/>
            <a:pathLst>
              <a:path w="382736" h="35677">
                <a:moveTo>
                  <a:pt x="4116" y="28540"/>
                </a:moveTo>
                <a:lnTo>
                  <a:pt x="324" y="28540"/>
                </a:lnTo>
                <a:lnTo>
                  <a:pt x="0" y="29334"/>
                </a:lnTo>
                <a:lnTo>
                  <a:pt x="578" y="30657"/>
                </a:lnTo>
                <a:lnTo>
                  <a:pt x="3417" y="34691"/>
                </a:lnTo>
                <a:lnTo>
                  <a:pt x="4444" y="35022"/>
                </a:lnTo>
                <a:lnTo>
                  <a:pt x="13998" y="35597"/>
                </a:lnTo>
                <a:lnTo>
                  <a:pt x="34110" y="35676"/>
                </a:lnTo>
                <a:lnTo>
                  <a:pt x="38400" y="34885"/>
                </a:lnTo>
                <a:lnTo>
                  <a:pt x="43640" y="33564"/>
                </a:lnTo>
                <a:lnTo>
                  <a:pt x="49515" y="31889"/>
                </a:lnTo>
                <a:lnTo>
                  <a:pt x="55814" y="30773"/>
                </a:lnTo>
                <a:lnTo>
                  <a:pt x="62393" y="30029"/>
                </a:lnTo>
                <a:lnTo>
                  <a:pt x="69162" y="29533"/>
                </a:lnTo>
                <a:lnTo>
                  <a:pt x="76055" y="28408"/>
                </a:lnTo>
                <a:lnTo>
                  <a:pt x="83031" y="26865"/>
                </a:lnTo>
                <a:lnTo>
                  <a:pt x="115130" y="18684"/>
                </a:lnTo>
                <a:lnTo>
                  <a:pt x="124163" y="17207"/>
                </a:lnTo>
                <a:lnTo>
                  <a:pt x="133360" y="16222"/>
                </a:lnTo>
                <a:lnTo>
                  <a:pt x="142666" y="15566"/>
                </a:lnTo>
                <a:lnTo>
                  <a:pt x="152045" y="14335"/>
                </a:lnTo>
                <a:lnTo>
                  <a:pt x="161473" y="12720"/>
                </a:lnTo>
                <a:lnTo>
                  <a:pt x="170933" y="10849"/>
                </a:lnTo>
                <a:lnTo>
                  <a:pt x="189911" y="6655"/>
                </a:lnTo>
                <a:lnTo>
                  <a:pt x="199417" y="4425"/>
                </a:lnTo>
                <a:lnTo>
                  <a:pt x="208929" y="2939"/>
                </a:lnTo>
                <a:lnTo>
                  <a:pt x="218445" y="1947"/>
                </a:lnTo>
                <a:lnTo>
                  <a:pt x="227964" y="1287"/>
                </a:lnTo>
                <a:lnTo>
                  <a:pt x="237486" y="846"/>
                </a:lnTo>
                <a:lnTo>
                  <a:pt x="256532" y="357"/>
                </a:lnTo>
                <a:lnTo>
                  <a:pt x="303735" y="0"/>
                </a:lnTo>
                <a:lnTo>
                  <a:pt x="310225" y="782"/>
                </a:lnTo>
                <a:lnTo>
                  <a:pt x="316139" y="2097"/>
                </a:lnTo>
                <a:lnTo>
                  <a:pt x="321668" y="3768"/>
                </a:lnTo>
                <a:lnTo>
                  <a:pt x="326943" y="4882"/>
                </a:lnTo>
                <a:lnTo>
                  <a:pt x="332046" y="5624"/>
                </a:lnTo>
                <a:lnTo>
                  <a:pt x="341950" y="6449"/>
                </a:lnTo>
                <a:lnTo>
                  <a:pt x="351644" y="6816"/>
                </a:lnTo>
                <a:lnTo>
                  <a:pt x="356451" y="7707"/>
                </a:lnTo>
                <a:lnTo>
                  <a:pt x="361244" y="9095"/>
                </a:lnTo>
                <a:lnTo>
                  <a:pt x="366026" y="10815"/>
                </a:lnTo>
                <a:lnTo>
                  <a:pt x="370008" y="11961"/>
                </a:lnTo>
                <a:lnTo>
                  <a:pt x="373456" y="12725"/>
                </a:lnTo>
                <a:lnTo>
                  <a:pt x="382735" y="1425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1099"/>
          <p:cNvSpPr/>
          <p:nvPr/>
        </p:nvSpPr>
        <p:spPr>
          <a:xfrm>
            <a:off x="4443833" y="2944333"/>
            <a:ext cx="235324" cy="205926"/>
          </a:xfrm>
          <a:custGeom>
            <a:avLst/>
            <a:gdLst/>
            <a:ahLst/>
            <a:cxnLst/>
            <a:rect l="0" t="0" r="0" b="0"/>
            <a:pathLst>
              <a:path w="235324" h="205926">
                <a:moveTo>
                  <a:pt x="42442" y="34610"/>
                </a:moveTo>
                <a:lnTo>
                  <a:pt x="38649" y="34610"/>
                </a:lnTo>
                <a:lnTo>
                  <a:pt x="37532" y="33817"/>
                </a:lnTo>
                <a:lnTo>
                  <a:pt x="36787" y="32494"/>
                </a:lnTo>
                <a:lnTo>
                  <a:pt x="35592" y="28459"/>
                </a:lnTo>
                <a:lnTo>
                  <a:pt x="35356" y="22753"/>
                </a:lnTo>
                <a:lnTo>
                  <a:pt x="35323" y="21403"/>
                </a:lnTo>
                <a:lnTo>
                  <a:pt x="39098" y="16850"/>
                </a:lnTo>
                <a:lnTo>
                  <a:pt x="45243" y="10475"/>
                </a:lnTo>
                <a:lnTo>
                  <a:pt x="48278" y="8995"/>
                </a:lnTo>
                <a:lnTo>
                  <a:pt x="51889" y="8008"/>
                </a:lnTo>
                <a:lnTo>
                  <a:pt x="55884" y="7350"/>
                </a:lnTo>
                <a:lnTo>
                  <a:pt x="62439" y="4503"/>
                </a:lnTo>
                <a:lnTo>
                  <a:pt x="67998" y="1386"/>
                </a:lnTo>
                <a:lnTo>
                  <a:pt x="73115" y="0"/>
                </a:lnTo>
                <a:lnTo>
                  <a:pt x="76384" y="424"/>
                </a:lnTo>
                <a:lnTo>
                  <a:pt x="80151" y="1501"/>
                </a:lnTo>
                <a:lnTo>
                  <a:pt x="84250" y="3012"/>
                </a:lnTo>
                <a:lnTo>
                  <a:pt x="90921" y="4692"/>
                </a:lnTo>
                <a:lnTo>
                  <a:pt x="93811" y="5140"/>
                </a:lnTo>
                <a:lnTo>
                  <a:pt x="97325" y="6232"/>
                </a:lnTo>
                <a:lnTo>
                  <a:pt x="101256" y="7754"/>
                </a:lnTo>
                <a:lnTo>
                  <a:pt x="105463" y="9562"/>
                </a:lnTo>
                <a:lnTo>
                  <a:pt x="112256" y="13688"/>
                </a:lnTo>
                <a:lnTo>
                  <a:pt x="117920" y="18168"/>
                </a:lnTo>
                <a:lnTo>
                  <a:pt x="123083" y="22805"/>
                </a:lnTo>
                <a:lnTo>
                  <a:pt x="124778" y="25946"/>
                </a:lnTo>
                <a:lnTo>
                  <a:pt x="125907" y="29628"/>
                </a:lnTo>
                <a:lnTo>
                  <a:pt x="126660" y="33670"/>
                </a:lnTo>
                <a:lnTo>
                  <a:pt x="127162" y="37952"/>
                </a:lnTo>
                <a:lnTo>
                  <a:pt x="127497" y="42394"/>
                </a:lnTo>
                <a:lnTo>
                  <a:pt x="127720" y="46944"/>
                </a:lnTo>
                <a:lnTo>
                  <a:pt x="127968" y="58348"/>
                </a:lnTo>
                <a:lnTo>
                  <a:pt x="128034" y="64723"/>
                </a:lnTo>
                <a:lnTo>
                  <a:pt x="127284" y="72148"/>
                </a:lnTo>
                <a:lnTo>
                  <a:pt x="125991" y="80273"/>
                </a:lnTo>
                <a:lnTo>
                  <a:pt x="124335" y="88865"/>
                </a:lnTo>
                <a:lnTo>
                  <a:pt x="122437" y="96973"/>
                </a:lnTo>
                <a:lnTo>
                  <a:pt x="120378" y="104761"/>
                </a:lnTo>
                <a:lnTo>
                  <a:pt x="115973" y="119763"/>
                </a:lnTo>
                <a:lnTo>
                  <a:pt x="111371" y="134369"/>
                </a:lnTo>
                <a:lnTo>
                  <a:pt x="108238" y="140803"/>
                </a:lnTo>
                <a:lnTo>
                  <a:pt x="104562" y="146681"/>
                </a:lnTo>
                <a:lnTo>
                  <a:pt x="100524" y="152186"/>
                </a:lnTo>
                <a:lnTo>
                  <a:pt x="96244" y="157444"/>
                </a:lnTo>
                <a:lnTo>
                  <a:pt x="91804" y="162537"/>
                </a:lnTo>
                <a:lnTo>
                  <a:pt x="87256" y="167520"/>
                </a:lnTo>
                <a:lnTo>
                  <a:pt x="77970" y="177290"/>
                </a:lnTo>
                <a:lnTo>
                  <a:pt x="62865" y="192704"/>
                </a:lnTo>
                <a:lnTo>
                  <a:pt x="59232" y="195569"/>
                </a:lnTo>
                <a:lnTo>
                  <a:pt x="55223" y="198272"/>
                </a:lnTo>
                <a:lnTo>
                  <a:pt x="50963" y="200868"/>
                </a:lnTo>
                <a:lnTo>
                  <a:pt x="46535" y="202599"/>
                </a:lnTo>
                <a:lnTo>
                  <a:pt x="41995" y="203753"/>
                </a:lnTo>
                <a:lnTo>
                  <a:pt x="37381" y="204522"/>
                </a:lnTo>
                <a:lnTo>
                  <a:pt x="30139" y="205377"/>
                </a:lnTo>
                <a:lnTo>
                  <a:pt x="24274" y="205756"/>
                </a:lnTo>
                <a:lnTo>
                  <a:pt x="19021" y="205925"/>
                </a:lnTo>
                <a:lnTo>
                  <a:pt x="16509" y="204383"/>
                </a:lnTo>
                <a:lnTo>
                  <a:pt x="11602" y="198435"/>
                </a:lnTo>
                <a:lnTo>
                  <a:pt x="6775" y="192617"/>
                </a:lnTo>
                <a:lnTo>
                  <a:pt x="4376" y="189955"/>
                </a:lnTo>
                <a:lnTo>
                  <a:pt x="2777" y="185798"/>
                </a:lnTo>
                <a:lnTo>
                  <a:pt x="1711" y="180646"/>
                </a:lnTo>
                <a:lnTo>
                  <a:pt x="1001" y="174830"/>
                </a:lnTo>
                <a:lnTo>
                  <a:pt x="527" y="170159"/>
                </a:lnTo>
                <a:lnTo>
                  <a:pt x="211" y="166251"/>
                </a:lnTo>
                <a:lnTo>
                  <a:pt x="0" y="162852"/>
                </a:lnTo>
                <a:lnTo>
                  <a:pt x="653" y="158205"/>
                </a:lnTo>
                <a:lnTo>
                  <a:pt x="1883" y="152726"/>
                </a:lnTo>
                <a:lnTo>
                  <a:pt x="3496" y="146691"/>
                </a:lnTo>
                <a:lnTo>
                  <a:pt x="5365" y="141875"/>
                </a:lnTo>
                <a:lnTo>
                  <a:pt x="7406" y="137870"/>
                </a:lnTo>
                <a:lnTo>
                  <a:pt x="9559" y="134406"/>
                </a:lnTo>
                <a:lnTo>
                  <a:pt x="11788" y="130510"/>
                </a:lnTo>
                <a:lnTo>
                  <a:pt x="16383" y="121947"/>
                </a:lnTo>
                <a:lnTo>
                  <a:pt x="19513" y="118235"/>
                </a:lnTo>
                <a:lnTo>
                  <a:pt x="23187" y="114966"/>
                </a:lnTo>
                <a:lnTo>
                  <a:pt x="27224" y="111993"/>
                </a:lnTo>
                <a:lnTo>
                  <a:pt x="31503" y="109218"/>
                </a:lnTo>
                <a:lnTo>
                  <a:pt x="35943" y="106574"/>
                </a:lnTo>
                <a:lnTo>
                  <a:pt x="40490" y="104017"/>
                </a:lnTo>
                <a:lnTo>
                  <a:pt x="49776" y="99060"/>
                </a:lnTo>
                <a:lnTo>
                  <a:pt x="54475" y="96627"/>
                </a:lnTo>
                <a:lnTo>
                  <a:pt x="59195" y="95004"/>
                </a:lnTo>
                <a:lnTo>
                  <a:pt x="63929" y="93923"/>
                </a:lnTo>
                <a:lnTo>
                  <a:pt x="68673" y="93202"/>
                </a:lnTo>
                <a:lnTo>
                  <a:pt x="73423" y="93515"/>
                </a:lnTo>
                <a:lnTo>
                  <a:pt x="78177" y="94518"/>
                </a:lnTo>
                <a:lnTo>
                  <a:pt x="82934" y="95980"/>
                </a:lnTo>
                <a:lnTo>
                  <a:pt x="87693" y="96955"/>
                </a:lnTo>
                <a:lnTo>
                  <a:pt x="92452" y="97604"/>
                </a:lnTo>
                <a:lnTo>
                  <a:pt x="97213" y="98038"/>
                </a:lnTo>
                <a:lnTo>
                  <a:pt x="101975" y="99120"/>
                </a:lnTo>
                <a:lnTo>
                  <a:pt x="106737" y="100636"/>
                </a:lnTo>
                <a:lnTo>
                  <a:pt x="111499" y="102440"/>
                </a:lnTo>
                <a:lnTo>
                  <a:pt x="116261" y="103642"/>
                </a:lnTo>
                <a:lnTo>
                  <a:pt x="121023" y="104444"/>
                </a:lnTo>
                <a:lnTo>
                  <a:pt x="125785" y="104979"/>
                </a:lnTo>
                <a:lnTo>
                  <a:pt x="130548" y="106923"/>
                </a:lnTo>
                <a:lnTo>
                  <a:pt x="135310" y="109806"/>
                </a:lnTo>
                <a:lnTo>
                  <a:pt x="140073" y="113316"/>
                </a:lnTo>
                <a:lnTo>
                  <a:pt x="144835" y="116449"/>
                </a:lnTo>
                <a:lnTo>
                  <a:pt x="149598" y="119332"/>
                </a:lnTo>
                <a:lnTo>
                  <a:pt x="154360" y="122048"/>
                </a:lnTo>
                <a:lnTo>
                  <a:pt x="163885" y="127182"/>
                </a:lnTo>
                <a:lnTo>
                  <a:pt x="182935" y="136945"/>
                </a:lnTo>
                <a:lnTo>
                  <a:pt x="188492" y="139346"/>
                </a:lnTo>
                <a:lnTo>
                  <a:pt x="194577" y="141741"/>
                </a:lnTo>
                <a:lnTo>
                  <a:pt x="201015" y="144130"/>
                </a:lnTo>
                <a:lnTo>
                  <a:pt x="206895" y="145724"/>
                </a:lnTo>
                <a:lnTo>
                  <a:pt x="212402" y="146786"/>
                </a:lnTo>
                <a:lnTo>
                  <a:pt x="217661" y="147494"/>
                </a:lnTo>
                <a:lnTo>
                  <a:pt x="221961" y="148760"/>
                </a:lnTo>
                <a:lnTo>
                  <a:pt x="225621" y="150398"/>
                </a:lnTo>
                <a:lnTo>
                  <a:pt x="235323" y="15605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1100"/>
          <p:cNvSpPr/>
          <p:nvPr/>
        </p:nvSpPr>
        <p:spPr>
          <a:xfrm>
            <a:off x="4893468" y="2836068"/>
            <a:ext cx="192883" cy="7145"/>
          </a:xfrm>
          <a:custGeom>
            <a:avLst/>
            <a:gdLst/>
            <a:ahLst/>
            <a:cxnLst/>
            <a:rect l="0" t="0" r="0" b="0"/>
            <a:pathLst>
              <a:path w="192883" h="7145">
                <a:moveTo>
                  <a:pt x="0" y="7144"/>
                </a:moveTo>
                <a:lnTo>
                  <a:pt x="3793" y="3352"/>
                </a:lnTo>
                <a:lnTo>
                  <a:pt x="6498" y="2234"/>
                </a:lnTo>
                <a:lnTo>
                  <a:pt x="9888" y="1490"/>
                </a:lnTo>
                <a:lnTo>
                  <a:pt x="13736" y="993"/>
                </a:lnTo>
                <a:lnTo>
                  <a:pt x="17888" y="662"/>
                </a:lnTo>
                <a:lnTo>
                  <a:pt x="22245" y="442"/>
                </a:lnTo>
                <a:lnTo>
                  <a:pt x="33843" y="131"/>
                </a:lnTo>
                <a:lnTo>
                  <a:pt x="36850" y="87"/>
                </a:lnTo>
                <a:lnTo>
                  <a:pt x="41236" y="852"/>
                </a:lnTo>
                <a:lnTo>
                  <a:pt x="46540" y="2156"/>
                </a:lnTo>
                <a:lnTo>
                  <a:pt x="52458" y="3818"/>
                </a:lnTo>
                <a:lnTo>
                  <a:pt x="57991" y="4927"/>
                </a:lnTo>
                <a:lnTo>
                  <a:pt x="63267" y="5666"/>
                </a:lnTo>
                <a:lnTo>
                  <a:pt x="68372" y="6159"/>
                </a:lnTo>
                <a:lnTo>
                  <a:pt x="73363" y="6487"/>
                </a:lnTo>
                <a:lnTo>
                  <a:pt x="78277" y="6706"/>
                </a:lnTo>
                <a:lnTo>
                  <a:pt x="88765" y="6949"/>
                </a:lnTo>
                <a:lnTo>
                  <a:pt x="101364" y="7057"/>
                </a:lnTo>
                <a:lnTo>
                  <a:pt x="107263" y="6293"/>
                </a:lnTo>
                <a:lnTo>
                  <a:pt x="112784" y="4989"/>
                </a:lnTo>
                <a:lnTo>
                  <a:pt x="118052" y="3326"/>
                </a:lnTo>
                <a:lnTo>
                  <a:pt x="123152" y="2217"/>
                </a:lnTo>
                <a:lnTo>
                  <a:pt x="128139" y="1478"/>
                </a:lnTo>
                <a:lnTo>
                  <a:pt x="133051" y="986"/>
                </a:lnTo>
                <a:lnTo>
                  <a:pt x="137914" y="657"/>
                </a:lnTo>
                <a:lnTo>
                  <a:pt x="142742" y="438"/>
                </a:lnTo>
                <a:lnTo>
                  <a:pt x="155007" y="130"/>
                </a:lnTo>
                <a:lnTo>
                  <a:pt x="19288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1101"/>
          <p:cNvSpPr/>
          <p:nvPr/>
        </p:nvSpPr>
        <p:spPr>
          <a:xfrm>
            <a:off x="4915980" y="2871787"/>
            <a:ext cx="198946" cy="14201"/>
          </a:xfrm>
          <a:custGeom>
            <a:avLst/>
            <a:gdLst/>
            <a:ahLst/>
            <a:cxnLst/>
            <a:rect l="0" t="0" r="0" b="0"/>
            <a:pathLst>
              <a:path w="198946" h="14201">
                <a:moveTo>
                  <a:pt x="13207" y="0"/>
                </a:moveTo>
                <a:lnTo>
                  <a:pt x="7056" y="0"/>
                </a:lnTo>
                <a:lnTo>
                  <a:pt x="5931" y="794"/>
                </a:lnTo>
                <a:lnTo>
                  <a:pt x="4388" y="2117"/>
                </a:lnTo>
                <a:lnTo>
                  <a:pt x="0" y="6151"/>
                </a:lnTo>
                <a:lnTo>
                  <a:pt x="433" y="6482"/>
                </a:lnTo>
                <a:lnTo>
                  <a:pt x="3032" y="6850"/>
                </a:lnTo>
                <a:lnTo>
                  <a:pt x="8958" y="7057"/>
                </a:lnTo>
                <a:lnTo>
                  <a:pt x="10374" y="7879"/>
                </a:lnTo>
                <a:lnTo>
                  <a:pt x="11318" y="9222"/>
                </a:lnTo>
                <a:lnTo>
                  <a:pt x="11948" y="10910"/>
                </a:lnTo>
                <a:lnTo>
                  <a:pt x="13955" y="12036"/>
                </a:lnTo>
                <a:lnTo>
                  <a:pt x="16881" y="12786"/>
                </a:lnTo>
                <a:lnTo>
                  <a:pt x="20419" y="13287"/>
                </a:lnTo>
                <a:lnTo>
                  <a:pt x="23571" y="13620"/>
                </a:lnTo>
                <a:lnTo>
                  <a:pt x="29190" y="13991"/>
                </a:lnTo>
                <a:lnTo>
                  <a:pt x="36451" y="14156"/>
                </a:lnTo>
                <a:lnTo>
                  <a:pt x="40609" y="14200"/>
                </a:lnTo>
                <a:lnTo>
                  <a:pt x="45762" y="13435"/>
                </a:lnTo>
                <a:lnTo>
                  <a:pt x="51579" y="12132"/>
                </a:lnTo>
                <a:lnTo>
                  <a:pt x="57839" y="10469"/>
                </a:lnTo>
                <a:lnTo>
                  <a:pt x="63599" y="9361"/>
                </a:lnTo>
                <a:lnTo>
                  <a:pt x="69027" y="8622"/>
                </a:lnTo>
                <a:lnTo>
                  <a:pt x="74233" y="8129"/>
                </a:lnTo>
                <a:lnTo>
                  <a:pt x="80085" y="7801"/>
                </a:lnTo>
                <a:lnTo>
                  <a:pt x="92937" y="7436"/>
                </a:lnTo>
                <a:lnTo>
                  <a:pt x="122004" y="7182"/>
                </a:lnTo>
                <a:lnTo>
                  <a:pt x="198945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1102"/>
          <p:cNvSpPr/>
          <p:nvPr/>
        </p:nvSpPr>
        <p:spPr>
          <a:xfrm>
            <a:off x="5293518" y="2686050"/>
            <a:ext cx="14289" cy="357185"/>
          </a:xfrm>
          <a:custGeom>
            <a:avLst/>
            <a:gdLst/>
            <a:ahLst/>
            <a:cxnLst/>
            <a:rect l="0" t="0" r="0" b="0"/>
            <a:pathLst>
              <a:path w="14289" h="357185">
                <a:moveTo>
                  <a:pt x="0" y="0"/>
                </a:moveTo>
                <a:lnTo>
                  <a:pt x="3793" y="0"/>
                </a:lnTo>
                <a:lnTo>
                  <a:pt x="4910" y="793"/>
                </a:lnTo>
                <a:lnTo>
                  <a:pt x="5655" y="2116"/>
                </a:lnTo>
                <a:lnTo>
                  <a:pt x="7118" y="7056"/>
                </a:lnTo>
                <a:lnTo>
                  <a:pt x="7142" y="17079"/>
                </a:lnTo>
                <a:lnTo>
                  <a:pt x="6349" y="20117"/>
                </a:lnTo>
                <a:lnTo>
                  <a:pt x="5026" y="23730"/>
                </a:lnTo>
                <a:lnTo>
                  <a:pt x="3351" y="27726"/>
                </a:lnTo>
                <a:lnTo>
                  <a:pt x="2234" y="31184"/>
                </a:lnTo>
                <a:lnTo>
                  <a:pt x="1490" y="34283"/>
                </a:lnTo>
                <a:lnTo>
                  <a:pt x="993" y="37143"/>
                </a:lnTo>
                <a:lnTo>
                  <a:pt x="662" y="40637"/>
                </a:lnTo>
                <a:lnTo>
                  <a:pt x="294" y="48752"/>
                </a:lnTo>
                <a:lnTo>
                  <a:pt x="87" y="62246"/>
                </a:lnTo>
                <a:lnTo>
                  <a:pt x="1" y="125216"/>
                </a:lnTo>
                <a:lnTo>
                  <a:pt x="795" y="131102"/>
                </a:lnTo>
                <a:lnTo>
                  <a:pt x="2117" y="137407"/>
                </a:lnTo>
                <a:lnTo>
                  <a:pt x="3793" y="143992"/>
                </a:lnTo>
                <a:lnTo>
                  <a:pt x="4910" y="150763"/>
                </a:lnTo>
                <a:lnTo>
                  <a:pt x="5655" y="157659"/>
                </a:lnTo>
                <a:lnTo>
                  <a:pt x="6151" y="164637"/>
                </a:lnTo>
                <a:lnTo>
                  <a:pt x="6482" y="171670"/>
                </a:lnTo>
                <a:lnTo>
                  <a:pt x="6850" y="185835"/>
                </a:lnTo>
                <a:lnTo>
                  <a:pt x="7118" y="228608"/>
                </a:lnTo>
                <a:lnTo>
                  <a:pt x="7921" y="234955"/>
                </a:lnTo>
                <a:lnTo>
                  <a:pt x="9249" y="240774"/>
                </a:lnTo>
                <a:lnTo>
                  <a:pt x="10929" y="246241"/>
                </a:lnTo>
                <a:lnTo>
                  <a:pt x="12048" y="252267"/>
                </a:lnTo>
                <a:lnTo>
                  <a:pt x="12795" y="258665"/>
                </a:lnTo>
                <a:lnTo>
                  <a:pt x="13292" y="265312"/>
                </a:lnTo>
                <a:lnTo>
                  <a:pt x="13624" y="271331"/>
                </a:lnTo>
                <a:lnTo>
                  <a:pt x="13993" y="282252"/>
                </a:lnTo>
                <a:lnTo>
                  <a:pt x="14230" y="302198"/>
                </a:lnTo>
                <a:lnTo>
                  <a:pt x="14288" y="357184"/>
                </a:lnTo>
                <a:lnTo>
                  <a:pt x="14288" y="3500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1103"/>
          <p:cNvSpPr/>
          <p:nvPr/>
        </p:nvSpPr>
        <p:spPr>
          <a:xfrm>
            <a:off x="5400998" y="2679235"/>
            <a:ext cx="285094" cy="321016"/>
          </a:xfrm>
          <a:custGeom>
            <a:avLst/>
            <a:gdLst/>
            <a:ahLst/>
            <a:cxnLst/>
            <a:rect l="0" t="0" r="0" b="0"/>
            <a:pathLst>
              <a:path w="285094" h="321016">
                <a:moveTo>
                  <a:pt x="71114" y="13958"/>
                </a:moveTo>
                <a:lnTo>
                  <a:pt x="64963" y="13958"/>
                </a:lnTo>
                <a:lnTo>
                  <a:pt x="64632" y="14752"/>
                </a:lnTo>
                <a:lnTo>
                  <a:pt x="64264" y="17751"/>
                </a:lnTo>
                <a:lnTo>
                  <a:pt x="63373" y="19662"/>
                </a:lnTo>
                <a:lnTo>
                  <a:pt x="58325" y="26143"/>
                </a:lnTo>
                <a:lnTo>
                  <a:pt x="54053" y="30751"/>
                </a:lnTo>
                <a:lnTo>
                  <a:pt x="52596" y="33091"/>
                </a:lnTo>
                <a:lnTo>
                  <a:pt x="49753" y="40970"/>
                </a:lnTo>
                <a:lnTo>
                  <a:pt x="46274" y="48718"/>
                </a:lnTo>
                <a:lnTo>
                  <a:pt x="39854" y="58212"/>
                </a:lnTo>
                <a:lnTo>
                  <a:pt x="35260" y="65642"/>
                </a:lnTo>
                <a:lnTo>
                  <a:pt x="30573" y="74235"/>
                </a:lnTo>
                <a:lnTo>
                  <a:pt x="21096" y="92687"/>
                </a:lnTo>
                <a:lnTo>
                  <a:pt x="17134" y="102130"/>
                </a:lnTo>
                <a:lnTo>
                  <a:pt x="15373" y="111619"/>
                </a:lnTo>
                <a:lnTo>
                  <a:pt x="12474" y="121127"/>
                </a:lnTo>
                <a:lnTo>
                  <a:pt x="9332" y="130645"/>
                </a:lnTo>
                <a:lnTo>
                  <a:pt x="7937" y="140167"/>
                </a:lnTo>
                <a:lnTo>
                  <a:pt x="5200" y="149691"/>
                </a:lnTo>
                <a:lnTo>
                  <a:pt x="3359" y="154453"/>
                </a:lnTo>
                <a:lnTo>
                  <a:pt x="2131" y="160009"/>
                </a:lnTo>
                <a:lnTo>
                  <a:pt x="1313" y="166094"/>
                </a:lnTo>
                <a:lnTo>
                  <a:pt x="768" y="172532"/>
                </a:lnTo>
                <a:lnTo>
                  <a:pt x="404" y="178412"/>
                </a:lnTo>
                <a:lnTo>
                  <a:pt x="0" y="189178"/>
                </a:lnTo>
                <a:lnTo>
                  <a:pt x="686" y="194271"/>
                </a:lnTo>
                <a:lnTo>
                  <a:pt x="3565" y="204164"/>
                </a:lnTo>
                <a:lnTo>
                  <a:pt x="4650" y="209818"/>
                </a:lnTo>
                <a:lnTo>
                  <a:pt x="5373" y="215969"/>
                </a:lnTo>
                <a:lnTo>
                  <a:pt x="5856" y="222451"/>
                </a:lnTo>
                <a:lnTo>
                  <a:pt x="6971" y="228360"/>
                </a:lnTo>
                <a:lnTo>
                  <a:pt x="8509" y="233886"/>
                </a:lnTo>
                <a:lnTo>
                  <a:pt x="10327" y="239158"/>
                </a:lnTo>
                <a:lnTo>
                  <a:pt x="12333" y="244260"/>
                </a:lnTo>
                <a:lnTo>
                  <a:pt x="16679" y="254163"/>
                </a:lnTo>
                <a:lnTo>
                  <a:pt x="21256" y="263855"/>
                </a:lnTo>
                <a:lnTo>
                  <a:pt x="25142" y="273455"/>
                </a:lnTo>
                <a:lnTo>
                  <a:pt x="26870" y="283013"/>
                </a:lnTo>
                <a:lnTo>
                  <a:pt x="28918" y="286991"/>
                </a:lnTo>
                <a:lnTo>
                  <a:pt x="35427" y="293527"/>
                </a:lnTo>
                <a:lnTo>
                  <a:pt x="44224" y="301669"/>
                </a:lnTo>
                <a:lnTo>
                  <a:pt x="51490" y="306665"/>
                </a:lnTo>
                <a:lnTo>
                  <a:pt x="60011" y="311532"/>
                </a:lnTo>
                <a:lnTo>
                  <a:pt x="69090" y="316340"/>
                </a:lnTo>
                <a:lnTo>
                  <a:pt x="76300" y="319006"/>
                </a:lnTo>
                <a:lnTo>
                  <a:pt x="82944" y="320191"/>
                </a:lnTo>
                <a:lnTo>
                  <a:pt x="91188" y="320718"/>
                </a:lnTo>
                <a:lnTo>
                  <a:pt x="102261" y="320952"/>
                </a:lnTo>
                <a:lnTo>
                  <a:pt x="108548" y="321015"/>
                </a:lnTo>
                <a:lnTo>
                  <a:pt x="113532" y="320263"/>
                </a:lnTo>
                <a:lnTo>
                  <a:pt x="121187" y="317310"/>
                </a:lnTo>
                <a:lnTo>
                  <a:pt x="147529" y="304344"/>
                </a:lnTo>
                <a:lnTo>
                  <a:pt x="152220" y="301211"/>
                </a:lnTo>
                <a:lnTo>
                  <a:pt x="156934" y="297535"/>
                </a:lnTo>
                <a:lnTo>
                  <a:pt x="161665" y="293497"/>
                </a:lnTo>
                <a:lnTo>
                  <a:pt x="167200" y="289217"/>
                </a:lnTo>
                <a:lnTo>
                  <a:pt x="173272" y="284777"/>
                </a:lnTo>
                <a:lnTo>
                  <a:pt x="179700" y="280229"/>
                </a:lnTo>
                <a:lnTo>
                  <a:pt x="185574" y="275610"/>
                </a:lnTo>
                <a:lnTo>
                  <a:pt x="191076" y="270943"/>
                </a:lnTo>
                <a:lnTo>
                  <a:pt x="196333" y="266244"/>
                </a:lnTo>
                <a:lnTo>
                  <a:pt x="206407" y="256789"/>
                </a:lnTo>
                <a:lnTo>
                  <a:pt x="211316" y="252046"/>
                </a:lnTo>
                <a:lnTo>
                  <a:pt x="215382" y="246502"/>
                </a:lnTo>
                <a:lnTo>
                  <a:pt x="218886" y="240425"/>
                </a:lnTo>
                <a:lnTo>
                  <a:pt x="222016" y="233992"/>
                </a:lnTo>
                <a:lnTo>
                  <a:pt x="225691" y="227323"/>
                </a:lnTo>
                <a:lnTo>
                  <a:pt x="229728" y="220495"/>
                </a:lnTo>
                <a:lnTo>
                  <a:pt x="234006" y="213562"/>
                </a:lnTo>
                <a:lnTo>
                  <a:pt x="237653" y="207352"/>
                </a:lnTo>
                <a:lnTo>
                  <a:pt x="240877" y="201625"/>
                </a:lnTo>
                <a:lnTo>
                  <a:pt x="243821" y="196220"/>
                </a:lnTo>
                <a:lnTo>
                  <a:pt x="247371" y="190235"/>
                </a:lnTo>
                <a:lnTo>
                  <a:pt x="255548" y="177234"/>
                </a:lnTo>
                <a:lnTo>
                  <a:pt x="259158" y="170434"/>
                </a:lnTo>
                <a:lnTo>
                  <a:pt x="262357" y="163519"/>
                </a:lnTo>
                <a:lnTo>
                  <a:pt x="265285" y="156528"/>
                </a:lnTo>
                <a:lnTo>
                  <a:pt x="270654" y="144527"/>
                </a:lnTo>
                <a:lnTo>
                  <a:pt x="273197" y="139104"/>
                </a:lnTo>
                <a:lnTo>
                  <a:pt x="274892" y="133901"/>
                </a:lnTo>
                <a:lnTo>
                  <a:pt x="278072" y="118200"/>
                </a:lnTo>
                <a:lnTo>
                  <a:pt x="279730" y="112028"/>
                </a:lnTo>
                <a:lnTo>
                  <a:pt x="281629" y="105532"/>
                </a:lnTo>
                <a:lnTo>
                  <a:pt x="282894" y="99613"/>
                </a:lnTo>
                <a:lnTo>
                  <a:pt x="283739" y="94081"/>
                </a:lnTo>
                <a:lnTo>
                  <a:pt x="284301" y="88804"/>
                </a:lnTo>
                <a:lnTo>
                  <a:pt x="284677" y="83699"/>
                </a:lnTo>
                <a:lnTo>
                  <a:pt x="285093" y="73794"/>
                </a:lnTo>
                <a:lnTo>
                  <a:pt x="284411" y="69724"/>
                </a:lnTo>
                <a:lnTo>
                  <a:pt x="281535" y="63085"/>
                </a:lnTo>
                <a:lnTo>
                  <a:pt x="275454" y="51092"/>
                </a:lnTo>
                <a:lnTo>
                  <a:pt x="268625" y="41277"/>
                </a:lnTo>
                <a:lnTo>
                  <a:pt x="261820" y="33773"/>
                </a:lnTo>
                <a:lnTo>
                  <a:pt x="254297" y="26733"/>
                </a:lnTo>
                <a:lnTo>
                  <a:pt x="248308" y="23605"/>
                </a:lnTo>
                <a:lnTo>
                  <a:pt x="240883" y="20098"/>
                </a:lnTo>
                <a:lnTo>
                  <a:pt x="236681" y="18051"/>
                </a:lnTo>
                <a:lnTo>
                  <a:pt x="231498" y="15893"/>
                </a:lnTo>
                <a:lnTo>
                  <a:pt x="225662" y="13661"/>
                </a:lnTo>
                <a:lnTo>
                  <a:pt x="219389" y="11379"/>
                </a:lnTo>
                <a:lnTo>
                  <a:pt x="213620" y="9857"/>
                </a:lnTo>
                <a:lnTo>
                  <a:pt x="208187" y="8843"/>
                </a:lnTo>
                <a:lnTo>
                  <a:pt x="202978" y="8167"/>
                </a:lnTo>
                <a:lnTo>
                  <a:pt x="197123" y="6922"/>
                </a:lnTo>
                <a:lnTo>
                  <a:pt x="190839" y="5299"/>
                </a:lnTo>
                <a:lnTo>
                  <a:pt x="184268" y="3423"/>
                </a:lnTo>
                <a:lnTo>
                  <a:pt x="179094" y="2172"/>
                </a:lnTo>
                <a:lnTo>
                  <a:pt x="171228" y="782"/>
                </a:lnTo>
                <a:lnTo>
                  <a:pt x="166432" y="412"/>
                </a:lnTo>
                <a:lnTo>
                  <a:pt x="160853" y="165"/>
                </a:lnTo>
                <a:lnTo>
                  <a:pt x="154753" y="0"/>
                </a:lnTo>
                <a:lnTo>
                  <a:pt x="149098" y="684"/>
                </a:lnTo>
                <a:lnTo>
                  <a:pt x="143741" y="1934"/>
                </a:lnTo>
                <a:lnTo>
                  <a:pt x="138582" y="3561"/>
                </a:lnTo>
                <a:lnTo>
                  <a:pt x="133555" y="4645"/>
                </a:lnTo>
                <a:lnTo>
                  <a:pt x="128616" y="5368"/>
                </a:lnTo>
                <a:lnTo>
                  <a:pt x="123736" y="5850"/>
                </a:lnTo>
                <a:lnTo>
                  <a:pt x="118896" y="6172"/>
                </a:lnTo>
                <a:lnTo>
                  <a:pt x="114081" y="6386"/>
                </a:lnTo>
                <a:lnTo>
                  <a:pt x="109284" y="6529"/>
                </a:lnTo>
                <a:lnTo>
                  <a:pt x="104498" y="7418"/>
                </a:lnTo>
                <a:lnTo>
                  <a:pt x="99720" y="8804"/>
                </a:lnTo>
                <a:lnTo>
                  <a:pt x="94947" y="10522"/>
                </a:lnTo>
                <a:lnTo>
                  <a:pt x="90178" y="11668"/>
                </a:lnTo>
                <a:lnTo>
                  <a:pt x="85411" y="12431"/>
                </a:lnTo>
                <a:lnTo>
                  <a:pt x="76675" y="13280"/>
                </a:lnTo>
                <a:lnTo>
                  <a:pt x="70146" y="13657"/>
                </a:lnTo>
                <a:lnTo>
                  <a:pt x="68087" y="14551"/>
                </a:lnTo>
                <a:lnTo>
                  <a:pt x="66715" y="15941"/>
                </a:lnTo>
                <a:lnTo>
                  <a:pt x="63970" y="2110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1104"/>
          <p:cNvSpPr/>
          <p:nvPr/>
        </p:nvSpPr>
        <p:spPr>
          <a:xfrm>
            <a:off x="3643400" y="3714750"/>
            <a:ext cx="214226" cy="7142"/>
          </a:xfrm>
          <a:custGeom>
            <a:avLst/>
            <a:gdLst/>
            <a:ahLst/>
            <a:cxnLst/>
            <a:rect l="0" t="0" r="0" b="0"/>
            <a:pathLst>
              <a:path w="214226" h="7142">
                <a:moveTo>
                  <a:pt x="7056" y="0"/>
                </a:moveTo>
                <a:lnTo>
                  <a:pt x="0" y="0"/>
                </a:lnTo>
                <a:lnTo>
                  <a:pt x="27615" y="0"/>
                </a:lnTo>
                <a:lnTo>
                  <a:pt x="31081" y="794"/>
                </a:lnTo>
                <a:lnTo>
                  <a:pt x="34185" y="2116"/>
                </a:lnTo>
                <a:lnTo>
                  <a:pt x="37048" y="3792"/>
                </a:lnTo>
                <a:lnTo>
                  <a:pt x="40545" y="4909"/>
                </a:lnTo>
                <a:lnTo>
                  <a:pt x="44463" y="5654"/>
                </a:lnTo>
                <a:lnTo>
                  <a:pt x="48663" y="6150"/>
                </a:lnTo>
                <a:lnTo>
                  <a:pt x="53050" y="6481"/>
                </a:lnTo>
                <a:lnTo>
                  <a:pt x="57562" y="6702"/>
                </a:lnTo>
                <a:lnTo>
                  <a:pt x="66809" y="6947"/>
                </a:lnTo>
                <a:lnTo>
                  <a:pt x="125827" y="7141"/>
                </a:lnTo>
                <a:lnTo>
                  <a:pt x="129892" y="6348"/>
                </a:lnTo>
                <a:lnTo>
                  <a:pt x="133397" y="5026"/>
                </a:lnTo>
                <a:lnTo>
                  <a:pt x="136527" y="3350"/>
                </a:lnTo>
                <a:lnTo>
                  <a:pt x="140201" y="2233"/>
                </a:lnTo>
                <a:lnTo>
                  <a:pt x="144238" y="1489"/>
                </a:lnTo>
                <a:lnTo>
                  <a:pt x="148517" y="992"/>
                </a:lnTo>
                <a:lnTo>
                  <a:pt x="152957" y="661"/>
                </a:lnTo>
                <a:lnTo>
                  <a:pt x="157504" y="441"/>
                </a:lnTo>
                <a:lnTo>
                  <a:pt x="166791" y="196"/>
                </a:lnTo>
                <a:lnTo>
                  <a:pt x="2142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1105"/>
          <p:cNvSpPr/>
          <p:nvPr/>
        </p:nvSpPr>
        <p:spPr>
          <a:xfrm>
            <a:off x="3679031" y="3814762"/>
            <a:ext cx="135732" cy="28576"/>
          </a:xfrm>
          <a:custGeom>
            <a:avLst/>
            <a:gdLst/>
            <a:ahLst/>
            <a:cxnLst/>
            <a:rect l="0" t="0" r="0" b="0"/>
            <a:pathLst>
              <a:path w="135732" h="28576">
                <a:moveTo>
                  <a:pt x="0" y="0"/>
                </a:moveTo>
                <a:lnTo>
                  <a:pt x="0" y="7118"/>
                </a:lnTo>
                <a:lnTo>
                  <a:pt x="41627" y="7144"/>
                </a:lnTo>
                <a:lnTo>
                  <a:pt x="46007" y="7938"/>
                </a:lnTo>
                <a:lnTo>
                  <a:pt x="50515" y="9261"/>
                </a:lnTo>
                <a:lnTo>
                  <a:pt x="55108" y="10936"/>
                </a:lnTo>
                <a:lnTo>
                  <a:pt x="58964" y="12054"/>
                </a:lnTo>
                <a:lnTo>
                  <a:pt x="62328" y="12798"/>
                </a:lnTo>
                <a:lnTo>
                  <a:pt x="65364" y="13295"/>
                </a:lnTo>
                <a:lnTo>
                  <a:pt x="68976" y="13626"/>
                </a:lnTo>
                <a:lnTo>
                  <a:pt x="72972" y="13846"/>
                </a:lnTo>
                <a:lnTo>
                  <a:pt x="81644" y="14091"/>
                </a:lnTo>
                <a:lnTo>
                  <a:pt x="90790" y="14200"/>
                </a:lnTo>
                <a:lnTo>
                  <a:pt x="94658" y="15023"/>
                </a:lnTo>
                <a:lnTo>
                  <a:pt x="98031" y="16366"/>
                </a:lnTo>
                <a:lnTo>
                  <a:pt x="101072" y="18054"/>
                </a:lnTo>
                <a:lnTo>
                  <a:pt x="103894" y="19180"/>
                </a:lnTo>
                <a:lnTo>
                  <a:pt x="106569" y="19931"/>
                </a:lnTo>
                <a:lnTo>
                  <a:pt x="109146" y="20431"/>
                </a:lnTo>
                <a:lnTo>
                  <a:pt x="112451" y="21558"/>
                </a:lnTo>
                <a:lnTo>
                  <a:pt x="116243" y="23103"/>
                </a:lnTo>
                <a:lnTo>
                  <a:pt x="126149" y="27494"/>
                </a:lnTo>
                <a:lnTo>
                  <a:pt x="129620" y="28094"/>
                </a:lnTo>
                <a:lnTo>
                  <a:pt x="135731" y="285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1106"/>
          <p:cNvSpPr/>
          <p:nvPr/>
        </p:nvSpPr>
        <p:spPr>
          <a:xfrm>
            <a:off x="4117828" y="3579018"/>
            <a:ext cx="204141" cy="14289"/>
          </a:xfrm>
          <a:custGeom>
            <a:avLst/>
            <a:gdLst/>
            <a:ahLst/>
            <a:cxnLst/>
            <a:rect l="0" t="0" r="0" b="0"/>
            <a:pathLst>
              <a:path w="204141" h="14289">
                <a:moveTo>
                  <a:pt x="4115" y="0"/>
                </a:moveTo>
                <a:lnTo>
                  <a:pt x="0" y="0"/>
                </a:lnTo>
                <a:lnTo>
                  <a:pt x="3908" y="0"/>
                </a:lnTo>
                <a:lnTo>
                  <a:pt x="3977" y="794"/>
                </a:lnTo>
                <a:lnTo>
                  <a:pt x="4023" y="2117"/>
                </a:lnTo>
                <a:lnTo>
                  <a:pt x="4054" y="3793"/>
                </a:lnTo>
                <a:lnTo>
                  <a:pt x="4868" y="4910"/>
                </a:lnTo>
                <a:lnTo>
                  <a:pt x="6205" y="5655"/>
                </a:lnTo>
                <a:lnTo>
                  <a:pt x="10963" y="7057"/>
                </a:lnTo>
                <a:lnTo>
                  <a:pt x="16875" y="7133"/>
                </a:lnTo>
                <a:lnTo>
                  <a:pt x="29018" y="7144"/>
                </a:lnTo>
                <a:lnTo>
                  <a:pt x="31036" y="7938"/>
                </a:lnTo>
                <a:lnTo>
                  <a:pt x="33175" y="9261"/>
                </a:lnTo>
                <a:lnTo>
                  <a:pt x="35394" y="10936"/>
                </a:lnTo>
                <a:lnTo>
                  <a:pt x="37668" y="12054"/>
                </a:lnTo>
                <a:lnTo>
                  <a:pt x="39977" y="12798"/>
                </a:lnTo>
                <a:lnTo>
                  <a:pt x="42311" y="13295"/>
                </a:lnTo>
                <a:lnTo>
                  <a:pt x="44660" y="13626"/>
                </a:lnTo>
                <a:lnTo>
                  <a:pt x="49388" y="13994"/>
                </a:lnTo>
                <a:lnTo>
                  <a:pt x="54134" y="14157"/>
                </a:lnTo>
                <a:lnTo>
                  <a:pt x="63649" y="14262"/>
                </a:lnTo>
                <a:lnTo>
                  <a:pt x="204140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1107"/>
          <p:cNvSpPr/>
          <p:nvPr/>
        </p:nvSpPr>
        <p:spPr>
          <a:xfrm>
            <a:off x="4360715" y="3496402"/>
            <a:ext cx="154136" cy="225359"/>
          </a:xfrm>
          <a:custGeom>
            <a:avLst/>
            <a:gdLst/>
            <a:ahLst/>
            <a:cxnLst/>
            <a:rect l="0" t="0" r="0" b="0"/>
            <a:pathLst>
              <a:path w="154136" h="225359">
                <a:moveTo>
                  <a:pt x="4116" y="39754"/>
                </a:moveTo>
                <a:lnTo>
                  <a:pt x="324" y="39754"/>
                </a:lnTo>
                <a:lnTo>
                  <a:pt x="0" y="38960"/>
                </a:lnTo>
                <a:lnTo>
                  <a:pt x="578" y="37637"/>
                </a:lnTo>
                <a:lnTo>
                  <a:pt x="3417" y="33603"/>
                </a:lnTo>
                <a:lnTo>
                  <a:pt x="3805" y="30935"/>
                </a:lnTo>
                <a:lnTo>
                  <a:pt x="3909" y="29112"/>
                </a:lnTo>
                <a:lnTo>
                  <a:pt x="5566" y="27897"/>
                </a:lnTo>
                <a:lnTo>
                  <a:pt x="8257" y="27086"/>
                </a:lnTo>
                <a:lnTo>
                  <a:pt x="11639" y="26547"/>
                </a:lnTo>
                <a:lnTo>
                  <a:pt x="14688" y="25393"/>
                </a:lnTo>
                <a:lnTo>
                  <a:pt x="17514" y="23830"/>
                </a:lnTo>
                <a:lnTo>
                  <a:pt x="20192" y="21994"/>
                </a:lnTo>
                <a:lnTo>
                  <a:pt x="22770" y="19976"/>
                </a:lnTo>
                <a:lnTo>
                  <a:pt x="25283" y="17838"/>
                </a:lnTo>
                <a:lnTo>
                  <a:pt x="27752" y="15618"/>
                </a:lnTo>
                <a:lnTo>
                  <a:pt x="32613" y="11035"/>
                </a:lnTo>
                <a:lnTo>
                  <a:pt x="35020" y="8702"/>
                </a:lnTo>
                <a:lnTo>
                  <a:pt x="38213" y="7146"/>
                </a:lnTo>
                <a:lnTo>
                  <a:pt x="41928" y="6109"/>
                </a:lnTo>
                <a:lnTo>
                  <a:pt x="45993" y="5417"/>
                </a:lnTo>
                <a:lnTo>
                  <a:pt x="50290" y="4957"/>
                </a:lnTo>
                <a:lnTo>
                  <a:pt x="54743" y="4649"/>
                </a:lnTo>
                <a:lnTo>
                  <a:pt x="59298" y="4445"/>
                </a:lnTo>
                <a:lnTo>
                  <a:pt x="63129" y="3514"/>
                </a:lnTo>
                <a:lnTo>
                  <a:pt x="66477" y="2100"/>
                </a:lnTo>
                <a:lnTo>
                  <a:pt x="69502" y="364"/>
                </a:lnTo>
                <a:lnTo>
                  <a:pt x="72313" y="0"/>
                </a:lnTo>
                <a:lnTo>
                  <a:pt x="74981" y="551"/>
                </a:lnTo>
                <a:lnTo>
                  <a:pt x="77553" y="1713"/>
                </a:lnTo>
                <a:lnTo>
                  <a:pt x="80855" y="2487"/>
                </a:lnTo>
                <a:lnTo>
                  <a:pt x="84644" y="3003"/>
                </a:lnTo>
                <a:lnTo>
                  <a:pt x="88757" y="3347"/>
                </a:lnTo>
                <a:lnTo>
                  <a:pt x="92293" y="4370"/>
                </a:lnTo>
                <a:lnTo>
                  <a:pt x="95445" y="5846"/>
                </a:lnTo>
                <a:lnTo>
                  <a:pt x="98339" y="7624"/>
                </a:lnTo>
                <a:lnTo>
                  <a:pt x="101063" y="9602"/>
                </a:lnTo>
                <a:lnTo>
                  <a:pt x="103672" y="11716"/>
                </a:lnTo>
                <a:lnTo>
                  <a:pt x="106206" y="13918"/>
                </a:lnTo>
                <a:lnTo>
                  <a:pt x="108688" y="16180"/>
                </a:lnTo>
                <a:lnTo>
                  <a:pt x="113563" y="20810"/>
                </a:lnTo>
                <a:lnTo>
                  <a:pt x="118375" y="27630"/>
                </a:lnTo>
                <a:lnTo>
                  <a:pt x="120770" y="31671"/>
                </a:lnTo>
                <a:lnTo>
                  <a:pt x="125548" y="38278"/>
                </a:lnTo>
                <a:lnTo>
                  <a:pt x="127933" y="41151"/>
                </a:lnTo>
                <a:lnTo>
                  <a:pt x="129523" y="44654"/>
                </a:lnTo>
                <a:lnTo>
                  <a:pt x="130583" y="48577"/>
                </a:lnTo>
                <a:lnTo>
                  <a:pt x="131290" y="52779"/>
                </a:lnTo>
                <a:lnTo>
                  <a:pt x="131761" y="57963"/>
                </a:lnTo>
                <a:lnTo>
                  <a:pt x="132075" y="63800"/>
                </a:lnTo>
                <a:lnTo>
                  <a:pt x="132424" y="75841"/>
                </a:lnTo>
                <a:lnTo>
                  <a:pt x="132579" y="86484"/>
                </a:lnTo>
                <a:lnTo>
                  <a:pt x="131827" y="92339"/>
                </a:lnTo>
                <a:lnTo>
                  <a:pt x="130531" y="98623"/>
                </a:lnTo>
                <a:lnTo>
                  <a:pt x="128874" y="105193"/>
                </a:lnTo>
                <a:lnTo>
                  <a:pt x="126976" y="111162"/>
                </a:lnTo>
                <a:lnTo>
                  <a:pt x="124916" y="116728"/>
                </a:lnTo>
                <a:lnTo>
                  <a:pt x="122749" y="122026"/>
                </a:lnTo>
                <a:lnTo>
                  <a:pt x="120511" y="127940"/>
                </a:lnTo>
                <a:lnTo>
                  <a:pt x="115907" y="140860"/>
                </a:lnTo>
                <a:lnTo>
                  <a:pt x="113568" y="146846"/>
                </a:lnTo>
                <a:lnTo>
                  <a:pt x="111216" y="152423"/>
                </a:lnTo>
                <a:lnTo>
                  <a:pt x="108853" y="157729"/>
                </a:lnTo>
                <a:lnTo>
                  <a:pt x="105691" y="163648"/>
                </a:lnTo>
                <a:lnTo>
                  <a:pt x="101995" y="169975"/>
                </a:lnTo>
                <a:lnTo>
                  <a:pt x="97943" y="176574"/>
                </a:lnTo>
                <a:lnTo>
                  <a:pt x="94449" y="181767"/>
                </a:lnTo>
                <a:lnTo>
                  <a:pt x="91326" y="186023"/>
                </a:lnTo>
                <a:lnTo>
                  <a:pt x="88449" y="189654"/>
                </a:lnTo>
                <a:lnTo>
                  <a:pt x="84944" y="193662"/>
                </a:lnTo>
                <a:lnTo>
                  <a:pt x="81020" y="197922"/>
                </a:lnTo>
                <a:lnTo>
                  <a:pt x="76817" y="202350"/>
                </a:lnTo>
                <a:lnTo>
                  <a:pt x="72427" y="206094"/>
                </a:lnTo>
                <a:lnTo>
                  <a:pt x="67913" y="209385"/>
                </a:lnTo>
                <a:lnTo>
                  <a:pt x="63316" y="212373"/>
                </a:lnTo>
                <a:lnTo>
                  <a:pt x="59458" y="215158"/>
                </a:lnTo>
                <a:lnTo>
                  <a:pt x="56092" y="217809"/>
                </a:lnTo>
                <a:lnTo>
                  <a:pt x="53054" y="220370"/>
                </a:lnTo>
                <a:lnTo>
                  <a:pt x="50235" y="222077"/>
                </a:lnTo>
                <a:lnTo>
                  <a:pt x="47562" y="223215"/>
                </a:lnTo>
                <a:lnTo>
                  <a:pt x="44986" y="223974"/>
                </a:lnTo>
                <a:lnTo>
                  <a:pt x="42475" y="224480"/>
                </a:lnTo>
                <a:lnTo>
                  <a:pt x="40008" y="224817"/>
                </a:lnTo>
                <a:lnTo>
                  <a:pt x="37568" y="225042"/>
                </a:lnTo>
                <a:lnTo>
                  <a:pt x="35149" y="225192"/>
                </a:lnTo>
                <a:lnTo>
                  <a:pt x="30344" y="225358"/>
                </a:lnTo>
                <a:lnTo>
                  <a:pt x="27951" y="224609"/>
                </a:lnTo>
                <a:lnTo>
                  <a:pt x="23176" y="221660"/>
                </a:lnTo>
                <a:lnTo>
                  <a:pt x="21585" y="219762"/>
                </a:lnTo>
                <a:lnTo>
                  <a:pt x="20524" y="217703"/>
                </a:lnTo>
                <a:lnTo>
                  <a:pt x="19817" y="215536"/>
                </a:lnTo>
                <a:lnTo>
                  <a:pt x="16915" y="211013"/>
                </a:lnTo>
                <a:lnTo>
                  <a:pt x="15030" y="208695"/>
                </a:lnTo>
                <a:lnTo>
                  <a:pt x="13773" y="206356"/>
                </a:lnTo>
                <a:lnTo>
                  <a:pt x="12376" y="201641"/>
                </a:lnTo>
                <a:lnTo>
                  <a:pt x="12798" y="199273"/>
                </a:lnTo>
                <a:lnTo>
                  <a:pt x="15383" y="194524"/>
                </a:lnTo>
                <a:lnTo>
                  <a:pt x="17061" y="189768"/>
                </a:lnTo>
                <a:lnTo>
                  <a:pt x="17509" y="187388"/>
                </a:lnTo>
                <a:lnTo>
                  <a:pt x="20123" y="182628"/>
                </a:lnTo>
                <a:lnTo>
                  <a:pt x="23930" y="177865"/>
                </a:lnTo>
                <a:lnTo>
                  <a:pt x="28268" y="173103"/>
                </a:lnTo>
                <a:lnTo>
                  <a:pt x="31330" y="170723"/>
                </a:lnTo>
                <a:lnTo>
                  <a:pt x="34958" y="168341"/>
                </a:lnTo>
                <a:lnTo>
                  <a:pt x="38965" y="165960"/>
                </a:lnTo>
                <a:lnTo>
                  <a:pt x="42430" y="164373"/>
                </a:lnTo>
                <a:lnTo>
                  <a:pt x="45534" y="163314"/>
                </a:lnTo>
                <a:lnTo>
                  <a:pt x="48396" y="162608"/>
                </a:lnTo>
                <a:lnTo>
                  <a:pt x="51892" y="162138"/>
                </a:lnTo>
                <a:lnTo>
                  <a:pt x="55811" y="161825"/>
                </a:lnTo>
                <a:lnTo>
                  <a:pt x="63604" y="161476"/>
                </a:lnTo>
                <a:lnTo>
                  <a:pt x="69713" y="161322"/>
                </a:lnTo>
                <a:lnTo>
                  <a:pt x="73248" y="162074"/>
                </a:lnTo>
                <a:lnTo>
                  <a:pt x="77191" y="163369"/>
                </a:lnTo>
                <a:lnTo>
                  <a:pt x="81408" y="165027"/>
                </a:lnTo>
                <a:lnTo>
                  <a:pt x="85012" y="166925"/>
                </a:lnTo>
                <a:lnTo>
                  <a:pt x="88209" y="168985"/>
                </a:lnTo>
                <a:lnTo>
                  <a:pt x="91134" y="171152"/>
                </a:lnTo>
                <a:lnTo>
                  <a:pt x="93878" y="173390"/>
                </a:lnTo>
                <a:lnTo>
                  <a:pt x="96502" y="175676"/>
                </a:lnTo>
                <a:lnTo>
                  <a:pt x="99043" y="177993"/>
                </a:lnTo>
                <a:lnTo>
                  <a:pt x="103985" y="182685"/>
                </a:lnTo>
                <a:lnTo>
                  <a:pt x="106414" y="185048"/>
                </a:lnTo>
                <a:lnTo>
                  <a:pt x="108827" y="186623"/>
                </a:lnTo>
                <a:lnTo>
                  <a:pt x="113625" y="188373"/>
                </a:lnTo>
                <a:lnTo>
                  <a:pt x="116810" y="189633"/>
                </a:lnTo>
                <a:lnTo>
                  <a:pt x="120520" y="191267"/>
                </a:lnTo>
                <a:lnTo>
                  <a:pt x="124581" y="193150"/>
                </a:lnTo>
                <a:lnTo>
                  <a:pt x="128082" y="194406"/>
                </a:lnTo>
                <a:lnTo>
                  <a:pt x="131210" y="195242"/>
                </a:lnTo>
                <a:lnTo>
                  <a:pt x="134089" y="195800"/>
                </a:lnTo>
                <a:lnTo>
                  <a:pt x="136802" y="196172"/>
                </a:lnTo>
                <a:lnTo>
                  <a:pt x="139404" y="196421"/>
                </a:lnTo>
                <a:lnTo>
                  <a:pt x="141933" y="196586"/>
                </a:lnTo>
                <a:lnTo>
                  <a:pt x="144413" y="196696"/>
                </a:lnTo>
                <a:lnTo>
                  <a:pt x="154135" y="19691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1108"/>
          <p:cNvSpPr/>
          <p:nvPr/>
        </p:nvSpPr>
        <p:spPr>
          <a:xfrm>
            <a:off x="4565972" y="3464718"/>
            <a:ext cx="162763" cy="206753"/>
          </a:xfrm>
          <a:custGeom>
            <a:avLst/>
            <a:gdLst/>
            <a:ahLst/>
            <a:cxnLst/>
            <a:rect l="0" t="0" r="0" b="0"/>
            <a:pathLst>
              <a:path w="162763" h="206753">
                <a:moveTo>
                  <a:pt x="56034" y="0"/>
                </a:moveTo>
                <a:lnTo>
                  <a:pt x="49883" y="0"/>
                </a:lnTo>
                <a:lnTo>
                  <a:pt x="45392" y="3793"/>
                </a:lnTo>
                <a:lnTo>
                  <a:pt x="44177" y="6498"/>
                </a:lnTo>
                <a:lnTo>
                  <a:pt x="43366" y="9888"/>
                </a:lnTo>
                <a:lnTo>
                  <a:pt x="42827" y="13736"/>
                </a:lnTo>
                <a:lnTo>
                  <a:pt x="41673" y="17888"/>
                </a:lnTo>
                <a:lnTo>
                  <a:pt x="40110" y="22245"/>
                </a:lnTo>
                <a:lnTo>
                  <a:pt x="38274" y="26736"/>
                </a:lnTo>
                <a:lnTo>
                  <a:pt x="36256" y="32112"/>
                </a:lnTo>
                <a:lnTo>
                  <a:pt x="29625" y="51054"/>
                </a:lnTo>
                <a:lnTo>
                  <a:pt x="24982" y="64760"/>
                </a:lnTo>
                <a:lnTo>
                  <a:pt x="22632" y="70955"/>
                </a:lnTo>
                <a:lnTo>
                  <a:pt x="20272" y="76672"/>
                </a:lnTo>
                <a:lnTo>
                  <a:pt x="17905" y="82071"/>
                </a:lnTo>
                <a:lnTo>
                  <a:pt x="15534" y="88051"/>
                </a:lnTo>
                <a:lnTo>
                  <a:pt x="10781" y="101047"/>
                </a:lnTo>
                <a:lnTo>
                  <a:pt x="9197" y="107052"/>
                </a:lnTo>
                <a:lnTo>
                  <a:pt x="8141" y="112643"/>
                </a:lnTo>
                <a:lnTo>
                  <a:pt x="7436" y="117958"/>
                </a:lnTo>
                <a:lnTo>
                  <a:pt x="4537" y="134447"/>
                </a:lnTo>
                <a:lnTo>
                  <a:pt x="2653" y="144400"/>
                </a:lnTo>
                <a:lnTo>
                  <a:pt x="1396" y="152623"/>
                </a:lnTo>
                <a:lnTo>
                  <a:pt x="559" y="159692"/>
                </a:lnTo>
                <a:lnTo>
                  <a:pt x="0" y="165993"/>
                </a:lnTo>
                <a:lnTo>
                  <a:pt x="422" y="170193"/>
                </a:lnTo>
                <a:lnTo>
                  <a:pt x="1497" y="172994"/>
                </a:lnTo>
                <a:lnTo>
                  <a:pt x="3007" y="174861"/>
                </a:lnTo>
                <a:lnTo>
                  <a:pt x="4014" y="176899"/>
                </a:lnTo>
                <a:lnTo>
                  <a:pt x="5132" y="181280"/>
                </a:lnTo>
                <a:lnTo>
                  <a:pt x="7018" y="183560"/>
                </a:lnTo>
                <a:lnTo>
                  <a:pt x="9863" y="185873"/>
                </a:lnTo>
                <a:lnTo>
                  <a:pt x="13347" y="188210"/>
                </a:lnTo>
                <a:lnTo>
                  <a:pt x="16463" y="190561"/>
                </a:lnTo>
                <a:lnTo>
                  <a:pt x="19335" y="192922"/>
                </a:lnTo>
                <a:lnTo>
                  <a:pt x="22043" y="195289"/>
                </a:lnTo>
                <a:lnTo>
                  <a:pt x="24642" y="197662"/>
                </a:lnTo>
                <a:lnTo>
                  <a:pt x="29647" y="202415"/>
                </a:lnTo>
                <a:lnTo>
                  <a:pt x="32886" y="203999"/>
                </a:lnTo>
                <a:lnTo>
                  <a:pt x="36633" y="205056"/>
                </a:lnTo>
                <a:lnTo>
                  <a:pt x="40718" y="205760"/>
                </a:lnTo>
                <a:lnTo>
                  <a:pt x="45030" y="206230"/>
                </a:lnTo>
                <a:lnTo>
                  <a:pt x="49492" y="206543"/>
                </a:lnTo>
                <a:lnTo>
                  <a:pt x="54053" y="206752"/>
                </a:lnTo>
                <a:lnTo>
                  <a:pt x="58682" y="206097"/>
                </a:lnTo>
                <a:lnTo>
                  <a:pt x="63356" y="204867"/>
                </a:lnTo>
                <a:lnTo>
                  <a:pt x="68059" y="203253"/>
                </a:lnTo>
                <a:lnTo>
                  <a:pt x="72782" y="202177"/>
                </a:lnTo>
                <a:lnTo>
                  <a:pt x="77518" y="201460"/>
                </a:lnTo>
                <a:lnTo>
                  <a:pt x="82262" y="200981"/>
                </a:lnTo>
                <a:lnTo>
                  <a:pt x="87013" y="199075"/>
                </a:lnTo>
                <a:lnTo>
                  <a:pt x="91768" y="196217"/>
                </a:lnTo>
                <a:lnTo>
                  <a:pt x="96525" y="192724"/>
                </a:lnTo>
                <a:lnTo>
                  <a:pt x="100491" y="189601"/>
                </a:lnTo>
                <a:lnTo>
                  <a:pt x="103928" y="186726"/>
                </a:lnTo>
                <a:lnTo>
                  <a:pt x="107013" y="184015"/>
                </a:lnTo>
                <a:lnTo>
                  <a:pt x="110658" y="181415"/>
                </a:lnTo>
                <a:lnTo>
                  <a:pt x="114675" y="178887"/>
                </a:lnTo>
                <a:lnTo>
                  <a:pt x="118940" y="176408"/>
                </a:lnTo>
                <a:lnTo>
                  <a:pt x="127913" y="171537"/>
                </a:lnTo>
                <a:lnTo>
                  <a:pt x="132528" y="169127"/>
                </a:lnTo>
                <a:lnTo>
                  <a:pt x="136399" y="165932"/>
                </a:lnTo>
                <a:lnTo>
                  <a:pt x="139773" y="162216"/>
                </a:lnTo>
                <a:lnTo>
                  <a:pt x="142816" y="158150"/>
                </a:lnTo>
                <a:lnTo>
                  <a:pt x="145639" y="154646"/>
                </a:lnTo>
                <a:lnTo>
                  <a:pt x="148314" y="151516"/>
                </a:lnTo>
                <a:lnTo>
                  <a:pt x="150892" y="148636"/>
                </a:lnTo>
                <a:lnTo>
                  <a:pt x="155872" y="143319"/>
                </a:lnTo>
                <a:lnTo>
                  <a:pt x="158311" y="140790"/>
                </a:lnTo>
                <a:lnTo>
                  <a:pt x="159938" y="138310"/>
                </a:lnTo>
                <a:lnTo>
                  <a:pt x="161745" y="133438"/>
                </a:lnTo>
                <a:lnTo>
                  <a:pt x="162548" y="128627"/>
                </a:lnTo>
                <a:lnTo>
                  <a:pt x="162762" y="126233"/>
                </a:lnTo>
                <a:lnTo>
                  <a:pt x="162111" y="124636"/>
                </a:lnTo>
                <a:lnTo>
                  <a:pt x="160883" y="123572"/>
                </a:lnTo>
                <a:lnTo>
                  <a:pt x="159270" y="122863"/>
                </a:lnTo>
                <a:lnTo>
                  <a:pt x="158196" y="121596"/>
                </a:lnTo>
                <a:lnTo>
                  <a:pt x="157479" y="119958"/>
                </a:lnTo>
                <a:lnTo>
                  <a:pt x="157002" y="118072"/>
                </a:lnTo>
                <a:lnTo>
                  <a:pt x="155890" y="116815"/>
                </a:lnTo>
                <a:lnTo>
                  <a:pt x="154354" y="115977"/>
                </a:lnTo>
                <a:lnTo>
                  <a:pt x="150532" y="115046"/>
                </a:lnTo>
                <a:lnTo>
                  <a:pt x="146187" y="114632"/>
                </a:lnTo>
                <a:lnTo>
                  <a:pt x="143123" y="115315"/>
                </a:lnTo>
                <a:lnTo>
                  <a:pt x="139494" y="116564"/>
                </a:lnTo>
                <a:lnTo>
                  <a:pt x="135486" y="118191"/>
                </a:lnTo>
                <a:lnTo>
                  <a:pt x="131227" y="120069"/>
                </a:lnTo>
                <a:lnTo>
                  <a:pt x="122261" y="124273"/>
                </a:lnTo>
                <a:lnTo>
                  <a:pt x="117648" y="127298"/>
                </a:lnTo>
                <a:lnTo>
                  <a:pt x="112985" y="130904"/>
                </a:lnTo>
                <a:lnTo>
                  <a:pt x="108289" y="134894"/>
                </a:lnTo>
                <a:lnTo>
                  <a:pt x="104365" y="138348"/>
                </a:lnTo>
                <a:lnTo>
                  <a:pt x="97887" y="144303"/>
                </a:lnTo>
                <a:lnTo>
                  <a:pt x="85985" y="155910"/>
                </a:lnTo>
                <a:lnTo>
                  <a:pt x="82352" y="160296"/>
                </a:lnTo>
                <a:lnTo>
                  <a:pt x="79135" y="164808"/>
                </a:lnTo>
                <a:lnTo>
                  <a:pt x="76197" y="169403"/>
                </a:lnTo>
                <a:lnTo>
                  <a:pt x="73445" y="173261"/>
                </a:lnTo>
                <a:lnTo>
                  <a:pt x="70816" y="176626"/>
                </a:lnTo>
                <a:lnTo>
                  <a:pt x="68270" y="179663"/>
                </a:lnTo>
                <a:lnTo>
                  <a:pt x="64985" y="182482"/>
                </a:lnTo>
                <a:lnTo>
                  <a:pt x="61207" y="185155"/>
                </a:lnTo>
                <a:lnTo>
                  <a:pt x="57102" y="187730"/>
                </a:lnTo>
                <a:lnTo>
                  <a:pt x="54365" y="190241"/>
                </a:lnTo>
                <a:lnTo>
                  <a:pt x="52539" y="192709"/>
                </a:lnTo>
                <a:lnTo>
                  <a:pt x="48890" y="2000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1109"/>
          <p:cNvSpPr/>
          <p:nvPr/>
        </p:nvSpPr>
        <p:spPr>
          <a:xfrm>
            <a:off x="4314850" y="3750468"/>
            <a:ext cx="435744" cy="64208"/>
          </a:xfrm>
          <a:custGeom>
            <a:avLst/>
            <a:gdLst/>
            <a:ahLst/>
            <a:cxnLst/>
            <a:rect l="0" t="0" r="0" b="0"/>
            <a:pathLst>
              <a:path w="435744" h="64208">
                <a:moveTo>
                  <a:pt x="7118" y="57150"/>
                </a:moveTo>
                <a:lnTo>
                  <a:pt x="269" y="57150"/>
                </a:lnTo>
                <a:lnTo>
                  <a:pt x="171" y="57944"/>
                </a:lnTo>
                <a:lnTo>
                  <a:pt x="105" y="59267"/>
                </a:lnTo>
                <a:lnTo>
                  <a:pt x="0" y="63301"/>
                </a:lnTo>
                <a:lnTo>
                  <a:pt x="785" y="63632"/>
                </a:lnTo>
                <a:lnTo>
                  <a:pt x="9920" y="64207"/>
                </a:lnTo>
                <a:lnTo>
                  <a:pt x="12955" y="63442"/>
                </a:lnTo>
                <a:lnTo>
                  <a:pt x="16565" y="62139"/>
                </a:lnTo>
                <a:lnTo>
                  <a:pt x="20560" y="60476"/>
                </a:lnTo>
                <a:lnTo>
                  <a:pt x="29232" y="58628"/>
                </a:lnTo>
                <a:lnTo>
                  <a:pt x="38378" y="57013"/>
                </a:lnTo>
                <a:lnTo>
                  <a:pt x="43039" y="55472"/>
                </a:lnTo>
                <a:lnTo>
                  <a:pt x="47734" y="53650"/>
                </a:lnTo>
                <a:lnTo>
                  <a:pt x="54040" y="51642"/>
                </a:lnTo>
                <a:lnTo>
                  <a:pt x="61418" y="49509"/>
                </a:lnTo>
                <a:lnTo>
                  <a:pt x="69512" y="47293"/>
                </a:lnTo>
                <a:lnTo>
                  <a:pt x="77289" y="45817"/>
                </a:lnTo>
                <a:lnTo>
                  <a:pt x="84855" y="44832"/>
                </a:lnTo>
                <a:lnTo>
                  <a:pt x="92280" y="44175"/>
                </a:lnTo>
                <a:lnTo>
                  <a:pt x="100406" y="42944"/>
                </a:lnTo>
                <a:lnTo>
                  <a:pt x="108997" y="41330"/>
                </a:lnTo>
                <a:lnTo>
                  <a:pt x="127010" y="37419"/>
                </a:lnTo>
                <a:lnTo>
                  <a:pt x="173915" y="26104"/>
                </a:lnTo>
                <a:lnTo>
                  <a:pt x="183404" y="24547"/>
                </a:lnTo>
                <a:lnTo>
                  <a:pt x="192905" y="23508"/>
                </a:lnTo>
                <a:lnTo>
                  <a:pt x="202413" y="22816"/>
                </a:lnTo>
                <a:lnTo>
                  <a:pt x="211927" y="21561"/>
                </a:lnTo>
                <a:lnTo>
                  <a:pt x="221445" y="19930"/>
                </a:lnTo>
                <a:lnTo>
                  <a:pt x="230965" y="18050"/>
                </a:lnTo>
                <a:lnTo>
                  <a:pt x="240487" y="15208"/>
                </a:lnTo>
                <a:lnTo>
                  <a:pt x="250010" y="11727"/>
                </a:lnTo>
                <a:lnTo>
                  <a:pt x="259534" y="7818"/>
                </a:lnTo>
                <a:lnTo>
                  <a:pt x="269058" y="5212"/>
                </a:lnTo>
                <a:lnTo>
                  <a:pt x="278582" y="3475"/>
                </a:lnTo>
                <a:lnTo>
                  <a:pt x="288107" y="2317"/>
                </a:lnTo>
                <a:lnTo>
                  <a:pt x="296837" y="1545"/>
                </a:lnTo>
                <a:lnTo>
                  <a:pt x="305039" y="1030"/>
                </a:lnTo>
                <a:lnTo>
                  <a:pt x="312889" y="687"/>
                </a:lnTo>
                <a:lnTo>
                  <a:pt x="330077" y="306"/>
                </a:lnTo>
                <a:lnTo>
                  <a:pt x="43574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1110"/>
          <p:cNvSpPr/>
          <p:nvPr/>
        </p:nvSpPr>
        <p:spPr>
          <a:xfrm>
            <a:off x="4480550" y="3853574"/>
            <a:ext cx="220038" cy="203567"/>
          </a:xfrm>
          <a:custGeom>
            <a:avLst/>
            <a:gdLst/>
            <a:ahLst/>
            <a:cxnLst/>
            <a:rect l="0" t="0" r="0" b="0"/>
            <a:pathLst>
              <a:path w="220038" h="203567">
                <a:moveTo>
                  <a:pt x="12868" y="46913"/>
                </a:moveTo>
                <a:lnTo>
                  <a:pt x="12868" y="43121"/>
                </a:lnTo>
                <a:lnTo>
                  <a:pt x="12075" y="42003"/>
                </a:lnTo>
                <a:lnTo>
                  <a:pt x="10752" y="41259"/>
                </a:lnTo>
                <a:lnTo>
                  <a:pt x="6717" y="40063"/>
                </a:lnTo>
                <a:lnTo>
                  <a:pt x="6386" y="39172"/>
                </a:lnTo>
                <a:lnTo>
                  <a:pt x="5812" y="33644"/>
                </a:lnTo>
                <a:lnTo>
                  <a:pt x="9543" y="29135"/>
                </a:lnTo>
                <a:lnTo>
                  <a:pt x="13507" y="24989"/>
                </a:lnTo>
                <a:lnTo>
                  <a:pt x="22520" y="15859"/>
                </a:lnTo>
                <a:lnTo>
                  <a:pt x="24859" y="14305"/>
                </a:lnTo>
                <a:lnTo>
                  <a:pt x="29574" y="12576"/>
                </a:lnTo>
                <a:lnTo>
                  <a:pt x="36433" y="9692"/>
                </a:lnTo>
                <a:lnTo>
                  <a:pt x="40484" y="7812"/>
                </a:lnTo>
                <a:lnTo>
                  <a:pt x="44773" y="6558"/>
                </a:lnTo>
                <a:lnTo>
                  <a:pt x="49219" y="5722"/>
                </a:lnTo>
                <a:lnTo>
                  <a:pt x="53771" y="5165"/>
                </a:lnTo>
                <a:lnTo>
                  <a:pt x="57599" y="4793"/>
                </a:lnTo>
                <a:lnTo>
                  <a:pt x="63969" y="4381"/>
                </a:lnTo>
                <a:lnTo>
                  <a:pt x="68367" y="3477"/>
                </a:lnTo>
                <a:lnTo>
                  <a:pt x="73680" y="2080"/>
                </a:lnTo>
                <a:lnTo>
                  <a:pt x="79603" y="356"/>
                </a:lnTo>
                <a:lnTo>
                  <a:pt x="84346" y="0"/>
                </a:lnTo>
                <a:lnTo>
                  <a:pt x="88301" y="556"/>
                </a:lnTo>
                <a:lnTo>
                  <a:pt x="91732" y="1721"/>
                </a:lnTo>
                <a:lnTo>
                  <a:pt x="95607" y="4085"/>
                </a:lnTo>
                <a:lnTo>
                  <a:pt x="99777" y="7249"/>
                </a:lnTo>
                <a:lnTo>
                  <a:pt x="104145" y="10945"/>
                </a:lnTo>
                <a:lnTo>
                  <a:pt x="107851" y="14203"/>
                </a:lnTo>
                <a:lnTo>
                  <a:pt x="114085" y="19940"/>
                </a:lnTo>
                <a:lnTo>
                  <a:pt x="116858" y="24169"/>
                </a:lnTo>
                <a:lnTo>
                  <a:pt x="119501" y="29369"/>
                </a:lnTo>
                <a:lnTo>
                  <a:pt x="122057" y="35217"/>
                </a:lnTo>
                <a:lnTo>
                  <a:pt x="123761" y="40703"/>
                </a:lnTo>
                <a:lnTo>
                  <a:pt x="124897" y="45948"/>
                </a:lnTo>
                <a:lnTo>
                  <a:pt x="125654" y="51032"/>
                </a:lnTo>
                <a:lnTo>
                  <a:pt x="126159" y="56803"/>
                </a:lnTo>
                <a:lnTo>
                  <a:pt x="126495" y="63031"/>
                </a:lnTo>
                <a:lnTo>
                  <a:pt x="126719" y="69565"/>
                </a:lnTo>
                <a:lnTo>
                  <a:pt x="126075" y="76302"/>
                </a:lnTo>
                <a:lnTo>
                  <a:pt x="124852" y="83174"/>
                </a:lnTo>
                <a:lnTo>
                  <a:pt x="123243" y="90137"/>
                </a:lnTo>
                <a:lnTo>
                  <a:pt x="121377" y="97160"/>
                </a:lnTo>
                <a:lnTo>
                  <a:pt x="117186" y="111314"/>
                </a:lnTo>
                <a:lnTo>
                  <a:pt x="110364" y="132670"/>
                </a:lnTo>
                <a:lnTo>
                  <a:pt x="107234" y="139009"/>
                </a:lnTo>
                <a:lnTo>
                  <a:pt x="103560" y="144823"/>
                </a:lnTo>
                <a:lnTo>
                  <a:pt x="99523" y="150287"/>
                </a:lnTo>
                <a:lnTo>
                  <a:pt x="96038" y="157104"/>
                </a:lnTo>
                <a:lnTo>
                  <a:pt x="92921" y="164823"/>
                </a:lnTo>
                <a:lnTo>
                  <a:pt x="90050" y="173145"/>
                </a:lnTo>
                <a:lnTo>
                  <a:pt x="86547" y="179486"/>
                </a:lnTo>
                <a:lnTo>
                  <a:pt x="82625" y="184508"/>
                </a:lnTo>
                <a:lnTo>
                  <a:pt x="78423" y="188649"/>
                </a:lnTo>
                <a:lnTo>
                  <a:pt x="74034" y="192203"/>
                </a:lnTo>
                <a:lnTo>
                  <a:pt x="69520" y="195368"/>
                </a:lnTo>
                <a:lnTo>
                  <a:pt x="64924" y="198270"/>
                </a:lnTo>
                <a:lnTo>
                  <a:pt x="61066" y="200205"/>
                </a:lnTo>
                <a:lnTo>
                  <a:pt x="54663" y="202355"/>
                </a:lnTo>
                <a:lnTo>
                  <a:pt x="49170" y="203311"/>
                </a:lnTo>
                <a:lnTo>
                  <a:pt x="46595" y="203566"/>
                </a:lnTo>
                <a:lnTo>
                  <a:pt x="43290" y="202942"/>
                </a:lnTo>
                <a:lnTo>
                  <a:pt x="39500" y="201732"/>
                </a:lnTo>
                <a:lnTo>
                  <a:pt x="35385" y="200132"/>
                </a:lnTo>
                <a:lnTo>
                  <a:pt x="28697" y="196238"/>
                </a:lnTo>
                <a:lnTo>
                  <a:pt x="23078" y="191861"/>
                </a:lnTo>
                <a:lnTo>
                  <a:pt x="17935" y="187270"/>
                </a:lnTo>
                <a:lnTo>
                  <a:pt x="15453" y="184140"/>
                </a:lnTo>
                <a:lnTo>
                  <a:pt x="13004" y="180467"/>
                </a:lnTo>
                <a:lnTo>
                  <a:pt x="10577" y="176430"/>
                </a:lnTo>
                <a:lnTo>
                  <a:pt x="8166" y="172945"/>
                </a:lnTo>
                <a:lnTo>
                  <a:pt x="3370" y="166957"/>
                </a:lnTo>
                <a:lnTo>
                  <a:pt x="1774" y="163455"/>
                </a:lnTo>
                <a:lnTo>
                  <a:pt x="709" y="159532"/>
                </a:lnTo>
                <a:lnTo>
                  <a:pt x="0" y="155330"/>
                </a:lnTo>
                <a:lnTo>
                  <a:pt x="321" y="151735"/>
                </a:lnTo>
                <a:lnTo>
                  <a:pt x="1328" y="148544"/>
                </a:lnTo>
                <a:lnTo>
                  <a:pt x="4564" y="142883"/>
                </a:lnTo>
                <a:lnTo>
                  <a:pt x="8648" y="137720"/>
                </a:lnTo>
                <a:lnTo>
                  <a:pt x="13110" y="132780"/>
                </a:lnTo>
                <a:lnTo>
                  <a:pt x="15411" y="130351"/>
                </a:lnTo>
                <a:lnTo>
                  <a:pt x="22200" y="125536"/>
                </a:lnTo>
                <a:lnTo>
                  <a:pt x="26234" y="123141"/>
                </a:lnTo>
                <a:lnTo>
                  <a:pt x="32831" y="120479"/>
                </a:lnTo>
                <a:lnTo>
                  <a:pt x="39203" y="118503"/>
                </a:lnTo>
                <a:lnTo>
                  <a:pt x="43125" y="116865"/>
                </a:lnTo>
                <a:lnTo>
                  <a:pt x="47327" y="114979"/>
                </a:lnTo>
                <a:lnTo>
                  <a:pt x="52509" y="114515"/>
                </a:lnTo>
                <a:lnTo>
                  <a:pt x="58346" y="115000"/>
                </a:lnTo>
                <a:lnTo>
                  <a:pt x="64618" y="116117"/>
                </a:lnTo>
                <a:lnTo>
                  <a:pt x="70387" y="115274"/>
                </a:lnTo>
                <a:lnTo>
                  <a:pt x="75820" y="113124"/>
                </a:lnTo>
                <a:lnTo>
                  <a:pt x="81030" y="110104"/>
                </a:lnTo>
                <a:lnTo>
                  <a:pt x="86091" y="108884"/>
                </a:lnTo>
                <a:lnTo>
                  <a:pt x="91052" y="108864"/>
                </a:lnTo>
                <a:lnTo>
                  <a:pt x="95947" y="109645"/>
                </a:lnTo>
                <a:lnTo>
                  <a:pt x="101592" y="110959"/>
                </a:lnTo>
                <a:lnTo>
                  <a:pt x="107736" y="112630"/>
                </a:lnTo>
                <a:lnTo>
                  <a:pt x="114213" y="114537"/>
                </a:lnTo>
                <a:lnTo>
                  <a:pt x="120119" y="116602"/>
                </a:lnTo>
                <a:lnTo>
                  <a:pt x="125644" y="118772"/>
                </a:lnTo>
                <a:lnTo>
                  <a:pt x="130915" y="121013"/>
                </a:lnTo>
                <a:lnTo>
                  <a:pt x="136810" y="123301"/>
                </a:lnTo>
                <a:lnTo>
                  <a:pt x="149710" y="127958"/>
                </a:lnTo>
                <a:lnTo>
                  <a:pt x="155690" y="130312"/>
                </a:lnTo>
                <a:lnTo>
                  <a:pt x="161264" y="132675"/>
                </a:lnTo>
                <a:lnTo>
                  <a:pt x="166567" y="135044"/>
                </a:lnTo>
                <a:lnTo>
                  <a:pt x="172484" y="136623"/>
                </a:lnTo>
                <a:lnTo>
                  <a:pt x="178810" y="137676"/>
                </a:lnTo>
                <a:lnTo>
                  <a:pt x="185409" y="138378"/>
                </a:lnTo>
                <a:lnTo>
                  <a:pt x="191395" y="139640"/>
                </a:lnTo>
                <a:lnTo>
                  <a:pt x="196974" y="141275"/>
                </a:lnTo>
                <a:lnTo>
                  <a:pt x="202280" y="143158"/>
                </a:lnTo>
                <a:lnTo>
                  <a:pt x="206611" y="144414"/>
                </a:lnTo>
                <a:lnTo>
                  <a:pt x="210293" y="145251"/>
                </a:lnTo>
                <a:lnTo>
                  <a:pt x="220037" y="14692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1111"/>
          <p:cNvSpPr/>
          <p:nvPr/>
        </p:nvSpPr>
        <p:spPr>
          <a:xfrm>
            <a:off x="4907756" y="3671887"/>
            <a:ext cx="157163" cy="14289"/>
          </a:xfrm>
          <a:custGeom>
            <a:avLst/>
            <a:gdLst/>
            <a:ahLst/>
            <a:cxnLst/>
            <a:rect l="0" t="0" r="0" b="0"/>
            <a:pathLst>
              <a:path w="157163" h="14289">
                <a:moveTo>
                  <a:pt x="0" y="14288"/>
                </a:moveTo>
                <a:lnTo>
                  <a:pt x="6151" y="14288"/>
                </a:lnTo>
                <a:lnTo>
                  <a:pt x="7275" y="13494"/>
                </a:lnTo>
                <a:lnTo>
                  <a:pt x="8819" y="12171"/>
                </a:lnTo>
                <a:lnTo>
                  <a:pt x="10642" y="10495"/>
                </a:lnTo>
                <a:lnTo>
                  <a:pt x="13444" y="9378"/>
                </a:lnTo>
                <a:lnTo>
                  <a:pt x="16900" y="8633"/>
                </a:lnTo>
                <a:lnTo>
                  <a:pt x="20792" y="8137"/>
                </a:lnTo>
                <a:lnTo>
                  <a:pt x="24974" y="7806"/>
                </a:lnTo>
                <a:lnTo>
                  <a:pt x="29349" y="7585"/>
                </a:lnTo>
                <a:lnTo>
                  <a:pt x="38444" y="7340"/>
                </a:lnTo>
                <a:lnTo>
                  <a:pt x="61958" y="7169"/>
                </a:lnTo>
                <a:lnTo>
                  <a:pt x="66705" y="6367"/>
                </a:lnTo>
                <a:lnTo>
                  <a:pt x="71458" y="5038"/>
                </a:lnTo>
                <a:lnTo>
                  <a:pt x="76213" y="3359"/>
                </a:lnTo>
                <a:lnTo>
                  <a:pt x="80178" y="2239"/>
                </a:lnTo>
                <a:lnTo>
                  <a:pt x="83614" y="1493"/>
                </a:lnTo>
                <a:lnTo>
                  <a:pt x="86699" y="995"/>
                </a:lnTo>
                <a:lnTo>
                  <a:pt x="90343" y="664"/>
                </a:lnTo>
                <a:lnTo>
                  <a:pt x="94360" y="443"/>
                </a:lnTo>
                <a:lnTo>
                  <a:pt x="103057" y="196"/>
                </a:lnTo>
                <a:lnTo>
                  <a:pt x="148638" y="2"/>
                </a:lnTo>
                <a:lnTo>
                  <a:pt x="15716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1112"/>
          <p:cNvSpPr/>
          <p:nvPr/>
        </p:nvSpPr>
        <p:spPr>
          <a:xfrm>
            <a:off x="4929187" y="3750494"/>
            <a:ext cx="164307" cy="7119"/>
          </a:xfrm>
          <a:custGeom>
            <a:avLst/>
            <a:gdLst/>
            <a:ahLst/>
            <a:cxnLst/>
            <a:rect l="0" t="0" r="0" b="0"/>
            <a:pathLst>
              <a:path w="164307" h="7119">
                <a:moveTo>
                  <a:pt x="0" y="7118"/>
                </a:moveTo>
                <a:lnTo>
                  <a:pt x="47760" y="7118"/>
                </a:lnTo>
                <a:lnTo>
                  <a:pt x="53271" y="6324"/>
                </a:lnTo>
                <a:lnTo>
                  <a:pt x="59327" y="5001"/>
                </a:lnTo>
                <a:lnTo>
                  <a:pt x="65745" y="3326"/>
                </a:lnTo>
                <a:lnTo>
                  <a:pt x="71611" y="2208"/>
                </a:lnTo>
                <a:lnTo>
                  <a:pt x="77110" y="1464"/>
                </a:lnTo>
                <a:lnTo>
                  <a:pt x="82363" y="967"/>
                </a:lnTo>
                <a:lnTo>
                  <a:pt x="88246" y="636"/>
                </a:lnTo>
                <a:lnTo>
                  <a:pt x="101133" y="268"/>
                </a:lnTo>
                <a:lnTo>
                  <a:pt x="133031" y="0"/>
                </a:lnTo>
                <a:lnTo>
                  <a:pt x="138693" y="785"/>
                </a:lnTo>
                <a:lnTo>
                  <a:pt x="144850" y="2102"/>
                </a:lnTo>
                <a:lnTo>
                  <a:pt x="164306" y="71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1113"/>
          <p:cNvSpPr/>
          <p:nvPr/>
        </p:nvSpPr>
        <p:spPr>
          <a:xfrm>
            <a:off x="5214937" y="3657600"/>
            <a:ext cx="150020" cy="7119"/>
          </a:xfrm>
          <a:custGeom>
            <a:avLst/>
            <a:gdLst/>
            <a:ahLst/>
            <a:cxnLst/>
            <a:rect l="0" t="0" r="0" b="0"/>
            <a:pathLst>
              <a:path w="150020" h="7119">
                <a:moveTo>
                  <a:pt x="0" y="0"/>
                </a:moveTo>
                <a:lnTo>
                  <a:pt x="65388" y="0"/>
                </a:lnTo>
                <a:lnTo>
                  <a:pt x="68992" y="794"/>
                </a:lnTo>
                <a:lnTo>
                  <a:pt x="72982" y="2116"/>
                </a:lnTo>
                <a:lnTo>
                  <a:pt x="77230" y="3792"/>
                </a:lnTo>
                <a:lnTo>
                  <a:pt x="81649" y="4909"/>
                </a:lnTo>
                <a:lnTo>
                  <a:pt x="86183" y="5654"/>
                </a:lnTo>
                <a:lnTo>
                  <a:pt x="90793" y="6150"/>
                </a:lnTo>
                <a:lnTo>
                  <a:pt x="95453" y="6481"/>
                </a:lnTo>
                <a:lnTo>
                  <a:pt x="100148" y="6702"/>
                </a:lnTo>
                <a:lnTo>
                  <a:pt x="112224" y="7012"/>
                </a:lnTo>
                <a:lnTo>
                  <a:pt x="123415" y="7118"/>
                </a:lnTo>
                <a:lnTo>
                  <a:pt x="126726" y="6332"/>
                </a:lnTo>
                <a:lnTo>
                  <a:pt x="130522" y="5015"/>
                </a:lnTo>
                <a:lnTo>
                  <a:pt x="140435" y="990"/>
                </a:lnTo>
                <a:lnTo>
                  <a:pt x="142042" y="660"/>
                </a:lnTo>
                <a:lnTo>
                  <a:pt x="143907" y="440"/>
                </a:lnTo>
                <a:lnTo>
                  <a:pt x="15001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1114"/>
          <p:cNvSpPr/>
          <p:nvPr/>
        </p:nvSpPr>
        <p:spPr>
          <a:xfrm>
            <a:off x="5422106" y="3550443"/>
            <a:ext cx="57151" cy="242889"/>
          </a:xfrm>
          <a:custGeom>
            <a:avLst/>
            <a:gdLst/>
            <a:ahLst/>
            <a:cxnLst/>
            <a:rect l="0" t="0" r="0" b="0"/>
            <a:pathLst>
              <a:path w="57151" h="242889">
                <a:moveTo>
                  <a:pt x="0" y="0"/>
                </a:moveTo>
                <a:lnTo>
                  <a:pt x="0" y="6151"/>
                </a:lnTo>
                <a:lnTo>
                  <a:pt x="794" y="7276"/>
                </a:lnTo>
                <a:lnTo>
                  <a:pt x="2117" y="8819"/>
                </a:lnTo>
                <a:lnTo>
                  <a:pt x="3792" y="10642"/>
                </a:lnTo>
                <a:lnTo>
                  <a:pt x="4910" y="12651"/>
                </a:lnTo>
                <a:lnTo>
                  <a:pt x="6151" y="17000"/>
                </a:lnTo>
                <a:lnTo>
                  <a:pt x="7275" y="20065"/>
                </a:lnTo>
                <a:lnTo>
                  <a:pt x="8819" y="23695"/>
                </a:lnTo>
                <a:lnTo>
                  <a:pt x="10642" y="27703"/>
                </a:lnTo>
                <a:lnTo>
                  <a:pt x="11857" y="31169"/>
                </a:lnTo>
                <a:lnTo>
                  <a:pt x="13207" y="37136"/>
                </a:lnTo>
                <a:lnTo>
                  <a:pt x="14361" y="40633"/>
                </a:lnTo>
                <a:lnTo>
                  <a:pt x="15924" y="44551"/>
                </a:lnTo>
                <a:lnTo>
                  <a:pt x="17760" y="48751"/>
                </a:lnTo>
                <a:lnTo>
                  <a:pt x="18983" y="53932"/>
                </a:lnTo>
                <a:lnTo>
                  <a:pt x="19799" y="59767"/>
                </a:lnTo>
                <a:lnTo>
                  <a:pt x="20343" y="66038"/>
                </a:lnTo>
                <a:lnTo>
                  <a:pt x="21500" y="71807"/>
                </a:lnTo>
                <a:lnTo>
                  <a:pt x="23064" y="77240"/>
                </a:lnTo>
                <a:lnTo>
                  <a:pt x="24901" y="82450"/>
                </a:lnTo>
                <a:lnTo>
                  <a:pt x="26126" y="88304"/>
                </a:lnTo>
                <a:lnTo>
                  <a:pt x="26942" y="94588"/>
                </a:lnTo>
                <a:lnTo>
                  <a:pt x="27486" y="101159"/>
                </a:lnTo>
                <a:lnTo>
                  <a:pt x="27849" y="107921"/>
                </a:lnTo>
                <a:lnTo>
                  <a:pt x="28253" y="121784"/>
                </a:lnTo>
                <a:lnTo>
                  <a:pt x="28479" y="139184"/>
                </a:lnTo>
                <a:lnTo>
                  <a:pt x="29305" y="144383"/>
                </a:lnTo>
                <a:lnTo>
                  <a:pt x="30649" y="149436"/>
                </a:lnTo>
                <a:lnTo>
                  <a:pt x="32339" y="154393"/>
                </a:lnTo>
                <a:lnTo>
                  <a:pt x="33466" y="159285"/>
                </a:lnTo>
                <a:lnTo>
                  <a:pt x="34216" y="164134"/>
                </a:lnTo>
                <a:lnTo>
                  <a:pt x="34717" y="168954"/>
                </a:lnTo>
                <a:lnTo>
                  <a:pt x="35051" y="173755"/>
                </a:lnTo>
                <a:lnTo>
                  <a:pt x="35274" y="178543"/>
                </a:lnTo>
                <a:lnTo>
                  <a:pt x="35422" y="183323"/>
                </a:lnTo>
                <a:lnTo>
                  <a:pt x="36315" y="188096"/>
                </a:lnTo>
                <a:lnTo>
                  <a:pt x="37703" y="192866"/>
                </a:lnTo>
                <a:lnTo>
                  <a:pt x="39423" y="197634"/>
                </a:lnTo>
                <a:lnTo>
                  <a:pt x="40569" y="201606"/>
                </a:lnTo>
                <a:lnTo>
                  <a:pt x="41843" y="208136"/>
                </a:lnTo>
                <a:lnTo>
                  <a:pt x="42409" y="213684"/>
                </a:lnTo>
                <a:lnTo>
                  <a:pt x="42561" y="216275"/>
                </a:lnTo>
                <a:lnTo>
                  <a:pt x="43455" y="218796"/>
                </a:lnTo>
                <a:lnTo>
                  <a:pt x="44845" y="221270"/>
                </a:lnTo>
                <a:lnTo>
                  <a:pt x="46566" y="223713"/>
                </a:lnTo>
                <a:lnTo>
                  <a:pt x="47712" y="226136"/>
                </a:lnTo>
                <a:lnTo>
                  <a:pt x="48987" y="230945"/>
                </a:lnTo>
                <a:lnTo>
                  <a:pt x="50120" y="232545"/>
                </a:lnTo>
                <a:lnTo>
                  <a:pt x="51669" y="233611"/>
                </a:lnTo>
                <a:lnTo>
                  <a:pt x="53496" y="234322"/>
                </a:lnTo>
                <a:lnTo>
                  <a:pt x="54714" y="235590"/>
                </a:lnTo>
                <a:lnTo>
                  <a:pt x="55526" y="237229"/>
                </a:lnTo>
                <a:lnTo>
                  <a:pt x="57150" y="2428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1115"/>
          <p:cNvSpPr/>
          <p:nvPr/>
        </p:nvSpPr>
        <p:spPr>
          <a:xfrm>
            <a:off x="5507831" y="3525180"/>
            <a:ext cx="185611" cy="253739"/>
          </a:xfrm>
          <a:custGeom>
            <a:avLst/>
            <a:gdLst/>
            <a:ahLst/>
            <a:cxnLst/>
            <a:rect l="0" t="0" r="0" b="0"/>
            <a:pathLst>
              <a:path w="185611" h="253739">
                <a:moveTo>
                  <a:pt x="0" y="75270"/>
                </a:moveTo>
                <a:lnTo>
                  <a:pt x="0" y="71477"/>
                </a:lnTo>
                <a:lnTo>
                  <a:pt x="794" y="69566"/>
                </a:lnTo>
                <a:lnTo>
                  <a:pt x="6151" y="62269"/>
                </a:lnTo>
                <a:lnTo>
                  <a:pt x="8819" y="57321"/>
                </a:lnTo>
                <a:lnTo>
                  <a:pt x="12651" y="50623"/>
                </a:lnTo>
                <a:lnTo>
                  <a:pt x="17000" y="45002"/>
                </a:lnTo>
                <a:lnTo>
                  <a:pt x="20064" y="41597"/>
                </a:lnTo>
                <a:lnTo>
                  <a:pt x="27703" y="33581"/>
                </a:lnTo>
                <a:lnTo>
                  <a:pt x="37135" y="23935"/>
                </a:lnTo>
                <a:lnTo>
                  <a:pt x="41426" y="21203"/>
                </a:lnTo>
                <a:lnTo>
                  <a:pt x="46667" y="18588"/>
                </a:lnTo>
                <a:lnTo>
                  <a:pt x="52543" y="16051"/>
                </a:lnTo>
                <a:lnTo>
                  <a:pt x="57254" y="13565"/>
                </a:lnTo>
                <a:lnTo>
                  <a:pt x="61188" y="11115"/>
                </a:lnTo>
                <a:lnTo>
                  <a:pt x="64604" y="8687"/>
                </a:lnTo>
                <a:lnTo>
                  <a:pt x="69263" y="7069"/>
                </a:lnTo>
                <a:lnTo>
                  <a:pt x="74751" y="5990"/>
                </a:lnTo>
                <a:lnTo>
                  <a:pt x="80790" y="5270"/>
                </a:lnTo>
                <a:lnTo>
                  <a:pt x="86404" y="3997"/>
                </a:lnTo>
                <a:lnTo>
                  <a:pt x="91734" y="2355"/>
                </a:lnTo>
                <a:lnTo>
                  <a:pt x="96874" y="466"/>
                </a:lnTo>
                <a:lnTo>
                  <a:pt x="101095" y="0"/>
                </a:lnTo>
                <a:lnTo>
                  <a:pt x="104703" y="484"/>
                </a:lnTo>
                <a:lnTo>
                  <a:pt x="107902" y="1600"/>
                </a:lnTo>
                <a:lnTo>
                  <a:pt x="113573" y="2840"/>
                </a:lnTo>
                <a:lnTo>
                  <a:pt x="116197" y="3170"/>
                </a:lnTo>
                <a:lnTo>
                  <a:pt x="119533" y="4185"/>
                </a:lnTo>
                <a:lnTo>
                  <a:pt x="123345" y="5654"/>
                </a:lnTo>
                <a:lnTo>
                  <a:pt x="127474" y="7428"/>
                </a:lnTo>
                <a:lnTo>
                  <a:pt x="130226" y="9405"/>
                </a:lnTo>
                <a:lnTo>
                  <a:pt x="132061" y="11516"/>
                </a:lnTo>
                <a:lnTo>
                  <a:pt x="133285" y="13717"/>
                </a:lnTo>
                <a:lnTo>
                  <a:pt x="134643" y="20396"/>
                </a:lnTo>
                <a:lnTo>
                  <a:pt x="135006" y="24400"/>
                </a:lnTo>
                <a:lnTo>
                  <a:pt x="135248" y="28656"/>
                </a:lnTo>
                <a:lnTo>
                  <a:pt x="135516" y="37619"/>
                </a:lnTo>
                <a:lnTo>
                  <a:pt x="134000" y="42232"/>
                </a:lnTo>
                <a:lnTo>
                  <a:pt x="131402" y="46894"/>
                </a:lnTo>
                <a:lnTo>
                  <a:pt x="128083" y="51591"/>
                </a:lnTo>
                <a:lnTo>
                  <a:pt x="125076" y="56308"/>
                </a:lnTo>
                <a:lnTo>
                  <a:pt x="122278" y="61041"/>
                </a:lnTo>
                <a:lnTo>
                  <a:pt x="119618" y="65784"/>
                </a:lnTo>
                <a:lnTo>
                  <a:pt x="114547" y="75287"/>
                </a:lnTo>
                <a:lnTo>
                  <a:pt x="112084" y="80044"/>
                </a:lnTo>
                <a:lnTo>
                  <a:pt x="108854" y="85596"/>
                </a:lnTo>
                <a:lnTo>
                  <a:pt x="101031" y="98116"/>
                </a:lnTo>
                <a:lnTo>
                  <a:pt x="97516" y="103200"/>
                </a:lnTo>
                <a:lnTo>
                  <a:pt x="94380" y="107384"/>
                </a:lnTo>
                <a:lnTo>
                  <a:pt x="91495" y="110967"/>
                </a:lnTo>
                <a:lnTo>
                  <a:pt x="87984" y="114943"/>
                </a:lnTo>
                <a:lnTo>
                  <a:pt x="79850" y="123594"/>
                </a:lnTo>
                <a:lnTo>
                  <a:pt x="64774" y="139028"/>
                </a:lnTo>
                <a:lnTo>
                  <a:pt x="62233" y="141588"/>
                </a:lnTo>
                <a:lnTo>
                  <a:pt x="59745" y="143294"/>
                </a:lnTo>
                <a:lnTo>
                  <a:pt x="54864" y="145190"/>
                </a:lnTo>
                <a:lnTo>
                  <a:pt x="50048" y="146033"/>
                </a:lnTo>
                <a:lnTo>
                  <a:pt x="43283" y="146667"/>
                </a:lnTo>
                <a:lnTo>
                  <a:pt x="46779" y="146695"/>
                </a:lnTo>
                <a:lnTo>
                  <a:pt x="47855" y="145905"/>
                </a:lnTo>
                <a:lnTo>
                  <a:pt x="48572" y="144585"/>
                </a:lnTo>
                <a:lnTo>
                  <a:pt x="49050" y="142911"/>
                </a:lnTo>
                <a:lnTo>
                  <a:pt x="50163" y="141795"/>
                </a:lnTo>
                <a:lnTo>
                  <a:pt x="51698" y="141052"/>
                </a:lnTo>
                <a:lnTo>
                  <a:pt x="53515" y="140555"/>
                </a:lnTo>
                <a:lnTo>
                  <a:pt x="57651" y="137888"/>
                </a:lnTo>
                <a:lnTo>
                  <a:pt x="59865" y="136065"/>
                </a:lnTo>
                <a:lnTo>
                  <a:pt x="63722" y="134850"/>
                </a:lnTo>
                <a:lnTo>
                  <a:pt x="68675" y="134040"/>
                </a:lnTo>
                <a:lnTo>
                  <a:pt x="74359" y="133500"/>
                </a:lnTo>
                <a:lnTo>
                  <a:pt x="79735" y="132346"/>
                </a:lnTo>
                <a:lnTo>
                  <a:pt x="84906" y="130783"/>
                </a:lnTo>
                <a:lnTo>
                  <a:pt x="89942" y="128947"/>
                </a:lnTo>
                <a:lnTo>
                  <a:pt x="94886" y="126930"/>
                </a:lnTo>
                <a:lnTo>
                  <a:pt x="99770" y="124791"/>
                </a:lnTo>
                <a:lnTo>
                  <a:pt x="104613" y="122571"/>
                </a:lnTo>
                <a:lnTo>
                  <a:pt x="110223" y="121092"/>
                </a:lnTo>
                <a:lnTo>
                  <a:pt x="116345" y="120105"/>
                </a:lnTo>
                <a:lnTo>
                  <a:pt x="122807" y="119447"/>
                </a:lnTo>
                <a:lnTo>
                  <a:pt x="128702" y="119009"/>
                </a:lnTo>
                <a:lnTo>
                  <a:pt x="134220" y="118717"/>
                </a:lnTo>
                <a:lnTo>
                  <a:pt x="139487" y="118522"/>
                </a:lnTo>
                <a:lnTo>
                  <a:pt x="144584" y="119186"/>
                </a:lnTo>
                <a:lnTo>
                  <a:pt x="149571" y="120422"/>
                </a:lnTo>
                <a:lnTo>
                  <a:pt x="154483" y="122040"/>
                </a:lnTo>
                <a:lnTo>
                  <a:pt x="158551" y="123912"/>
                </a:lnTo>
                <a:lnTo>
                  <a:pt x="162057" y="125954"/>
                </a:lnTo>
                <a:lnTo>
                  <a:pt x="165188" y="128109"/>
                </a:lnTo>
                <a:lnTo>
                  <a:pt x="170784" y="130504"/>
                </a:lnTo>
                <a:lnTo>
                  <a:pt x="173387" y="131142"/>
                </a:lnTo>
                <a:lnTo>
                  <a:pt x="175916" y="133156"/>
                </a:lnTo>
                <a:lnTo>
                  <a:pt x="180843" y="139626"/>
                </a:lnTo>
                <a:lnTo>
                  <a:pt x="183562" y="145677"/>
                </a:lnTo>
                <a:lnTo>
                  <a:pt x="184771" y="151806"/>
                </a:lnTo>
                <a:lnTo>
                  <a:pt x="185093" y="155662"/>
                </a:lnTo>
                <a:lnTo>
                  <a:pt x="185451" y="163387"/>
                </a:lnTo>
                <a:lnTo>
                  <a:pt x="185610" y="169466"/>
                </a:lnTo>
                <a:lnTo>
                  <a:pt x="184064" y="172993"/>
                </a:lnTo>
                <a:lnTo>
                  <a:pt x="181447" y="176931"/>
                </a:lnTo>
                <a:lnTo>
                  <a:pt x="178115" y="181144"/>
                </a:lnTo>
                <a:lnTo>
                  <a:pt x="175099" y="185540"/>
                </a:lnTo>
                <a:lnTo>
                  <a:pt x="172295" y="190058"/>
                </a:lnTo>
                <a:lnTo>
                  <a:pt x="169632" y="194658"/>
                </a:lnTo>
                <a:lnTo>
                  <a:pt x="164557" y="201885"/>
                </a:lnTo>
                <a:lnTo>
                  <a:pt x="158861" y="208537"/>
                </a:lnTo>
                <a:lnTo>
                  <a:pt x="151038" y="216785"/>
                </a:lnTo>
                <a:lnTo>
                  <a:pt x="146730" y="220413"/>
                </a:lnTo>
                <a:lnTo>
                  <a:pt x="142269" y="223626"/>
                </a:lnTo>
                <a:lnTo>
                  <a:pt x="137709" y="226561"/>
                </a:lnTo>
                <a:lnTo>
                  <a:pt x="133081" y="229312"/>
                </a:lnTo>
                <a:lnTo>
                  <a:pt x="128408" y="231939"/>
                </a:lnTo>
                <a:lnTo>
                  <a:pt x="118982" y="236976"/>
                </a:lnTo>
                <a:lnTo>
                  <a:pt x="95240" y="249072"/>
                </a:lnTo>
                <a:lnTo>
                  <a:pt x="90480" y="250669"/>
                </a:lnTo>
                <a:lnTo>
                  <a:pt x="85720" y="251734"/>
                </a:lnTo>
                <a:lnTo>
                  <a:pt x="80959" y="252444"/>
                </a:lnTo>
                <a:lnTo>
                  <a:pt x="76198" y="252917"/>
                </a:lnTo>
                <a:lnTo>
                  <a:pt x="71436" y="253232"/>
                </a:lnTo>
                <a:lnTo>
                  <a:pt x="66674" y="253442"/>
                </a:lnTo>
                <a:lnTo>
                  <a:pt x="57149" y="253676"/>
                </a:lnTo>
                <a:lnTo>
                  <a:pt x="52387" y="253738"/>
                </a:lnTo>
                <a:lnTo>
                  <a:pt x="48419" y="252987"/>
                </a:lnTo>
                <a:lnTo>
                  <a:pt x="44979" y="251691"/>
                </a:lnTo>
                <a:lnTo>
                  <a:pt x="41892" y="250034"/>
                </a:lnTo>
                <a:lnTo>
                  <a:pt x="36346" y="248193"/>
                </a:lnTo>
                <a:lnTo>
                  <a:pt x="31235" y="247374"/>
                </a:lnTo>
                <a:lnTo>
                  <a:pt x="26318" y="247010"/>
                </a:lnTo>
                <a:lnTo>
                  <a:pt x="21431" y="24672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5) 3x</a:t>
            </a:r>
            <a:r>
              <a:rPr lang="en-US" baseline="30000" dirty="0" smtClean="0"/>
              <a:t>2</a:t>
            </a:r>
            <a:r>
              <a:rPr lang="en-US" dirty="0" smtClean="0"/>
              <a:t>+x-10=0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961"/>
          <p:cNvSpPr/>
          <p:nvPr/>
        </p:nvSpPr>
        <p:spPr>
          <a:xfrm>
            <a:off x="550076" y="1678781"/>
            <a:ext cx="278600" cy="207170"/>
          </a:xfrm>
          <a:custGeom>
            <a:avLst/>
            <a:gdLst/>
            <a:ahLst/>
            <a:cxnLst/>
            <a:rect l="0" t="0" r="0" b="0"/>
            <a:pathLst>
              <a:path w="278600" h="207170">
                <a:moveTo>
                  <a:pt x="7136" y="0"/>
                </a:moveTo>
                <a:lnTo>
                  <a:pt x="0" y="0"/>
                </a:lnTo>
                <a:lnTo>
                  <a:pt x="3787" y="0"/>
                </a:lnTo>
                <a:lnTo>
                  <a:pt x="4903" y="794"/>
                </a:lnTo>
                <a:lnTo>
                  <a:pt x="5648" y="2116"/>
                </a:lnTo>
                <a:lnTo>
                  <a:pt x="6144" y="3792"/>
                </a:lnTo>
                <a:lnTo>
                  <a:pt x="7268" y="4909"/>
                </a:lnTo>
                <a:lnTo>
                  <a:pt x="8812" y="5654"/>
                </a:lnTo>
                <a:lnTo>
                  <a:pt x="10634" y="6151"/>
                </a:lnTo>
                <a:lnTo>
                  <a:pt x="11849" y="7275"/>
                </a:lnTo>
                <a:lnTo>
                  <a:pt x="12660" y="8819"/>
                </a:lnTo>
                <a:lnTo>
                  <a:pt x="13200" y="10642"/>
                </a:lnTo>
                <a:lnTo>
                  <a:pt x="14353" y="11857"/>
                </a:lnTo>
                <a:lnTo>
                  <a:pt x="15916" y="12667"/>
                </a:lnTo>
                <a:lnTo>
                  <a:pt x="17752" y="13207"/>
                </a:lnTo>
                <a:lnTo>
                  <a:pt x="21908" y="15924"/>
                </a:lnTo>
                <a:lnTo>
                  <a:pt x="28711" y="21916"/>
                </a:lnTo>
                <a:lnTo>
                  <a:pt x="33394" y="26409"/>
                </a:lnTo>
                <a:lnTo>
                  <a:pt x="38121" y="31052"/>
                </a:lnTo>
                <a:lnTo>
                  <a:pt x="39699" y="33401"/>
                </a:lnTo>
                <a:lnTo>
                  <a:pt x="41452" y="38128"/>
                </a:lnTo>
                <a:lnTo>
                  <a:pt x="43507" y="40500"/>
                </a:lnTo>
                <a:lnTo>
                  <a:pt x="50024" y="45252"/>
                </a:lnTo>
                <a:lnTo>
                  <a:pt x="56095" y="50010"/>
                </a:lnTo>
                <a:lnTo>
                  <a:pt x="62233" y="54770"/>
                </a:lnTo>
                <a:lnTo>
                  <a:pt x="70253" y="59532"/>
                </a:lnTo>
                <a:lnTo>
                  <a:pt x="79109" y="64294"/>
                </a:lnTo>
                <a:lnTo>
                  <a:pt x="83693" y="66675"/>
                </a:lnTo>
                <a:lnTo>
                  <a:pt x="88336" y="69850"/>
                </a:lnTo>
                <a:lnTo>
                  <a:pt x="93020" y="73554"/>
                </a:lnTo>
                <a:lnTo>
                  <a:pt x="97729" y="77611"/>
                </a:lnTo>
                <a:lnTo>
                  <a:pt x="102456" y="81109"/>
                </a:lnTo>
                <a:lnTo>
                  <a:pt x="107195" y="84235"/>
                </a:lnTo>
                <a:lnTo>
                  <a:pt x="111942" y="87113"/>
                </a:lnTo>
                <a:lnTo>
                  <a:pt x="116694" y="90619"/>
                </a:lnTo>
                <a:lnTo>
                  <a:pt x="121450" y="94544"/>
                </a:lnTo>
                <a:lnTo>
                  <a:pt x="126208" y="98748"/>
                </a:lnTo>
                <a:lnTo>
                  <a:pt x="130967" y="102344"/>
                </a:lnTo>
                <a:lnTo>
                  <a:pt x="135728" y="105536"/>
                </a:lnTo>
                <a:lnTo>
                  <a:pt x="140489" y="108457"/>
                </a:lnTo>
                <a:lnTo>
                  <a:pt x="145250" y="111992"/>
                </a:lnTo>
                <a:lnTo>
                  <a:pt x="150012" y="115936"/>
                </a:lnTo>
                <a:lnTo>
                  <a:pt x="154774" y="120153"/>
                </a:lnTo>
                <a:lnTo>
                  <a:pt x="159537" y="123758"/>
                </a:lnTo>
                <a:lnTo>
                  <a:pt x="164299" y="126955"/>
                </a:lnTo>
                <a:lnTo>
                  <a:pt x="169061" y="129881"/>
                </a:lnTo>
                <a:lnTo>
                  <a:pt x="173030" y="133418"/>
                </a:lnTo>
                <a:lnTo>
                  <a:pt x="176469" y="137364"/>
                </a:lnTo>
                <a:lnTo>
                  <a:pt x="179556" y="141582"/>
                </a:lnTo>
                <a:lnTo>
                  <a:pt x="183202" y="145188"/>
                </a:lnTo>
                <a:lnTo>
                  <a:pt x="191485" y="151311"/>
                </a:lnTo>
                <a:lnTo>
                  <a:pt x="198342" y="156679"/>
                </a:lnTo>
                <a:lnTo>
                  <a:pt x="204829" y="161710"/>
                </a:lnTo>
                <a:lnTo>
                  <a:pt x="213004" y="166592"/>
                </a:lnTo>
                <a:lnTo>
                  <a:pt x="221929" y="171408"/>
                </a:lnTo>
                <a:lnTo>
                  <a:pt x="230393" y="176193"/>
                </a:lnTo>
                <a:lnTo>
                  <a:pt x="236801" y="180966"/>
                </a:lnTo>
                <a:lnTo>
                  <a:pt x="244411" y="185734"/>
                </a:lnTo>
                <a:lnTo>
                  <a:pt x="252292" y="190498"/>
                </a:lnTo>
                <a:lnTo>
                  <a:pt x="258440" y="195261"/>
                </a:lnTo>
                <a:lnTo>
                  <a:pt x="263818" y="197908"/>
                </a:lnTo>
                <a:lnTo>
                  <a:pt x="271309" y="199397"/>
                </a:lnTo>
                <a:lnTo>
                  <a:pt x="273739" y="199607"/>
                </a:lnTo>
                <a:lnTo>
                  <a:pt x="275359" y="200540"/>
                </a:lnTo>
                <a:lnTo>
                  <a:pt x="276439" y="201956"/>
                </a:lnTo>
                <a:lnTo>
                  <a:pt x="278599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962"/>
          <p:cNvSpPr/>
          <p:nvPr/>
        </p:nvSpPr>
        <p:spPr>
          <a:xfrm>
            <a:off x="542925" y="1694061"/>
            <a:ext cx="185738" cy="220465"/>
          </a:xfrm>
          <a:custGeom>
            <a:avLst/>
            <a:gdLst/>
            <a:ahLst/>
            <a:cxnLst/>
            <a:rect l="0" t="0" r="0" b="0"/>
            <a:pathLst>
              <a:path w="185738" h="220465">
                <a:moveTo>
                  <a:pt x="185737" y="6151"/>
                </a:moveTo>
                <a:lnTo>
                  <a:pt x="169843" y="6151"/>
                </a:lnTo>
                <a:lnTo>
                  <a:pt x="170378" y="6151"/>
                </a:lnTo>
                <a:lnTo>
                  <a:pt x="170735" y="5357"/>
                </a:lnTo>
                <a:lnTo>
                  <a:pt x="171355" y="0"/>
                </a:lnTo>
                <a:lnTo>
                  <a:pt x="171444" y="6341"/>
                </a:lnTo>
                <a:lnTo>
                  <a:pt x="171447" y="9675"/>
                </a:lnTo>
                <a:lnTo>
                  <a:pt x="170654" y="11675"/>
                </a:lnTo>
                <a:lnTo>
                  <a:pt x="165746" y="19077"/>
                </a:lnTo>
                <a:lnTo>
                  <a:pt x="163678" y="22706"/>
                </a:lnTo>
                <a:lnTo>
                  <a:pt x="161506" y="26712"/>
                </a:lnTo>
                <a:lnTo>
                  <a:pt x="156976" y="33281"/>
                </a:lnTo>
                <a:lnTo>
                  <a:pt x="152317" y="39640"/>
                </a:lnTo>
                <a:lnTo>
                  <a:pt x="149963" y="43558"/>
                </a:lnTo>
                <a:lnTo>
                  <a:pt x="147600" y="47758"/>
                </a:lnTo>
                <a:lnTo>
                  <a:pt x="144438" y="52145"/>
                </a:lnTo>
                <a:lnTo>
                  <a:pt x="140742" y="56658"/>
                </a:lnTo>
                <a:lnTo>
                  <a:pt x="136690" y="61253"/>
                </a:lnTo>
                <a:lnTo>
                  <a:pt x="127955" y="70593"/>
                </a:lnTo>
                <a:lnTo>
                  <a:pt x="109412" y="89524"/>
                </a:lnTo>
                <a:lnTo>
                  <a:pt x="105485" y="94277"/>
                </a:lnTo>
                <a:lnTo>
                  <a:pt x="102073" y="99033"/>
                </a:lnTo>
                <a:lnTo>
                  <a:pt x="99005" y="103791"/>
                </a:lnTo>
                <a:lnTo>
                  <a:pt x="96166" y="108551"/>
                </a:lnTo>
                <a:lnTo>
                  <a:pt x="93479" y="113311"/>
                </a:lnTo>
                <a:lnTo>
                  <a:pt x="90894" y="118072"/>
                </a:lnTo>
                <a:lnTo>
                  <a:pt x="87583" y="122834"/>
                </a:lnTo>
                <a:lnTo>
                  <a:pt x="83789" y="127596"/>
                </a:lnTo>
                <a:lnTo>
                  <a:pt x="79672" y="132358"/>
                </a:lnTo>
                <a:lnTo>
                  <a:pt x="76133" y="137120"/>
                </a:lnTo>
                <a:lnTo>
                  <a:pt x="72980" y="141883"/>
                </a:lnTo>
                <a:lnTo>
                  <a:pt x="70085" y="146645"/>
                </a:lnTo>
                <a:lnTo>
                  <a:pt x="66567" y="150614"/>
                </a:lnTo>
                <a:lnTo>
                  <a:pt x="62634" y="154053"/>
                </a:lnTo>
                <a:lnTo>
                  <a:pt x="58424" y="157140"/>
                </a:lnTo>
                <a:lnTo>
                  <a:pt x="54824" y="160785"/>
                </a:lnTo>
                <a:lnTo>
                  <a:pt x="51631" y="164803"/>
                </a:lnTo>
                <a:lnTo>
                  <a:pt x="48708" y="169069"/>
                </a:lnTo>
                <a:lnTo>
                  <a:pt x="45172" y="172707"/>
                </a:lnTo>
                <a:lnTo>
                  <a:pt x="41227" y="175926"/>
                </a:lnTo>
                <a:lnTo>
                  <a:pt x="37009" y="178865"/>
                </a:lnTo>
                <a:lnTo>
                  <a:pt x="34198" y="182413"/>
                </a:lnTo>
                <a:lnTo>
                  <a:pt x="32323" y="186365"/>
                </a:lnTo>
                <a:lnTo>
                  <a:pt x="31074" y="190587"/>
                </a:lnTo>
                <a:lnTo>
                  <a:pt x="28653" y="194196"/>
                </a:lnTo>
                <a:lnTo>
                  <a:pt x="25452" y="197396"/>
                </a:lnTo>
                <a:lnTo>
                  <a:pt x="21730" y="200322"/>
                </a:lnTo>
                <a:lnTo>
                  <a:pt x="18455" y="202274"/>
                </a:lnTo>
                <a:lnTo>
                  <a:pt x="12700" y="204442"/>
                </a:lnTo>
                <a:lnTo>
                  <a:pt x="7496" y="207522"/>
                </a:lnTo>
                <a:lnTo>
                  <a:pt x="438" y="212980"/>
                </a:lnTo>
                <a:lnTo>
                  <a:pt x="57" y="218929"/>
                </a:lnTo>
                <a:lnTo>
                  <a:pt x="0" y="2204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963"/>
          <p:cNvSpPr/>
          <p:nvPr/>
        </p:nvSpPr>
        <p:spPr>
          <a:xfrm>
            <a:off x="835818" y="1743075"/>
            <a:ext cx="257176" cy="28576"/>
          </a:xfrm>
          <a:custGeom>
            <a:avLst/>
            <a:gdLst/>
            <a:ahLst/>
            <a:cxnLst/>
            <a:rect l="0" t="0" r="0" b="0"/>
            <a:pathLst>
              <a:path w="257176" h="28576">
                <a:moveTo>
                  <a:pt x="0" y="28575"/>
                </a:moveTo>
                <a:lnTo>
                  <a:pt x="3793" y="24782"/>
                </a:lnTo>
                <a:lnTo>
                  <a:pt x="5703" y="23665"/>
                </a:lnTo>
                <a:lnTo>
                  <a:pt x="7771" y="22920"/>
                </a:lnTo>
                <a:lnTo>
                  <a:pt x="12185" y="22093"/>
                </a:lnTo>
                <a:lnTo>
                  <a:pt x="16793" y="21725"/>
                </a:lnTo>
                <a:lnTo>
                  <a:pt x="19927" y="20833"/>
                </a:lnTo>
                <a:lnTo>
                  <a:pt x="23603" y="19445"/>
                </a:lnTo>
                <a:lnTo>
                  <a:pt x="27642" y="17726"/>
                </a:lnTo>
                <a:lnTo>
                  <a:pt x="31922" y="16579"/>
                </a:lnTo>
                <a:lnTo>
                  <a:pt x="36362" y="15815"/>
                </a:lnTo>
                <a:lnTo>
                  <a:pt x="40910" y="15306"/>
                </a:lnTo>
                <a:lnTo>
                  <a:pt x="45530" y="14172"/>
                </a:lnTo>
                <a:lnTo>
                  <a:pt x="50197" y="12623"/>
                </a:lnTo>
                <a:lnTo>
                  <a:pt x="54896" y="10797"/>
                </a:lnTo>
                <a:lnTo>
                  <a:pt x="59616" y="9579"/>
                </a:lnTo>
                <a:lnTo>
                  <a:pt x="64350" y="8767"/>
                </a:lnTo>
                <a:lnTo>
                  <a:pt x="69094" y="8226"/>
                </a:lnTo>
                <a:lnTo>
                  <a:pt x="74638" y="7865"/>
                </a:lnTo>
                <a:lnTo>
                  <a:pt x="80715" y="7624"/>
                </a:lnTo>
                <a:lnTo>
                  <a:pt x="87148" y="7464"/>
                </a:lnTo>
                <a:lnTo>
                  <a:pt x="93023" y="6563"/>
                </a:lnTo>
                <a:lnTo>
                  <a:pt x="98528" y="5169"/>
                </a:lnTo>
                <a:lnTo>
                  <a:pt x="103786" y="3446"/>
                </a:lnTo>
                <a:lnTo>
                  <a:pt x="109672" y="2297"/>
                </a:lnTo>
                <a:lnTo>
                  <a:pt x="115977" y="1531"/>
                </a:lnTo>
                <a:lnTo>
                  <a:pt x="122562" y="1021"/>
                </a:lnTo>
                <a:lnTo>
                  <a:pt x="128539" y="680"/>
                </a:lnTo>
                <a:lnTo>
                  <a:pt x="139414" y="302"/>
                </a:lnTo>
                <a:lnTo>
                  <a:pt x="169819" y="39"/>
                </a:lnTo>
                <a:lnTo>
                  <a:pt x="212896" y="0"/>
                </a:lnTo>
                <a:lnTo>
                  <a:pt x="216543" y="794"/>
                </a:lnTo>
                <a:lnTo>
                  <a:pt x="219769" y="2116"/>
                </a:lnTo>
                <a:lnTo>
                  <a:pt x="222712" y="3792"/>
                </a:lnTo>
                <a:lnTo>
                  <a:pt x="225469" y="4909"/>
                </a:lnTo>
                <a:lnTo>
                  <a:pt x="228100" y="5654"/>
                </a:lnTo>
                <a:lnTo>
                  <a:pt x="233934" y="6481"/>
                </a:lnTo>
                <a:lnTo>
                  <a:pt x="241819" y="6849"/>
                </a:lnTo>
                <a:lnTo>
                  <a:pt x="249203" y="7085"/>
                </a:lnTo>
                <a:lnTo>
                  <a:pt x="257175" y="71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964"/>
          <p:cNvSpPr/>
          <p:nvPr/>
        </p:nvSpPr>
        <p:spPr>
          <a:xfrm>
            <a:off x="922536" y="1800225"/>
            <a:ext cx="234752" cy="28576"/>
          </a:xfrm>
          <a:custGeom>
            <a:avLst/>
            <a:gdLst/>
            <a:ahLst/>
            <a:cxnLst/>
            <a:rect l="0" t="0" r="0" b="0"/>
            <a:pathLst>
              <a:path w="234752" h="28576">
                <a:moveTo>
                  <a:pt x="6151" y="21431"/>
                </a:moveTo>
                <a:lnTo>
                  <a:pt x="0" y="21431"/>
                </a:lnTo>
                <a:lnTo>
                  <a:pt x="3094" y="21431"/>
                </a:lnTo>
                <a:lnTo>
                  <a:pt x="4113" y="22225"/>
                </a:lnTo>
                <a:lnTo>
                  <a:pt x="4792" y="23547"/>
                </a:lnTo>
                <a:lnTo>
                  <a:pt x="5883" y="27582"/>
                </a:lnTo>
                <a:lnTo>
                  <a:pt x="6766" y="27913"/>
                </a:lnTo>
                <a:lnTo>
                  <a:pt x="13887" y="28444"/>
                </a:lnTo>
                <a:lnTo>
                  <a:pt x="20614" y="28536"/>
                </a:lnTo>
                <a:lnTo>
                  <a:pt x="89506" y="28575"/>
                </a:lnTo>
                <a:lnTo>
                  <a:pt x="94265" y="27781"/>
                </a:lnTo>
                <a:lnTo>
                  <a:pt x="99025" y="26458"/>
                </a:lnTo>
                <a:lnTo>
                  <a:pt x="103786" y="24782"/>
                </a:lnTo>
                <a:lnTo>
                  <a:pt x="109341" y="23665"/>
                </a:lnTo>
                <a:lnTo>
                  <a:pt x="115425" y="22920"/>
                </a:lnTo>
                <a:lnTo>
                  <a:pt x="121863" y="22424"/>
                </a:lnTo>
                <a:lnTo>
                  <a:pt x="127742" y="21299"/>
                </a:lnTo>
                <a:lnTo>
                  <a:pt x="133249" y="19755"/>
                </a:lnTo>
                <a:lnTo>
                  <a:pt x="138508" y="17933"/>
                </a:lnTo>
                <a:lnTo>
                  <a:pt x="143602" y="16717"/>
                </a:lnTo>
                <a:lnTo>
                  <a:pt x="148585" y="15907"/>
                </a:lnTo>
                <a:lnTo>
                  <a:pt x="153494" y="15367"/>
                </a:lnTo>
                <a:lnTo>
                  <a:pt x="158355" y="14213"/>
                </a:lnTo>
                <a:lnTo>
                  <a:pt x="163183" y="12650"/>
                </a:lnTo>
                <a:lnTo>
                  <a:pt x="167989" y="10815"/>
                </a:lnTo>
                <a:lnTo>
                  <a:pt x="172780" y="9591"/>
                </a:lnTo>
                <a:lnTo>
                  <a:pt x="177562" y="8775"/>
                </a:lnTo>
                <a:lnTo>
                  <a:pt x="182338" y="8231"/>
                </a:lnTo>
                <a:lnTo>
                  <a:pt x="187109" y="7075"/>
                </a:lnTo>
                <a:lnTo>
                  <a:pt x="191877" y="5510"/>
                </a:lnTo>
                <a:lnTo>
                  <a:pt x="196643" y="3673"/>
                </a:lnTo>
                <a:lnTo>
                  <a:pt x="200615" y="2449"/>
                </a:lnTo>
                <a:lnTo>
                  <a:pt x="204056" y="1632"/>
                </a:lnTo>
                <a:lnTo>
                  <a:pt x="207144" y="1088"/>
                </a:lnTo>
                <a:lnTo>
                  <a:pt x="212692" y="483"/>
                </a:lnTo>
                <a:lnTo>
                  <a:pt x="218597" y="215"/>
                </a:lnTo>
                <a:lnTo>
                  <a:pt x="23475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965"/>
          <p:cNvSpPr/>
          <p:nvPr/>
        </p:nvSpPr>
        <p:spPr>
          <a:xfrm>
            <a:off x="1443124" y="1778793"/>
            <a:ext cx="242802" cy="7145"/>
          </a:xfrm>
          <a:custGeom>
            <a:avLst/>
            <a:gdLst/>
            <a:ahLst/>
            <a:cxnLst/>
            <a:rect l="0" t="0" r="0" b="0"/>
            <a:pathLst>
              <a:path w="242802" h="7145">
                <a:moveTo>
                  <a:pt x="7057" y="7144"/>
                </a:moveTo>
                <a:lnTo>
                  <a:pt x="0" y="7144"/>
                </a:lnTo>
                <a:lnTo>
                  <a:pt x="6071" y="7144"/>
                </a:lnTo>
                <a:lnTo>
                  <a:pt x="7987" y="6350"/>
                </a:lnTo>
                <a:lnTo>
                  <a:pt x="10852" y="5027"/>
                </a:lnTo>
                <a:lnTo>
                  <a:pt x="19272" y="993"/>
                </a:lnTo>
                <a:lnTo>
                  <a:pt x="20756" y="662"/>
                </a:lnTo>
                <a:lnTo>
                  <a:pt x="22540" y="442"/>
                </a:lnTo>
                <a:lnTo>
                  <a:pt x="24523" y="294"/>
                </a:lnTo>
                <a:lnTo>
                  <a:pt x="30959" y="131"/>
                </a:lnTo>
                <a:lnTo>
                  <a:pt x="111859" y="0"/>
                </a:lnTo>
                <a:lnTo>
                  <a:pt x="116612" y="794"/>
                </a:lnTo>
                <a:lnTo>
                  <a:pt x="121369" y="2117"/>
                </a:lnTo>
                <a:lnTo>
                  <a:pt x="126127" y="3793"/>
                </a:lnTo>
                <a:lnTo>
                  <a:pt x="130887" y="4910"/>
                </a:lnTo>
                <a:lnTo>
                  <a:pt x="135648" y="5655"/>
                </a:lnTo>
                <a:lnTo>
                  <a:pt x="140409" y="6151"/>
                </a:lnTo>
                <a:lnTo>
                  <a:pt x="145171" y="5688"/>
                </a:lnTo>
                <a:lnTo>
                  <a:pt x="149933" y="4586"/>
                </a:lnTo>
                <a:lnTo>
                  <a:pt x="154695" y="3057"/>
                </a:lnTo>
                <a:lnTo>
                  <a:pt x="159457" y="2038"/>
                </a:lnTo>
                <a:lnTo>
                  <a:pt x="164220" y="1359"/>
                </a:lnTo>
                <a:lnTo>
                  <a:pt x="168982" y="906"/>
                </a:lnTo>
                <a:lnTo>
                  <a:pt x="172951" y="604"/>
                </a:lnTo>
                <a:lnTo>
                  <a:pt x="176390" y="403"/>
                </a:lnTo>
                <a:lnTo>
                  <a:pt x="179477" y="269"/>
                </a:lnTo>
                <a:lnTo>
                  <a:pt x="187140" y="119"/>
                </a:lnTo>
                <a:lnTo>
                  <a:pt x="237942" y="0"/>
                </a:lnTo>
                <a:lnTo>
                  <a:pt x="239562" y="794"/>
                </a:lnTo>
                <a:lnTo>
                  <a:pt x="240641" y="2117"/>
                </a:lnTo>
                <a:lnTo>
                  <a:pt x="242801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966"/>
          <p:cNvSpPr/>
          <p:nvPr/>
        </p:nvSpPr>
        <p:spPr>
          <a:xfrm>
            <a:off x="1728787" y="1628775"/>
            <a:ext cx="57151" cy="278607"/>
          </a:xfrm>
          <a:custGeom>
            <a:avLst/>
            <a:gdLst/>
            <a:ahLst/>
            <a:cxnLst/>
            <a:rect l="0" t="0" r="0" b="0"/>
            <a:pathLst>
              <a:path w="57151" h="278607">
                <a:moveTo>
                  <a:pt x="0" y="0"/>
                </a:moveTo>
                <a:lnTo>
                  <a:pt x="0" y="10848"/>
                </a:lnTo>
                <a:lnTo>
                  <a:pt x="794" y="11995"/>
                </a:lnTo>
                <a:lnTo>
                  <a:pt x="2117" y="12759"/>
                </a:lnTo>
                <a:lnTo>
                  <a:pt x="3792" y="13268"/>
                </a:lnTo>
                <a:lnTo>
                  <a:pt x="4910" y="14402"/>
                </a:lnTo>
                <a:lnTo>
                  <a:pt x="5654" y="15951"/>
                </a:lnTo>
                <a:lnTo>
                  <a:pt x="7276" y="20583"/>
                </a:lnTo>
                <a:lnTo>
                  <a:pt x="8819" y="24040"/>
                </a:lnTo>
                <a:lnTo>
                  <a:pt x="10642" y="27933"/>
                </a:lnTo>
                <a:lnTo>
                  <a:pt x="11857" y="31322"/>
                </a:lnTo>
                <a:lnTo>
                  <a:pt x="13207" y="37204"/>
                </a:lnTo>
                <a:lnTo>
                  <a:pt x="13807" y="44580"/>
                </a:lnTo>
                <a:lnTo>
                  <a:pt x="13967" y="48770"/>
                </a:lnTo>
                <a:lnTo>
                  <a:pt x="14193" y="66044"/>
                </a:lnTo>
                <a:lnTo>
                  <a:pt x="14287" y="129975"/>
                </a:lnTo>
                <a:lnTo>
                  <a:pt x="15081" y="135862"/>
                </a:lnTo>
                <a:lnTo>
                  <a:pt x="16404" y="141375"/>
                </a:lnTo>
                <a:lnTo>
                  <a:pt x="18080" y="146637"/>
                </a:lnTo>
                <a:lnTo>
                  <a:pt x="19197" y="151733"/>
                </a:lnTo>
                <a:lnTo>
                  <a:pt x="19942" y="156718"/>
                </a:lnTo>
                <a:lnTo>
                  <a:pt x="20438" y="161628"/>
                </a:lnTo>
                <a:lnTo>
                  <a:pt x="20769" y="167283"/>
                </a:lnTo>
                <a:lnTo>
                  <a:pt x="21137" y="179917"/>
                </a:lnTo>
                <a:lnTo>
                  <a:pt x="22029" y="185826"/>
                </a:lnTo>
                <a:lnTo>
                  <a:pt x="23417" y="191352"/>
                </a:lnTo>
                <a:lnTo>
                  <a:pt x="25136" y="196624"/>
                </a:lnTo>
                <a:lnTo>
                  <a:pt x="26283" y="201726"/>
                </a:lnTo>
                <a:lnTo>
                  <a:pt x="27047" y="206715"/>
                </a:lnTo>
                <a:lnTo>
                  <a:pt x="27556" y="211629"/>
                </a:lnTo>
                <a:lnTo>
                  <a:pt x="28690" y="215698"/>
                </a:lnTo>
                <a:lnTo>
                  <a:pt x="30239" y="219205"/>
                </a:lnTo>
                <a:lnTo>
                  <a:pt x="32065" y="222337"/>
                </a:lnTo>
                <a:lnTo>
                  <a:pt x="34077" y="226012"/>
                </a:lnTo>
                <a:lnTo>
                  <a:pt x="38429" y="234329"/>
                </a:lnTo>
                <a:lnTo>
                  <a:pt x="39907" y="237975"/>
                </a:lnTo>
                <a:lnTo>
                  <a:pt x="41549" y="244144"/>
                </a:lnTo>
                <a:lnTo>
                  <a:pt x="42780" y="247693"/>
                </a:lnTo>
                <a:lnTo>
                  <a:pt x="44395" y="251648"/>
                </a:lnTo>
                <a:lnTo>
                  <a:pt x="46266" y="255871"/>
                </a:lnTo>
                <a:lnTo>
                  <a:pt x="47513" y="259481"/>
                </a:lnTo>
                <a:lnTo>
                  <a:pt x="48898" y="265608"/>
                </a:lnTo>
                <a:lnTo>
                  <a:pt x="50061" y="268353"/>
                </a:lnTo>
                <a:lnTo>
                  <a:pt x="51630" y="270977"/>
                </a:lnTo>
                <a:lnTo>
                  <a:pt x="57150" y="2786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967"/>
          <p:cNvSpPr/>
          <p:nvPr/>
        </p:nvSpPr>
        <p:spPr>
          <a:xfrm>
            <a:off x="1935956" y="1764506"/>
            <a:ext cx="250032" cy="28576"/>
          </a:xfrm>
          <a:custGeom>
            <a:avLst/>
            <a:gdLst/>
            <a:ahLst/>
            <a:cxnLst/>
            <a:rect l="0" t="0" r="0" b="0"/>
            <a:pathLst>
              <a:path w="250032" h="28576">
                <a:moveTo>
                  <a:pt x="0" y="28575"/>
                </a:moveTo>
                <a:lnTo>
                  <a:pt x="3792" y="28575"/>
                </a:lnTo>
                <a:lnTo>
                  <a:pt x="4909" y="27781"/>
                </a:lnTo>
                <a:lnTo>
                  <a:pt x="5654" y="26458"/>
                </a:lnTo>
                <a:lnTo>
                  <a:pt x="6151" y="24783"/>
                </a:lnTo>
                <a:lnTo>
                  <a:pt x="7275" y="23665"/>
                </a:lnTo>
                <a:lnTo>
                  <a:pt x="8819" y="22920"/>
                </a:lnTo>
                <a:lnTo>
                  <a:pt x="10642" y="22424"/>
                </a:lnTo>
                <a:lnTo>
                  <a:pt x="16900" y="21872"/>
                </a:lnTo>
                <a:lnTo>
                  <a:pt x="24180" y="21627"/>
                </a:lnTo>
                <a:lnTo>
                  <a:pt x="33535" y="21489"/>
                </a:lnTo>
                <a:lnTo>
                  <a:pt x="87166" y="21432"/>
                </a:lnTo>
                <a:lnTo>
                  <a:pt x="93829" y="20638"/>
                </a:lnTo>
                <a:lnTo>
                  <a:pt x="100653" y="19314"/>
                </a:lnTo>
                <a:lnTo>
                  <a:pt x="107583" y="17639"/>
                </a:lnTo>
                <a:lnTo>
                  <a:pt x="114584" y="16522"/>
                </a:lnTo>
                <a:lnTo>
                  <a:pt x="121633" y="15777"/>
                </a:lnTo>
                <a:lnTo>
                  <a:pt x="128714" y="15280"/>
                </a:lnTo>
                <a:lnTo>
                  <a:pt x="135815" y="14949"/>
                </a:lnTo>
                <a:lnTo>
                  <a:pt x="150056" y="14582"/>
                </a:lnTo>
                <a:lnTo>
                  <a:pt x="156393" y="13690"/>
                </a:lnTo>
                <a:lnTo>
                  <a:pt x="162206" y="12301"/>
                </a:lnTo>
                <a:lnTo>
                  <a:pt x="167668" y="10582"/>
                </a:lnTo>
                <a:lnTo>
                  <a:pt x="173691" y="9436"/>
                </a:lnTo>
                <a:lnTo>
                  <a:pt x="180088" y="8672"/>
                </a:lnTo>
                <a:lnTo>
                  <a:pt x="191958" y="7823"/>
                </a:lnTo>
                <a:lnTo>
                  <a:pt x="199879" y="7445"/>
                </a:lnTo>
                <a:lnTo>
                  <a:pt x="216386" y="7233"/>
                </a:lnTo>
                <a:lnTo>
                  <a:pt x="237471" y="7151"/>
                </a:lnTo>
                <a:lnTo>
                  <a:pt x="239276" y="6355"/>
                </a:lnTo>
                <a:lnTo>
                  <a:pt x="240480" y="5030"/>
                </a:lnTo>
                <a:lnTo>
                  <a:pt x="241282" y="3353"/>
                </a:lnTo>
                <a:lnTo>
                  <a:pt x="242611" y="2235"/>
                </a:lnTo>
                <a:lnTo>
                  <a:pt x="244291" y="1490"/>
                </a:lnTo>
                <a:lnTo>
                  <a:pt x="25003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968"/>
          <p:cNvSpPr/>
          <p:nvPr/>
        </p:nvSpPr>
        <p:spPr>
          <a:xfrm>
            <a:off x="2035968" y="1685925"/>
            <a:ext cx="92870" cy="192882"/>
          </a:xfrm>
          <a:custGeom>
            <a:avLst/>
            <a:gdLst/>
            <a:ahLst/>
            <a:cxnLst/>
            <a:rect l="0" t="0" r="0" b="0"/>
            <a:pathLst>
              <a:path w="92870" h="192882">
                <a:moveTo>
                  <a:pt x="0" y="0"/>
                </a:moveTo>
                <a:lnTo>
                  <a:pt x="0" y="21490"/>
                </a:lnTo>
                <a:lnTo>
                  <a:pt x="794" y="24645"/>
                </a:lnTo>
                <a:lnTo>
                  <a:pt x="2117" y="27543"/>
                </a:lnTo>
                <a:lnTo>
                  <a:pt x="3793" y="30268"/>
                </a:lnTo>
                <a:lnTo>
                  <a:pt x="5704" y="33672"/>
                </a:lnTo>
                <a:lnTo>
                  <a:pt x="9943" y="41688"/>
                </a:lnTo>
                <a:lnTo>
                  <a:pt x="12185" y="45254"/>
                </a:lnTo>
                <a:lnTo>
                  <a:pt x="14474" y="48426"/>
                </a:lnTo>
                <a:lnTo>
                  <a:pt x="16793" y="51334"/>
                </a:lnTo>
                <a:lnTo>
                  <a:pt x="18339" y="54860"/>
                </a:lnTo>
                <a:lnTo>
                  <a:pt x="19370" y="58798"/>
                </a:lnTo>
                <a:lnTo>
                  <a:pt x="20057" y="63011"/>
                </a:lnTo>
                <a:lnTo>
                  <a:pt x="21309" y="67407"/>
                </a:lnTo>
                <a:lnTo>
                  <a:pt x="22937" y="71926"/>
                </a:lnTo>
                <a:lnTo>
                  <a:pt x="24817" y="76525"/>
                </a:lnTo>
                <a:lnTo>
                  <a:pt x="26863" y="81973"/>
                </a:lnTo>
                <a:lnTo>
                  <a:pt x="31254" y="94376"/>
                </a:lnTo>
                <a:lnTo>
                  <a:pt x="33536" y="99430"/>
                </a:lnTo>
                <a:lnTo>
                  <a:pt x="35851" y="103593"/>
                </a:lnTo>
                <a:lnTo>
                  <a:pt x="38188" y="107162"/>
                </a:lnTo>
                <a:lnTo>
                  <a:pt x="39746" y="111128"/>
                </a:lnTo>
                <a:lnTo>
                  <a:pt x="40785" y="115360"/>
                </a:lnTo>
                <a:lnTo>
                  <a:pt x="41478" y="119769"/>
                </a:lnTo>
                <a:lnTo>
                  <a:pt x="42733" y="124296"/>
                </a:lnTo>
                <a:lnTo>
                  <a:pt x="44364" y="128901"/>
                </a:lnTo>
                <a:lnTo>
                  <a:pt x="46245" y="133559"/>
                </a:lnTo>
                <a:lnTo>
                  <a:pt x="48292" y="137458"/>
                </a:lnTo>
                <a:lnTo>
                  <a:pt x="50451" y="140851"/>
                </a:lnTo>
                <a:lnTo>
                  <a:pt x="52684" y="143907"/>
                </a:lnTo>
                <a:lnTo>
                  <a:pt x="54967" y="146738"/>
                </a:lnTo>
                <a:lnTo>
                  <a:pt x="57282" y="149419"/>
                </a:lnTo>
                <a:lnTo>
                  <a:pt x="59619" y="152000"/>
                </a:lnTo>
                <a:lnTo>
                  <a:pt x="61971" y="155308"/>
                </a:lnTo>
                <a:lnTo>
                  <a:pt x="64333" y="159101"/>
                </a:lnTo>
                <a:lnTo>
                  <a:pt x="66701" y="163217"/>
                </a:lnTo>
                <a:lnTo>
                  <a:pt x="69074" y="165961"/>
                </a:lnTo>
                <a:lnTo>
                  <a:pt x="71449" y="167791"/>
                </a:lnTo>
                <a:lnTo>
                  <a:pt x="73827" y="169010"/>
                </a:lnTo>
                <a:lnTo>
                  <a:pt x="75412" y="170617"/>
                </a:lnTo>
                <a:lnTo>
                  <a:pt x="76468" y="172482"/>
                </a:lnTo>
                <a:lnTo>
                  <a:pt x="77173" y="174519"/>
                </a:lnTo>
                <a:lnTo>
                  <a:pt x="80072" y="178899"/>
                </a:lnTo>
                <a:lnTo>
                  <a:pt x="84609" y="184387"/>
                </a:lnTo>
                <a:lnTo>
                  <a:pt x="85774" y="184837"/>
                </a:lnTo>
                <a:lnTo>
                  <a:pt x="87346" y="185137"/>
                </a:lnTo>
                <a:lnTo>
                  <a:pt x="89187" y="185337"/>
                </a:lnTo>
                <a:lnTo>
                  <a:pt x="90414" y="186264"/>
                </a:lnTo>
                <a:lnTo>
                  <a:pt x="91232" y="187676"/>
                </a:lnTo>
                <a:lnTo>
                  <a:pt x="92869" y="19288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969"/>
          <p:cNvSpPr/>
          <p:nvPr/>
        </p:nvSpPr>
        <p:spPr>
          <a:xfrm>
            <a:off x="1950243" y="1914525"/>
            <a:ext cx="242889" cy="21432"/>
          </a:xfrm>
          <a:custGeom>
            <a:avLst/>
            <a:gdLst/>
            <a:ahLst/>
            <a:cxnLst/>
            <a:rect l="0" t="0" r="0" b="0"/>
            <a:pathLst>
              <a:path w="242889" h="21432">
                <a:moveTo>
                  <a:pt x="0" y="21431"/>
                </a:moveTo>
                <a:lnTo>
                  <a:pt x="3793" y="17639"/>
                </a:lnTo>
                <a:lnTo>
                  <a:pt x="5704" y="16521"/>
                </a:lnTo>
                <a:lnTo>
                  <a:pt x="7771" y="15776"/>
                </a:lnTo>
                <a:lnTo>
                  <a:pt x="9943" y="15280"/>
                </a:lnTo>
                <a:lnTo>
                  <a:pt x="14474" y="14728"/>
                </a:lnTo>
                <a:lnTo>
                  <a:pt x="21487" y="14418"/>
                </a:lnTo>
                <a:lnTo>
                  <a:pt x="27806" y="14345"/>
                </a:lnTo>
                <a:lnTo>
                  <a:pt x="111915" y="14287"/>
                </a:lnTo>
                <a:lnTo>
                  <a:pt x="117472" y="13493"/>
                </a:lnTo>
                <a:lnTo>
                  <a:pt x="123559" y="12170"/>
                </a:lnTo>
                <a:lnTo>
                  <a:pt x="129998" y="10495"/>
                </a:lnTo>
                <a:lnTo>
                  <a:pt x="135878" y="9378"/>
                </a:lnTo>
                <a:lnTo>
                  <a:pt x="141385" y="8633"/>
                </a:lnTo>
                <a:lnTo>
                  <a:pt x="146644" y="8136"/>
                </a:lnTo>
                <a:lnTo>
                  <a:pt x="151738" y="7805"/>
                </a:lnTo>
                <a:lnTo>
                  <a:pt x="156721" y="7585"/>
                </a:lnTo>
                <a:lnTo>
                  <a:pt x="166492" y="7339"/>
                </a:lnTo>
                <a:lnTo>
                  <a:pt x="190474" y="7169"/>
                </a:lnTo>
                <a:lnTo>
                  <a:pt x="195246" y="6367"/>
                </a:lnTo>
                <a:lnTo>
                  <a:pt x="200014" y="5038"/>
                </a:lnTo>
                <a:lnTo>
                  <a:pt x="204780" y="3359"/>
                </a:lnTo>
                <a:lnTo>
                  <a:pt x="209545" y="2239"/>
                </a:lnTo>
                <a:lnTo>
                  <a:pt x="214309" y="1492"/>
                </a:lnTo>
                <a:lnTo>
                  <a:pt x="219073" y="995"/>
                </a:lnTo>
                <a:lnTo>
                  <a:pt x="226483" y="442"/>
                </a:lnTo>
                <a:lnTo>
                  <a:pt x="232422" y="196"/>
                </a:lnTo>
                <a:lnTo>
                  <a:pt x="24288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970"/>
          <p:cNvSpPr/>
          <p:nvPr/>
        </p:nvSpPr>
        <p:spPr>
          <a:xfrm>
            <a:off x="2314577" y="1535906"/>
            <a:ext cx="1743074" cy="392809"/>
          </a:xfrm>
          <a:custGeom>
            <a:avLst/>
            <a:gdLst/>
            <a:ahLst/>
            <a:cxnLst/>
            <a:rect l="0" t="0" r="0" b="0"/>
            <a:pathLst>
              <a:path w="1743074" h="392809">
                <a:moveTo>
                  <a:pt x="7141" y="314325"/>
                </a:moveTo>
                <a:lnTo>
                  <a:pt x="0" y="307183"/>
                </a:lnTo>
                <a:lnTo>
                  <a:pt x="16997" y="324181"/>
                </a:lnTo>
                <a:lnTo>
                  <a:pt x="19268" y="325658"/>
                </a:lnTo>
                <a:lnTo>
                  <a:pt x="23908" y="327299"/>
                </a:lnTo>
                <a:lnTo>
                  <a:pt x="30733" y="332262"/>
                </a:lnTo>
                <a:lnTo>
                  <a:pt x="41383" y="341865"/>
                </a:lnTo>
                <a:lnTo>
                  <a:pt x="52093" y="352220"/>
                </a:lnTo>
                <a:lnTo>
                  <a:pt x="62646" y="361909"/>
                </a:lnTo>
                <a:lnTo>
                  <a:pt x="79959" y="373851"/>
                </a:lnTo>
                <a:lnTo>
                  <a:pt x="87807" y="380998"/>
                </a:lnTo>
                <a:lnTo>
                  <a:pt x="91081" y="382586"/>
                </a:lnTo>
                <a:lnTo>
                  <a:pt x="98952" y="384351"/>
                </a:lnTo>
                <a:lnTo>
                  <a:pt x="101686" y="385615"/>
                </a:lnTo>
                <a:lnTo>
                  <a:pt x="103509" y="387252"/>
                </a:lnTo>
                <a:lnTo>
                  <a:pt x="104724" y="389136"/>
                </a:lnTo>
                <a:lnTo>
                  <a:pt x="106327" y="390393"/>
                </a:lnTo>
                <a:lnTo>
                  <a:pt x="108190" y="391231"/>
                </a:lnTo>
                <a:lnTo>
                  <a:pt x="113091" y="392575"/>
                </a:lnTo>
                <a:lnTo>
                  <a:pt x="117733" y="392808"/>
                </a:lnTo>
                <a:lnTo>
                  <a:pt x="118969" y="392047"/>
                </a:lnTo>
                <a:lnTo>
                  <a:pt x="119793" y="390746"/>
                </a:lnTo>
                <a:lnTo>
                  <a:pt x="121116" y="386747"/>
                </a:lnTo>
                <a:lnTo>
                  <a:pt x="121398" y="376004"/>
                </a:lnTo>
                <a:lnTo>
                  <a:pt x="121441" y="281979"/>
                </a:lnTo>
                <a:lnTo>
                  <a:pt x="119325" y="269786"/>
                </a:lnTo>
                <a:lnTo>
                  <a:pt x="117649" y="263201"/>
                </a:lnTo>
                <a:lnTo>
                  <a:pt x="116532" y="256430"/>
                </a:lnTo>
                <a:lnTo>
                  <a:pt x="115787" y="249534"/>
                </a:lnTo>
                <a:lnTo>
                  <a:pt x="115290" y="242556"/>
                </a:lnTo>
                <a:lnTo>
                  <a:pt x="114960" y="235523"/>
                </a:lnTo>
                <a:lnTo>
                  <a:pt x="114592" y="221358"/>
                </a:lnTo>
                <a:lnTo>
                  <a:pt x="113700" y="214247"/>
                </a:lnTo>
                <a:lnTo>
                  <a:pt x="112312" y="207125"/>
                </a:lnTo>
                <a:lnTo>
                  <a:pt x="110592" y="199996"/>
                </a:lnTo>
                <a:lnTo>
                  <a:pt x="108682" y="187841"/>
                </a:lnTo>
                <a:lnTo>
                  <a:pt x="107039" y="176354"/>
                </a:lnTo>
                <a:lnTo>
                  <a:pt x="105490" y="169956"/>
                </a:lnTo>
                <a:lnTo>
                  <a:pt x="103663" y="163311"/>
                </a:lnTo>
                <a:lnTo>
                  <a:pt x="101634" y="151693"/>
                </a:lnTo>
                <a:lnTo>
                  <a:pt x="101092" y="146372"/>
                </a:lnTo>
                <a:lnTo>
                  <a:pt x="102608" y="134110"/>
                </a:lnTo>
                <a:lnTo>
                  <a:pt x="104123" y="127507"/>
                </a:lnTo>
                <a:lnTo>
                  <a:pt x="104339" y="121517"/>
                </a:lnTo>
                <a:lnTo>
                  <a:pt x="102464" y="110628"/>
                </a:lnTo>
                <a:lnTo>
                  <a:pt x="101100" y="100497"/>
                </a:lnTo>
                <a:lnTo>
                  <a:pt x="100495" y="90703"/>
                </a:lnTo>
                <a:lnTo>
                  <a:pt x="100225" y="81058"/>
                </a:lnTo>
                <a:lnTo>
                  <a:pt x="100074" y="70495"/>
                </a:lnTo>
                <a:lnTo>
                  <a:pt x="100846" y="67634"/>
                </a:lnTo>
                <a:lnTo>
                  <a:pt x="104932" y="59815"/>
                </a:lnTo>
                <a:lnTo>
                  <a:pt x="106166" y="54895"/>
                </a:lnTo>
                <a:lnTo>
                  <a:pt x="107024" y="42879"/>
                </a:lnTo>
                <a:lnTo>
                  <a:pt x="107067" y="40492"/>
                </a:lnTo>
                <a:lnTo>
                  <a:pt x="107890" y="38107"/>
                </a:lnTo>
                <a:lnTo>
                  <a:pt x="110921" y="33341"/>
                </a:lnTo>
                <a:lnTo>
                  <a:pt x="117089" y="26194"/>
                </a:lnTo>
                <a:lnTo>
                  <a:pt x="119334" y="24607"/>
                </a:lnTo>
                <a:lnTo>
                  <a:pt x="123944" y="22842"/>
                </a:lnTo>
                <a:lnTo>
                  <a:pt x="138281" y="20916"/>
                </a:lnTo>
                <a:lnTo>
                  <a:pt x="147774" y="16604"/>
                </a:lnTo>
                <a:lnTo>
                  <a:pt x="164802" y="14745"/>
                </a:lnTo>
                <a:lnTo>
                  <a:pt x="169398" y="14592"/>
                </a:lnTo>
                <a:lnTo>
                  <a:pt x="178739" y="12306"/>
                </a:lnTo>
                <a:lnTo>
                  <a:pt x="188975" y="9438"/>
                </a:lnTo>
                <a:lnTo>
                  <a:pt x="243011" y="7233"/>
                </a:lnTo>
                <a:lnTo>
                  <a:pt x="293692" y="6355"/>
                </a:lnTo>
                <a:lnTo>
                  <a:pt x="347939" y="662"/>
                </a:lnTo>
                <a:lnTo>
                  <a:pt x="395322" y="87"/>
                </a:lnTo>
                <a:lnTo>
                  <a:pt x="590853" y="0"/>
                </a:lnTo>
                <a:lnTo>
                  <a:pt x="652236" y="5654"/>
                </a:lnTo>
                <a:lnTo>
                  <a:pt x="703862" y="6849"/>
                </a:lnTo>
                <a:lnTo>
                  <a:pt x="757188" y="7879"/>
                </a:lnTo>
                <a:lnTo>
                  <a:pt x="808878" y="12786"/>
                </a:lnTo>
                <a:lnTo>
                  <a:pt x="850589" y="13843"/>
                </a:lnTo>
                <a:lnTo>
                  <a:pt x="1361007" y="14287"/>
                </a:lnTo>
                <a:lnTo>
                  <a:pt x="1406295" y="10495"/>
                </a:lnTo>
                <a:lnTo>
                  <a:pt x="1449876" y="8137"/>
                </a:lnTo>
                <a:lnTo>
                  <a:pt x="1502359" y="7340"/>
                </a:lnTo>
                <a:lnTo>
                  <a:pt x="1555648" y="5066"/>
                </a:lnTo>
                <a:lnTo>
                  <a:pt x="1604627" y="1001"/>
                </a:lnTo>
                <a:lnTo>
                  <a:pt x="1654560" y="132"/>
                </a:lnTo>
                <a:lnTo>
                  <a:pt x="1697247" y="8"/>
                </a:lnTo>
                <a:lnTo>
                  <a:pt x="1707096" y="2120"/>
                </a:lnTo>
                <a:lnTo>
                  <a:pt x="1719448" y="5655"/>
                </a:lnTo>
                <a:lnTo>
                  <a:pt x="1734774" y="7118"/>
                </a:lnTo>
                <a:lnTo>
                  <a:pt x="1743073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971"/>
          <p:cNvSpPr/>
          <p:nvPr/>
        </p:nvSpPr>
        <p:spPr>
          <a:xfrm>
            <a:off x="2528887" y="1671637"/>
            <a:ext cx="71439" cy="257176"/>
          </a:xfrm>
          <a:custGeom>
            <a:avLst/>
            <a:gdLst/>
            <a:ahLst/>
            <a:cxnLst/>
            <a:rect l="0" t="0" r="0" b="0"/>
            <a:pathLst>
              <a:path w="71439" h="257176">
                <a:moveTo>
                  <a:pt x="0" y="0"/>
                </a:moveTo>
                <a:lnTo>
                  <a:pt x="0" y="17000"/>
                </a:lnTo>
                <a:lnTo>
                  <a:pt x="794" y="19271"/>
                </a:lnTo>
                <a:lnTo>
                  <a:pt x="2117" y="21578"/>
                </a:lnTo>
                <a:lnTo>
                  <a:pt x="3792" y="23911"/>
                </a:lnTo>
                <a:lnTo>
                  <a:pt x="5654" y="28619"/>
                </a:lnTo>
                <a:lnTo>
                  <a:pt x="6702" y="35732"/>
                </a:lnTo>
                <a:lnTo>
                  <a:pt x="6948" y="41281"/>
                </a:lnTo>
                <a:lnTo>
                  <a:pt x="7057" y="49039"/>
                </a:lnTo>
                <a:lnTo>
                  <a:pt x="7879" y="53330"/>
                </a:lnTo>
                <a:lnTo>
                  <a:pt x="9222" y="57778"/>
                </a:lnTo>
                <a:lnTo>
                  <a:pt x="10910" y="62331"/>
                </a:lnTo>
                <a:lnTo>
                  <a:pt x="12830" y="66954"/>
                </a:lnTo>
                <a:lnTo>
                  <a:pt x="14903" y="71624"/>
                </a:lnTo>
                <a:lnTo>
                  <a:pt x="17079" y="76324"/>
                </a:lnTo>
                <a:lnTo>
                  <a:pt x="18530" y="81045"/>
                </a:lnTo>
                <a:lnTo>
                  <a:pt x="19497" y="85780"/>
                </a:lnTo>
                <a:lnTo>
                  <a:pt x="20142" y="90524"/>
                </a:lnTo>
                <a:lnTo>
                  <a:pt x="20572" y="95274"/>
                </a:lnTo>
                <a:lnTo>
                  <a:pt x="20858" y="100029"/>
                </a:lnTo>
                <a:lnTo>
                  <a:pt x="21049" y="104786"/>
                </a:lnTo>
                <a:lnTo>
                  <a:pt x="21970" y="109545"/>
                </a:lnTo>
                <a:lnTo>
                  <a:pt x="23378" y="114305"/>
                </a:lnTo>
                <a:lnTo>
                  <a:pt x="25111" y="119066"/>
                </a:lnTo>
                <a:lnTo>
                  <a:pt x="26265" y="123827"/>
                </a:lnTo>
                <a:lnTo>
                  <a:pt x="27035" y="128589"/>
                </a:lnTo>
                <a:lnTo>
                  <a:pt x="27548" y="133351"/>
                </a:lnTo>
                <a:lnTo>
                  <a:pt x="28684" y="138113"/>
                </a:lnTo>
                <a:lnTo>
                  <a:pt x="30235" y="142875"/>
                </a:lnTo>
                <a:lnTo>
                  <a:pt x="32063" y="147638"/>
                </a:lnTo>
                <a:lnTo>
                  <a:pt x="33282" y="152400"/>
                </a:lnTo>
                <a:lnTo>
                  <a:pt x="34094" y="157163"/>
                </a:lnTo>
                <a:lnTo>
                  <a:pt x="34636" y="161925"/>
                </a:lnTo>
                <a:lnTo>
                  <a:pt x="35790" y="166688"/>
                </a:lnTo>
                <a:lnTo>
                  <a:pt x="37354" y="171450"/>
                </a:lnTo>
                <a:lnTo>
                  <a:pt x="39190" y="176213"/>
                </a:lnTo>
                <a:lnTo>
                  <a:pt x="41230" y="183621"/>
                </a:lnTo>
                <a:lnTo>
                  <a:pt x="42931" y="190353"/>
                </a:lnTo>
                <a:lnTo>
                  <a:pt x="44496" y="194371"/>
                </a:lnTo>
                <a:lnTo>
                  <a:pt x="46333" y="198637"/>
                </a:lnTo>
                <a:lnTo>
                  <a:pt x="48374" y="205493"/>
                </a:lnTo>
                <a:lnTo>
                  <a:pt x="49281" y="211980"/>
                </a:lnTo>
                <a:lnTo>
                  <a:pt x="49523" y="215933"/>
                </a:lnTo>
                <a:lnTo>
                  <a:pt x="49684" y="220155"/>
                </a:lnTo>
                <a:lnTo>
                  <a:pt x="50585" y="223764"/>
                </a:lnTo>
                <a:lnTo>
                  <a:pt x="51980" y="226963"/>
                </a:lnTo>
                <a:lnTo>
                  <a:pt x="53703" y="229890"/>
                </a:lnTo>
                <a:lnTo>
                  <a:pt x="55618" y="235259"/>
                </a:lnTo>
                <a:lnTo>
                  <a:pt x="56129" y="237802"/>
                </a:lnTo>
                <a:lnTo>
                  <a:pt x="57263" y="239497"/>
                </a:lnTo>
                <a:lnTo>
                  <a:pt x="58813" y="240627"/>
                </a:lnTo>
                <a:lnTo>
                  <a:pt x="60640" y="241381"/>
                </a:lnTo>
                <a:lnTo>
                  <a:pt x="61858" y="242677"/>
                </a:lnTo>
                <a:lnTo>
                  <a:pt x="62670" y="244335"/>
                </a:lnTo>
                <a:lnTo>
                  <a:pt x="63211" y="246233"/>
                </a:lnTo>
                <a:lnTo>
                  <a:pt x="64366" y="247499"/>
                </a:lnTo>
                <a:lnTo>
                  <a:pt x="65929" y="248343"/>
                </a:lnTo>
                <a:lnTo>
                  <a:pt x="71115" y="249932"/>
                </a:lnTo>
                <a:lnTo>
                  <a:pt x="71438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972"/>
          <p:cNvSpPr/>
          <p:nvPr/>
        </p:nvSpPr>
        <p:spPr>
          <a:xfrm>
            <a:off x="2578893" y="1617534"/>
            <a:ext cx="192883" cy="118398"/>
          </a:xfrm>
          <a:custGeom>
            <a:avLst/>
            <a:gdLst/>
            <a:ahLst/>
            <a:cxnLst/>
            <a:rect l="0" t="0" r="0" b="0"/>
            <a:pathLst>
              <a:path w="192883" h="118398">
                <a:moveTo>
                  <a:pt x="0" y="39816"/>
                </a:moveTo>
                <a:lnTo>
                  <a:pt x="3793" y="39816"/>
                </a:lnTo>
                <a:lnTo>
                  <a:pt x="4910" y="39022"/>
                </a:lnTo>
                <a:lnTo>
                  <a:pt x="5655" y="37699"/>
                </a:lnTo>
                <a:lnTo>
                  <a:pt x="6850" y="33665"/>
                </a:lnTo>
                <a:lnTo>
                  <a:pt x="7013" y="30996"/>
                </a:lnTo>
                <a:lnTo>
                  <a:pt x="7057" y="29174"/>
                </a:lnTo>
                <a:lnTo>
                  <a:pt x="7880" y="27165"/>
                </a:lnTo>
                <a:lnTo>
                  <a:pt x="9222" y="25032"/>
                </a:lnTo>
                <a:lnTo>
                  <a:pt x="10911" y="22816"/>
                </a:lnTo>
                <a:lnTo>
                  <a:pt x="12830" y="20545"/>
                </a:lnTo>
                <a:lnTo>
                  <a:pt x="14903" y="18237"/>
                </a:lnTo>
                <a:lnTo>
                  <a:pt x="20142" y="12623"/>
                </a:lnTo>
                <a:lnTo>
                  <a:pt x="24842" y="7858"/>
                </a:lnTo>
                <a:lnTo>
                  <a:pt x="26880" y="6604"/>
                </a:lnTo>
                <a:lnTo>
                  <a:pt x="31261" y="5211"/>
                </a:lnTo>
                <a:lnTo>
                  <a:pt x="35855" y="4592"/>
                </a:lnTo>
                <a:lnTo>
                  <a:pt x="40542" y="4317"/>
                </a:lnTo>
                <a:lnTo>
                  <a:pt x="45271" y="4195"/>
                </a:lnTo>
                <a:lnTo>
                  <a:pt x="48437" y="3368"/>
                </a:lnTo>
                <a:lnTo>
                  <a:pt x="52135" y="2023"/>
                </a:lnTo>
                <a:lnTo>
                  <a:pt x="56188" y="333"/>
                </a:lnTo>
                <a:lnTo>
                  <a:pt x="58890" y="0"/>
                </a:lnTo>
                <a:lnTo>
                  <a:pt x="60691" y="572"/>
                </a:lnTo>
                <a:lnTo>
                  <a:pt x="61892" y="1747"/>
                </a:lnTo>
                <a:lnTo>
                  <a:pt x="64280" y="2530"/>
                </a:lnTo>
                <a:lnTo>
                  <a:pt x="67460" y="3052"/>
                </a:lnTo>
                <a:lnTo>
                  <a:pt x="71167" y="3401"/>
                </a:lnTo>
                <a:lnTo>
                  <a:pt x="74432" y="3633"/>
                </a:lnTo>
                <a:lnTo>
                  <a:pt x="80177" y="3891"/>
                </a:lnTo>
                <a:lnTo>
                  <a:pt x="82820" y="4753"/>
                </a:lnTo>
                <a:lnTo>
                  <a:pt x="87874" y="7828"/>
                </a:lnTo>
                <a:lnTo>
                  <a:pt x="92766" y="9724"/>
                </a:lnTo>
                <a:lnTo>
                  <a:pt x="95181" y="10229"/>
                </a:lnTo>
                <a:lnTo>
                  <a:pt x="99982" y="12908"/>
                </a:lnTo>
                <a:lnTo>
                  <a:pt x="105740" y="17303"/>
                </a:lnTo>
                <a:lnTo>
                  <a:pt x="106212" y="18457"/>
                </a:lnTo>
                <a:lnTo>
                  <a:pt x="106737" y="21856"/>
                </a:lnTo>
                <a:lnTo>
                  <a:pt x="107670" y="23874"/>
                </a:lnTo>
                <a:lnTo>
                  <a:pt x="109087" y="26013"/>
                </a:lnTo>
                <a:lnTo>
                  <a:pt x="110824" y="28232"/>
                </a:lnTo>
                <a:lnTo>
                  <a:pt x="111189" y="30506"/>
                </a:lnTo>
                <a:lnTo>
                  <a:pt x="110639" y="32815"/>
                </a:lnTo>
                <a:lnTo>
                  <a:pt x="109478" y="35149"/>
                </a:lnTo>
                <a:lnTo>
                  <a:pt x="107910" y="37498"/>
                </a:lnTo>
                <a:lnTo>
                  <a:pt x="106072" y="39858"/>
                </a:lnTo>
                <a:lnTo>
                  <a:pt x="104052" y="42225"/>
                </a:lnTo>
                <a:lnTo>
                  <a:pt x="102706" y="44597"/>
                </a:lnTo>
                <a:lnTo>
                  <a:pt x="101808" y="46972"/>
                </a:lnTo>
                <a:lnTo>
                  <a:pt x="101210" y="49349"/>
                </a:lnTo>
                <a:lnTo>
                  <a:pt x="100017" y="51727"/>
                </a:lnTo>
                <a:lnTo>
                  <a:pt x="98428" y="54107"/>
                </a:lnTo>
                <a:lnTo>
                  <a:pt x="96575" y="56487"/>
                </a:lnTo>
                <a:lnTo>
                  <a:pt x="95340" y="59661"/>
                </a:lnTo>
                <a:lnTo>
                  <a:pt x="94516" y="63364"/>
                </a:lnTo>
                <a:lnTo>
                  <a:pt x="93967" y="67421"/>
                </a:lnTo>
                <a:lnTo>
                  <a:pt x="92807" y="70919"/>
                </a:lnTo>
                <a:lnTo>
                  <a:pt x="91240" y="74045"/>
                </a:lnTo>
                <a:lnTo>
                  <a:pt x="89402" y="76923"/>
                </a:lnTo>
                <a:lnTo>
                  <a:pt x="87383" y="79635"/>
                </a:lnTo>
                <a:lnTo>
                  <a:pt x="85243" y="82237"/>
                </a:lnTo>
                <a:lnTo>
                  <a:pt x="83022" y="84765"/>
                </a:lnTo>
                <a:lnTo>
                  <a:pt x="80748" y="87244"/>
                </a:lnTo>
                <a:lnTo>
                  <a:pt x="76105" y="92116"/>
                </a:lnTo>
                <a:lnTo>
                  <a:pt x="73755" y="93732"/>
                </a:lnTo>
                <a:lnTo>
                  <a:pt x="69028" y="95529"/>
                </a:lnTo>
                <a:lnTo>
                  <a:pt x="67450" y="96801"/>
                </a:lnTo>
                <a:lnTo>
                  <a:pt x="66398" y="98444"/>
                </a:lnTo>
                <a:lnTo>
                  <a:pt x="65697" y="100332"/>
                </a:lnTo>
                <a:lnTo>
                  <a:pt x="65229" y="102385"/>
                </a:lnTo>
                <a:lnTo>
                  <a:pt x="64918" y="104547"/>
                </a:lnTo>
                <a:lnTo>
                  <a:pt x="64709" y="106783"/>
                </a:lnTo>
                <a:lnTo>
                  <a:pt x="63777" y="108273"/>
                </a:lnTo>
                <a:lnTo>
                  <a:pt x="62362" y="109266"/>
                </a:lnTo>
                <a:lnTo>
                  <a:pt x="60625" y="109928"/>
                </a:lnTo>
                <a:lnTo>
                  <a:pt x="59467" y="111164"/>
                </a:lnTo>
                <a:lnTo>
                  <a:pt x="58695" y="112781"/>
                </a:lnTo>
                <a:lnTo>
                  <a:pt x="57241" y="118068"/>
                </a:lnTo>
                <a:lnTo>
                  <a:pt x="62817" y="118354"/>
                </a:lnTo>
                <a:lnTo>
                  <a:pt x="68000" y="118394"/>
                </a:lnTo>
                <a:lnTo>
                  <a:pt x="88141" y="118397"/>
                </a:lnTo>
                <a:lnTo>
                  <a:pt x="90511" y="117603"/>
                </a:lnTo>
                <a:lnTo>
                  <a:pt x="95261" y="114605"/>
                </a:lnTo>
                <a:lnTo>
                  <a:pt x="98432" y="113487"/>
                </a:lnTo>
                <a:lnTo>
                  <a:pt x="102134" y="112742"/>
                </a:lnTo>
                <a:lnTo>
                  <a:pt x="106190" y="112246"/>
                </a:lnTo>
                <a:lnTo>
                  <a:pt x="109687" y="111915"/>
                </a:lnTo>
                <a:lnTo>
                  <a:pt x="115689" y="111547"/>
                </a:lnTo>
                <a:lnTo>
                  <a:pt x="119195" y="110655"/>
                </a:lnTo>
                <a:lnTo>
                  <a:pt x="123120" y="109267"/>
                </a:lnTo>
                <a:lnTo>
                  <a:pt x="127324" y="107548"/>
                </a:lnTo>
                <a:lnTo>
                  <a:pt x="130920" y="106402"/>
                </a:lnTo>
                <a:lnTo>
                  <a:pt x="134111" y="105637"/>
                </a:lnTo>
                <a:lnTo>
                  <a:pt x="137033" y="105128"/>
                </a:lnTo>
                <a:lnTo>
                  <a:pt x="140568" y="103995"/>
                </a:lnTo>
                <a:lnTo>
                  <a:pt x="144512" y="102445"/>
                </a:lnTo>
                <a:lnTo>
                  <a:pt x="148729" y="100619"/>
                </a:lnTo>
                <a:lnTo>
                  <a:pt x="153128" y="99401"/>
                </a:lnTo>
                <a:lnTo>
                  <a:pt x="157648" y="98589"/>
                </a:lnTo>
                <a:lnTo>
                  <a:pt x="162249" y="98048"/>
                </a:lnTo>
                <a:lnTo>
                  <a:pt x="166110" y="97687"/>
                </a:lnTo>
                <a:lnTo>
                  <a:pt x="169477" y="97447"/>
                </a:lnTo>
                <a:lnTo>
                  <a:pt x="175336" y="97179"/>
                </a:lnTo>
                <a:lnTo>
                  <a:pt x="183097" y="97029"/>
                </a:lnTo>
                <a:lnTo>
                  <a:pt x="192882" y="9696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973"/>
          <p:cNvSpPr/>
          <p:nvPr/>
        </p:nvSpPr>
        <p:spPr>
          <a:xfrm>
            <a:off x="2857500" y="1814512"/>
            <a:ext cx="150019" cy="28576"/>
          </a:xfrm>
          <a:custGeom>
            <a:avLst/>
            <a:gdLst/>
            <a:ahLst/>
            <a:cxnLst/>
            <a:rect l="0" t="0" r="0" b="0"/>
            <a:pathLst>
              <a:path w="150019" h="28576">
                <a:moveTo>
                  <a:pt x="0" y="28575"/>
                </a:moveTo>
                <a:lnTo>
                  <a:pt x="0" y="24783"/>
                </a:lnTo>
                <a:lnTo>
                  <a:pt x="793" y="23665"/>
                </a:lnTo>
                <a:lnTo>
                  <a:pt x="2116" y="22921"/>
                </a:lnTo>
                <a:lnTo>
                  <a:pt x="5703" y="22093"/>
                </a:lnTo>
                <a:lnTo>
                  <a:pt x="9943" y="21725"/>
                </a:lnTo>
                <a:lnTo>
                  <a:pt x="16590" y="21562"/>
                </a:lnTo>
                <a:lnTo>
                  <a:pt x="20585" y="21518"/>
                </a:lnTo>
                <a:lnTo>
                  <a:pt x="24042" y="20696"/>
                </a:lnTo>
                <a:lnTo>
                  <a:pt x="27140" y="19353"/>
                </a:lnTo>
                <a:lnTo>
                  <a:pt x="29999" y="17665"/>
                </a:lnTo>
                <a:lnTo>
                  <a:pt x="33493" y="16539"/>
                </a:lnTo>
                <a:lnTo>
                  <a:pt x="37410" y="15789"/>
                </a:lnTo>
                <a:lnTo>
                  <a:pt x="41609" y="15288"/>
                </a:lnTo>
                <a:lnTo>
                  <a:pt x="45995" y="14161"/>
                </a:lnTo>
                <a:lnTo>
                  <a:pt x="50507" y="12616"/>
                </a:lnTo>
                <a:lnTo>
                  <a:pt x="55102" y="10792"/>
                </a:lnTo>
                <a:lnTo>
                  <a:pt x="59754" y="9576"/>
                </a:lnTo>
                <a:lnTo>
                  <a:pt x="64442" y="8765"/>
                </a:lnTo>
                <a:lnTo>
                  <a:pt x="69155" y="8225"/>
                </a:lnTo>
                <a:lnTo>
                  <a:pt x="73884" y="7864"/>
                </a:lnTo>
                <a:lnTo>
                  <a:pt x="78625" y="7624"/>
                </a:lnTo>
                <a:lnTo>
                  <a:pt x="88125" y="7357"/>
                </a:lnTo>
                <a:lnTo>
                  <a:pt x="108129" y="7172"/>
                </a:lnTo>
                <a:lnTo>
                  <a:pt x="111773" y="6369"/>
                </a:lnTo>
                <a:lnTo>
                  <a:pt x="115790" y="5040"/>
                </a:lnTo>
                <a:lnTo>
                  <a:pt x="120056" y="3360"/>
                </a:lnTo>
                <a:lnTo>
                  <a:pt x="123693" y="2240"/>
                </a:lnTo>
                <a:lnTo>
                  <a:pt x="126912" y="1493"/>
                </a:lnTo>
                <a:lnTo>
                  <a:pt x="129852" y="996"/>
                </a:lnTo>
                <a:lnTo>
                  <a:pt x="133399" y="664"/>
                </a:lnTo>
                <a:lnTo>
                  <a:pt x="137351" y="443"/>
                </a:lnTo>
                <a:lnTo>
                  <a:pt x="15001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974"/>
          <p:cNvSpPr/>
          <p:nvPr/>
        </p:nvSpPr>
        <p:spPr>
          <a:xfrm>
            <a:off x="3114675" y="1643062"/>
            <a:ext cx="171451" cy="114301"/>
          </a:xfrm>
          <a:custGeom>
            <a:avLst/>
            <a:gdLst/>
            <a:ahLst/>
            <a:cxnLst/>
            <a:rect l="0" t="0" r="0" b="0"/>
            <a:pathLst>
              <a:path w="171451" h="114301">
                <a:moveTo>
                  <a:pt x="0" y="0"/>
                </a:moveTo>
                <a:lnTo>
                  <a:pt x="6849" y="0"/>
                </a:lnTo>
                <a:lnTo>
                  <a:pt x="7013" y="2117"/>
                </a:lnTo>
                <a:lnTo>
                  <a:pt x="7056" y="3792"/>
                </a:lnTo>
                <a:lnTo>
                  <a:pt x="7879" y="4910"/>
                </a:lnTo>
                <a:lnTo>
                  <a:pt x="9221" y="5654"/>
                </a:lnTo>
                <a:lnTo>
                  <a:pt x="10910" y="6151"/>
                </a:lnTo>
                <a:lnTo>
                  <a:pt x="12036" y="7276"/>
                </a:lnTo>
                <a:lnTo>
                  <a:pt x="12786" y="8819"/>
                </a:lnTo>
                <a:lnTo>
                  <a:pt x="13286" y="10642"/>
                </a:lnTo>
                <a:lnTo>
                  <a:pt x="14414" y="12651"/>
                </a:lnTo>
                <a:lnTo>
                  <a:pt x="15959" y="14784"/>
                </a:lnTo>
                <a:lnTo>
                  <a:pt x="17783" y="17000"/>
                </a:lnTo>
                <a:lnTo>
                  <a:pt x="18999" y="19271"/>
                </a:lnTo>
                <a:lnTo>
                  <a:pt x="19810" y="21578"/>
                </a:lnTo>
                <a:lnTo>
                  <a:pt x="20350" y="23911"/>
                </a:lnTo>
                <a:lnTo>
                  <a:pt x="20710" y="26259"/>
                </a:lnTo>
                <a:lnTo>
                  <a:pt x="20951" y="28619"/>
                </a:lnTo>
                <a:lnTo>
                  <a:pt x="21110" y="30985"/>
                </a:lnTo>
                <a:lnTo>
                  <a:pt x="20423" y="34151"/>
                </a:lnTo>
                <a:lnTo>
                  <a:pt x="19172" y="37848"/>
                </a:lnTo>
                <a:lnTo>
                  <a:pt x="17544" y="41901"/>
                </a:lnTo>
                <a:lnTo>
                  <a:pt x="16458" y="45396"/>
                </a:lnTo>
                <a:lnTo>
                  <a:pt x="15734" y="48520"/>
                </a:lnTo>
                <a:lnTo>
                  <a:pt x="15252" y="51397"/>
                </a:lnTo>
                <a:lnTo>
                  <a:pt x="14137" y="54108"/>
                </a:lnTo>
                <a:lnTo>
                  <a:pt x="12599" y="56710"/>
                </a:lnTo>
                <a:lnTo>
                  <a:pt x="10781" y="59238"/>
                </a:lnTo>
                <a:lnTo>
                  <a:pt x="9568" y="61717"/>
                </a:lnTo>
                <a:lnTo>
                  <a:pt x="8760" y="64163"/>
                </a:lnTo>
                <a:lnTo>
                  <a:pt x="8221" y="66588"/>
                </a:lnTo>
                <a:lnTo>
                  <a:pt x="7068" y="68999"/>
                </a:lnTo>
                <a:lnTo>
                  <a:pt x="5506" y="71399"/>
                </a:lnTo>
                <a:lnTo>
                  <a:pt x="3670" y="73793"/>
                </a:lnTo>
                <a:lnTo>
                  <a:pt x="2447" y="76183"/>
                </a:lnTo>
                <a:lnTo>
                  <a:pt x="1631" y="78570"/>
                </a:lnTo>
                <a:lnTo>
                  <a:pt x="1087" y="80955"/>
                </a:lnTo>
                <a:lnTo>
                  <a:pt x="1518" y="82545"/>
                </a:lnTo>
                <a:lnTo>
                  <a:pt x="2600" y="83605"/>
                </a:lnTo>
                <a:lnTo>
                  <a:pt x="6246" y="85306"/>
                </a:lnTo>
                <a:lnTo>
                  <a:pt x="8861" y="87656"/>
                </a:lnTo>
                <a:lnTo>
                  <a:pt x="13215" y="91839"/>
                </a:lnTo>
                <a:lnTo>
                  <a:pt x="18044" y="92411"/>
                </a:lnTo>
                <a:lnTo>
                  <a:pt x="26494" y="92778"/>
                </a:lnTo>
                <a:lnTo>
                  <a:pt x="55955" y="92866"/>
                </a:lnTo>
                <a:lnTo>
                  <a:pt x="60322" y="93661"/>
                </a:lnTo>
                <a:lnTo>
                  <a:pt x="64821" y="94984"/>
                </a:lnTo>
                <a:lnTo>
                  <a:pt x="69407" y="96660"/>
                </a:lnTo>
                <a:lnTo>
                  <a:pt x="74053" y="97778"/>
                </a:lnTo>
                <a:lnTo>
                  <a:pt x="78737" y="98523"/>
                </a:lnTo>
                <a:lnTo>
                  <a:pt x="83448" y="99019"/>
                </a:lnTo>
                <a:lnTo>
                  <a:pt x="88175" y="99350"/>
                </a:lnTo>
                <a:lnTo>
                  <a:pt x="92915" y="99571"/>
                </a:lnTo>
                <a:lnTo>
                  <a:pt x="97662" y="99718"/>
                </a:lnTo>
                <a:lnTo>
                  <a:pt x="101620" y="100610"/>
                </a:lnTo>
                <a:lnTo>
                  <a:pt x="105053" y="101998"/>
                </a:lnTo>
                <a:lnTo>
                  <a:pt x="108135" y="103718"/>
                </a:lnTo>
                <a:lnTo>
                  <a:pt x="112571" y="104864"/>
                </a:lnTo>
                <a:lnTo>
                  <a:pt x="117910" y="105628"/>
                </a:lnTo>
                <a:lnTo>
                  <a:pt x="123850" y="106138"/>
                </a:lnTo>
                <a:lnTo>
                  <a:pt x="128604" y="106477"/>
                </a:lnTo>
                <a:lnTo>
                  <a:pt x="136003" y="106854"/>
                </a:lnTo>
                <a:lnTo>
                  <a:pt x="139087" y="107749"/>
                </a:lnTo>
                <a:lnTo>
                  <a:pt x="141937" y="109139"/>
                </a:lnTo>
                <a:lnTo>
                  <a:pt x="144631" y="110859"/>
                </a:lnTo>
                <a:lnTo>
                  <a:pt x="149741" y="112771"/>
                </a:lnTo>
                <a:lnTo>
                  <a:pt x="154658" y="113620"/>
                </a:lnTo>
                <a:lnTo>
                  <a:pt x="159489" y="113998"/>
                </a:lnTo>
                <a:lnTo>
                  <a:pt x="164282" y="114166"/>
                </a:lnTo>
                <a:lnTo>
                  <a:pt x="171450" y="1143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975"/>
          <p:cNvSpPr/>
          <p:nvPr/>
        </p:nvSpPr>
        <p:spPr>
          <a:xfrm>
            <a:off x="3210571" y="1650206"/>
            <a:ext cx="68411" cy="228601"/>
          </a:xfrm>
          <a:custGeom>
            <a:avLst/>
            <a:gdLst/>
            <a:ahLst/>
            <a:cxnLst/>
            <a:rect l="0" t="0" r="0" b="0"/>
            <a:pathLst>
              <a:path w="68411" h="228601">
                <a:moveTo>
                  <a:pt x="4116" y="0"/>
                </a:moveTo>
                <a:lnTo>
                  <a:pt x="324" y="0"/>
                </a:lnTo>
                <a:lnTo>
                  <a:pt x="0" y="794"/>
                </a:lnTo>
                <a:lnTo>
                  <a:pt x="578" y="2116"/>
                </a:lnTo>
                <a:lnTo>
                  <a:pt x="1758" y="3792"/>
                </a:lnTo>
                <a:lnTo>
                  <a:pt x="3068" y="7771"/>
                </a:lnTo>
                <a:lnTo>
                  <a:pt x="3806" y="14473"/>
                </a:lnTo>
                <a:lnTo>
                  <a:pt x="3909" y="16792"/>
                </a:lnTo>
                <a:lnTo>
                  <a:pt x="4772" y="19132"/>
                </a:lnTo>
                <a:lnTo>
                  <a:pt x="6141" y="21486"/>
                </a:lnTo>
                <a:lnTo>
                  <a:pt x="7847" y="23849"/>
                </a:lnTo>
                <a:lnTo>
                  <a:pt x="9778" y="27012"/>
                </a:lnTo>
                <a:lnTo>
                  <a:pt x="11860" y="30708"/>
                </a:lnTo>
                <a:lnTo>
                  <a:pt x="14041" y="34759"/>
                </a:lnTo>
                <a:lnTo>
                  <a:pt x="16289" y="39842"/>
                </a:lnTo>
                <a:lnTo>
                  <a:pt x="18581" y="45611"/>
                </a:lnTo>
                <a:lnTo>
                  <a:pt x="20903" y="51838"/>
                </a:lnTo>
                <a:lnTo>
                  <a:pt x="22451" y="57578"/>
                </a:lnTo>
                <a:lnTo>
                  <a:pt x="23483" y="62991"/>
                </a:lnTo>
                <a:lnTo>
                  <a:pt x="24171" y="68188"/>
                </a:lnTo>
                <a:lnTo>
                  <a:pt x="25424" y="73240"/>
                </a:lnTo>
                <a:lnTo>
                  <a:pt x="27052" y="78195"/>
                </a:lnTo>
                <a:lnTo>
                  <a:pt x="28932" y="83086"/>
                </a:lnTo>
                <a:lnTo>
                  <a:pt x="30185" y="87934"/>
                </a:lnTo>
                <a:lnTo>
                  <a:pt x="31020" y="92754"/>
                </a:lnTo>
                <a:lnTo>
                  <a:pt x="31577" y="97555"/>
                </a:lnTo>
                <a:lnTo>
                  <a:pt x="31948" y="103136"/>
                </a:lnTo>
                <a:lnTo>
                  <a:pt x="32196" y="109239"/>
                </a:lnTo>
                <a:lnTo>
                  <a:pt x="32361" y="115688"/>
                </a:lnTo>
                <a:lnTo>
                  <a:pt x="33265" y="121575"/>
                </a:lnTo>
                <a:lnTo>
                  <a:pt x="34661" y="127088"/>
                </a:lnTo>
                <a:lnTo>
                  <a:pt x="36386" y="132350"/>
                </a:lnTo>
                <a:lnTo>
                  <a:pt x="37535" y="137446"/>
                </a:lnTo>
                <a:lnTo>
                  <a:pt x="38302" y="142430"/>
                </a:lnTo>
                <a:lnTo>
                  <a:pt x="38813" y="147341"/>
                </a:lnTo>
                <a:lnTo>
                  <a:pt x="39153" y="152202"/>
                </a:lnTo>
                <a:lnTo>
                  <a:pt x="39381" y="157030"/>
                </a:lnTo>
                <a:lnTo>
                  <a:pt x="39532" y="161837"/>
                </a:lnTo>
                <a:lnTo>
                  <a:pt x="40427" y="165835"/>
                </a:lnTo>
                <a:lnTo>
                  <a:pt x="41817" y="169294"/>
                </a:lnTo>
                <a:lnTo>
                  <a:pt x="43538" y="172394"/>
                </a:lnTo>
                <a:lnTo>
                  <a:pt x="44684" y="176048"/>
                </a:lnTo>
                <a:lnTo>
                  <a:pt x="45449" y="180071"/>
                </a:lnTo>
                <a:lnTo>
                  <a:pt x="45959" y="184341"/>
                </a:lnTo>
                <a:lnTo>
                  <a:pt x="47092" y="187982"/>
                </a:lnTo>
                <a:lnTo>
                  <a:pt x="48642" y="191202"/>
                </a:lnTo>
                <a:lnTo>
                  <a:pt x="50469" y="194143"/>
                </a:lnTo>
                <a:lnTo>
                  <a:pt x="52498" y="199527"/>
                </a:lnTo>
                <a:lnTo>
                  <a:pt x="53040" y="202074"/>
                </a:lnTo>
                <a:lnTo>
                  <a:pt x="54194" y="204566"/>
                </a:lnTo>
                <a:lnTo>
                  <a:pt x="55758" y="207021"/>
                </a:lnTo>
                <a:lnTo>
                  <a:pt x="57594" y="209452"/>
                </a:lnTo>
                <a:lnTo>
                  <a:pt x="59634" y="214269"/>
                </a:lnTo>
                <a:lnTo>
                  <a:pt x="60541" y="219056"/>
                </a:lnTo>
                <a:lnTo>
                  <a:pt x="60944" y="223829"/>
                </a:lnTo>
                <a:lnTo>
                  <a:pt x="61845" y="225419"/>
                </a:lnTo>
                <a:lnTo>
                  <a:pt x="63240" y="226479"/>
                </a:lnTo>
                <a:lnTo>
                  <a:pt x="68410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976"/>
          <p:cNvSpPr/>
          <p:nvPr/>
        </p:nvSpPr>
        <p:spPr>
          <a:xfrm>
            <a:off x="3364803" y="1607343"/>
            <a:ext cx="114204" cy="278608"/>
          </a:xfrm>
          <a:custGeom>
            <a:avLst/>
            <a:gdLst/>
            <a:ahLst/>
            <a:cxnLst/>
            <a:rect l="0" t="0" r="0" b="0"/>
            <a:pathLst>
              <a:path w="114204" h="278608">
                <a:moveTo>
                  <a:pt x="71340" y="0"/>
                </a:moveTo>
                <a:lnTo>
                  <a:pt x="71340" y="3793"/>
                </a:lnTo>
                <a:lnTo>
                  <a:pt x="70547" y="4910"/>
                </a:lnTo>
                <a:lnTo>
                  <a:pt x="69224" y="5655"/>
                </a:lnTo>
                <a:lnTo>
                  <a:pt x="67548" y="6151"/>
                </a:lnTo>
                <a:lnTo>
                  <a:pt x="66431" y="7276"/>
                </a:lnTo>
                <a:lnTo>
                  <a:pt x="65686" y="8819"/>
                </a:lnTo>
                <a:lnTo>
                  <a:pt x="64491" y="13207"/>
                </a:lnTo>
                <a:lnTo>
                  <a:pt x="62211" y="18041"/>
                </a:lnTo>
                <a:lnTo>
                  <a:pt x="60491" y="21552"/>
                </a:lnTo>
                <a:lnTo>
                  <a:pt x="58551" y="24687"/>
                </a:lnTo>
                <a:lnTo>
                  <a:pt x="56464" y="27571"/>
                </a:lnTo>
                <a:lnTo>
                  <a:pt x="54279" y="30287"/>
                </a:lnTo>
                <a:lnTo>
                  <a:pt x="52029" y="33685"/>
                </a:lnTo>
                <a:lnTo>
                  <a:pt x="49735" y="37538"/>
                </a:lnTo>
                <a:lnTo>
                  <a:pt x="47411" y="41694"/>
                </a:lnTo>
                <a:lnTo>
                  <a:pt x="45069" y="45259"/>
                </a:lnTo>
                <a:lnTo>
                  <a:pt x="42714" y="48429"/>
                </a:lnTo>
                <a:lnTo>
                  <a:pt x="40350" y="51336"/>
                </a:lnTo>
                <a:lnTo>
                  <a:pt x="38774" y="54862"/>
                </a:lnTo>
                <a:lnTo>
                  <a:pt x="37023" y="63012"/>
                </a:lnTo>
                <a:lnTo>
                  <a:pt x="35762" y="67408"/>
                </a:lnTo>
                <a:lnTo>
                  <a:pt x="34127" y="71926"/>
                </a:lnTo>
                <a:lnTo>
                  <a:pt x="32244" y="76526"/>
                </a:lnTo>
                <a:lnTo>
                  <a:pt x="30195" y="81180"/>
                </a:lnTo>
                <a:lnTo>
                  <a:pt x="25802" y="90584"/>
                </a:lnTo>
                <a:lnTo>
                  <a:pt x="24312" y="96108"/>
                </a:lnTo>
                <a:lnTo>
                  <a:pt x="23320" y="102172"/>
                </a:lnTo>
                <a:lnTo>
                  <a:pt x="22658" y="108596"/>
                </a:lnTo>
                <a:lnTo>
                  <a:pt x="21423" y="114466"/>
                </a:lnTo>
                <a:lnTo>
                  <a:pt x="19806" y="119967"/>
                </a:lnTo>
                <a:lnTo>
                  <a:pt x="17934" y="125222"/>
                </a:lnTo>
                <a:lnTo>
                  <a:pt x="15892" y="130313"/>
                </a:lnTo>
                <a:lnTo>
                  <a:pt x="13738" y="135294"/>
                </a:lnTo>
                <a:lnTo>
                  <a:pt x="11507" y="140202"/>
                </a:lnTo>
                <a:lnTo>
                  <a:pt x="10020" y="145062"/>
                </a:lnTo>
                <a:lnTo>
                  <a:pt x="9029" y="149889"/>
                </a:lnTo>
                <a:lnTo>
                  <a:pt x="8368" y="154695"/>
                </a:lnTo>
                <a:lnTo>
                  <a:pt x="7134" y="160280"/>
                </a:lnTo>
                <a:lnTo>
                  <a:pt x="5518" y="166385"/>
                </a:lnTo>
                <a:lnTo>
                  <a:pt x="3646" y="172836"/>
                </a:lnTo>
                <a:lnTo>
                  <a:pt x="2398" y="178724"/>
                </a:lnTo>
                <a:lnTo>
                  <a:pt x="1566" y="184237"/>
                </a:lnTo>
                <a:lnTo>
                  <a:pt x="1012" y="189500"/>
                </a:lnTo>
                <a:lnTo>
                  <a:pt x="642" y="194596"/>
                </a:lnTo>
                <a:lnTo>
                  <a:pt x="396" y="199581"/>
                </a:lnTo>
                <a:lnTo>
                  <a:pt x="122" y="209353"/>
                </a:lnTo>
                <a:lnTo>
                  <a:pt x="0" y="218987"/>
                </a:lnTo>
                <a:lnTo>
                  <a:pt x="762" y="223779"/>
                </a:lnTo>
                <a:lnTo>
                  <a:pt x="2063" y="228561"/>
                </a:lnTo>
                <a:lnTo>
                  <a:pt x="3724" y="233337"/>
                </a:lnTo>
                <a:lnTo>
                  <a:pt x="5570" y="240760"/>
                </a:lnTo>
                <a:lnTo>
                  <a:pt x="7184" y="247498"/>
                </a:lnTo>
                <a:lnTo>
                  <a:pt x="10547" y="255785"/>
                </a:lnTo>
                <a:lnTo>
                  <a:pt x="12555" y="258630"/>
                </a:lnTo>
                <a:lnTo>
                  <a:pt x="14688" y="260526"/>
                </a:lnTo>
                <a:lnTo>
                  <a:pt x="16903" y="261790"/>
                </a:lnTo>
                <a:lnTo>
                  <a:pt x="18380" y="263427"/>
                </a:lnTo>
                <a:lnTo>
                  <a:pt x="19365" y="265312"/>
                </a:lnTo>
                <a:lnTo>
                  <a:pt x="20021" y="267362"/>
                </a:lnTo>
                <a:lnTo>
                  <a:pt x="22867" y="271757"/>
                </a:lnTo>
                <a:lnTo>
                  <a:pt x="24737" y="274040"/>
                </a:lnTo>
                <a:lnTo>
                  <a:pt x="27572" y="275562"/>
                </a:lnTo>
                <a:lnTo>
                  <a:pt x="31049" y="276577"/>
                </a:lnTo>
                <a:lnTo>
                  <a:pt x="34954" y="277253"/>
                </a:lnTo>
                <a:lnTo>
                  <a:pt x="38352" y="277705"/>
                </a:lnTo>
                <a:lnTo>
                  <a:pt x="41411" y="278005"/>
                </a:lnTo>
                <a:lnTo>
                  <a:pt x="44243" y="278206"/>
                </a:lnTo>
                <a:lnTo>
                  <a:pt x="47719" y="278339"/>
                </a:lnTo>
                <a:lnTo>
                  <a:pt x="59403" y="278527"/>
                </a:lnTo>
                <a:lnTo>
                  <a:pt x="114203" y="27860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977"/>
          <p:cNvSpPr/>
          <p:nvPr/>
        </p:nvSpPr>
        <p:spPr>
          <a:xfrm>
            <a:off x="3486150" y="1678783"/>
            <a:ext cx="206070" cy="185736"/>
          </a:xfrm>
          <a:custGeom>
            <a:avLst/>
            <a:gdLst/>
            <a:ahLst/>
            <a:cxnLst/>
            <a:rect l="0" t="0" r="0" b="0"/>
            <a:pathLst>
              <a:path w="206070" h="185736">
                <a:moveTo>
                  <a:pt x="0" y="28573"/>
                </a:moveTo>
                <a:lnTo>
                  <a:pt x="0" y="22422"/>
                </a:lnTo>
                <a:lnTo>
                  <a:pt x="793" y="22091"/>
                </a:lnTo>
                <a:lnTo>
                  <a:pt x="6849" y="21455"/>
                </a:lnTo>
                <a:lnTo>
                  <a:pt x="10848" y="21437"/>
                </a:lnTo>
                <a:lnTo>
                  <a:pt x="11995" y="20640"/>
                </a:lnTo>
                <a:lnTo>
                  <a:pt x="12759" y="19316"/>
                </a:lnTo>
                <a:lnTo>
                  <a:pt x="13268" y="17639"/>
                </a:lnTo>
                <a:lnTo>
                  <a:pt x="14402" y="16521"/>
                </a:lnTo>
                <a:lnTo>
                  <a:pt x="15951" y="15776"/>
                </a:lnTo>
                <a:lnTo>
                  <a:pt x="17777" y="15279"/>
                </a:lnTo>
                <a:lnTo>
                  <a:pt x="21924" y="12610"/>
                </a:lnTo>
                <a:lnTo>
                  <a:pt x="24141" y="10787"/>
                </a:lnTo>
                <a:lnTo>
                  <a:pt x="27206" y="9572"/>
                </a:lnTo>
                <a:lnTo>
                  <a:pt x="30837" y="8762"/>
                </a:lnTo>
                <a:lnTo>
                  <a:pt x="34845" y="8222"/>
                </a:lnTo>
                <a:lnTo>
                  <a:pt x="38312" y="7068"/>
                </a:lnTo>
                <a:lnTo>
                  <a:pt x="44279" y="3669"/>
                </a:lnTo>
                <a:lnTo>
                  <a:pt x="47776" y="2445"/>
                </a:lnTo>
                <a:lnTo>
                  <a:pt x="51694" y="1630"/>
                </a:lnTo>
                <a:lnTo>
                  <a:pt x="55894" y="1086"/>
                </a:lnTo>
                <a:lnTo>
                  <a:pt x="59487" y="723"/>
                </a:lnTo>
                <a:lnTo>
                  <a:pt x="65597" y="320"/>
                </a:lnTo>
                <a:lnTo>
                  <a:pt x="73075" y="141"/>
                </a:lnTo>
                <a:lnTo>
                  <a:pt x="102298" y="0"/>
                </a:lnTo>
                <a:lnTo>
                  <a:pt x="104711" y="793"/>
                </a:lnTo>
                <a:lnTo>
                  <a:pt x="111106" y="4908"/>
                </a:lnTo>
                <a:lnTo>
                  <a:pt x="112880" y="6149"/>
                </a:lnTo>
                <a:lnTo>
                  <a:pt x="113353" y="7273"/>
                </a:lnTo>
                <a:lnTo>
                  <a:pt x="114019" y="12649"/>
                </a:lnTo>
                <a:lnTo>
                  <a:pt x="114175" y="16997"/>
                </a:lnTo>
                <a:lnTo>
                  <a:pt x="114263" y="23908"/>
                </a:lnTo>
                <a:lnTo>
                  <a:pt x="113481" y="26257"/>
                </a:lnTo>
                <a:lnTo>
                  <a:pt x="110496" y="30983"/>
                </a:lnTo>
                <a:lnTo>
                  <a:pt x="106524" y="35729"/>
                </a:lnTo>
                <a:lnTo>
                  <a:pt x="104353" y="38106"/>
                </a:lnTo>
                <a:lnTo>
                  <a:pt x="102112" y="39691"/>
                </a:lnTo>
                <a:lnTo>
                  <a:pt x="97506" y="41452"/>
                </a:lnTo>
                <a:lnTo>
                  <a:pt x="92813" y="44351"/>
                </a:lnTo>
                <a:lnTo>
                  <a:pt x="90450" y="46235"/>
                </a:lnTo>
                <a:lnTo>
                  <a:pt x="88875" y="48285"/>
                </a:lnTo>
                <a:lnTo>
                  <a:pt x="87825" y="50446"/>
                </a:lnTo>
                <a:lnTo>
                  <a:pt x="87125" y="52680"/>
                </a:lnTo>
                <a:lnTo>
                  <a:pt x="85864" y="54169"/>
                </a:lnTo>
                <a:lnTo>
                  <a:pt x="84230" y="55162"/>
                </a:lnTo>
                <a:lnTo>
                  <a:pt x="82347" y="55824"/>
                </a:lnTo>
                <a:lnTo>
                  <a:pt x="78138" y="58676"/>
                </a:lnTo>
                <a:lnTo>
                  <a:pt x="71447" y="64283"/>
                </a:lnTo>
                <a:lnTo>
                  <a:pt x="71440" y="64289"/>
                </a:lnTo>
                <a:lnTo>
                  <a:pt x="71438" y="60499"/>
                </a:lnTo>
                <a:lnTo>
                  <a:pt x="72232" y="59382"/>
                </a:lnTo>
                <a:lnTo>
                  <a:pt x="73554" y="58637"/>
                </a:lnTo>
                <a:lnTo>
                  <a:pt x="79506" y="56550"/>
                </a:lnTo>
                <a:lnTo>
                  <a:pt x="85871" y="53443"/>
                </a:lnTo>
                <a:lnTo>
                  <a:pt x="91875" y="51532"/>
                </a:lnTo>
                <a:lnTo>
                  <a:pt x="97983" y="49889"/>
                </a:lnTo>
                <a:lnTo>
                  <a:pt x="101834" y="48340"/>
                </a:lnTo>
                <a:lnTo>
                  <a:pt x="105990" y="46514"/>
                </a:lnTo>
                <a:lnTo>
                  <a:pt x="109553" y="45296"/>
                </a:lnTo>
                <a:lnTo>
                  <a:pt x="115630" y="43943"/>
                </a:lnTo>
                <a:lnTo>
                  <a:pt x="119155" y="43582"/>
                </a:lnTo>
                <a:lnTo>
                  <a:pt x="123093" y="43341"/>
                </a:lnTo>
                <a:lnTo>
                  <a:pt x="131702" y="43074"/>
                </a:lnTo>
                <a:lnTo>
                  <a:pt x="154878" y="42888"/>
                </a:lnTo>
                <a:lnTo>
                  <a:pt x="158814" y="43673"/>
                </a:lnTo>
                <a:lnTo>
                  <a:pt x="162232" y="44990"/>
                </a:lnTo>
                <a:lnTo>
                  <a:pt x="168147" y="47775"/>
                </a:lnTo>
                <a:lnTo>
                  <a:pt x="173421" y="49014"/>
                </a:lnTo>
                <a:lnTo>
                  <a:pt x="176733" y="50137"/>
                </a:lnTo>
                <a:lnTo>
                  <a:pt x="180528" y="51680"/>
                </a:lnTo>
                <a:lnTo>
                  <a:pt x="184646" y="53503"/>
                </a:lnTo>
                <a:lnTo>
                  <a:pt x="187391" y="55512"/>
                </a:lnTo>
                <a:lnTo>
                  <a:pt x="189221" y="57645"/>
                </a:lnTo>
                <a:lnTo>
                  <a:pt x="192048" y="62131"/>
                </a:lnTo>
                <a:lnTo>
                  <a:pt x="195950" y="66771"/>
                </a:lnTo>
                <a:lnTo>
                  <a:pt x="197308" y="69119"/>
                </a:lnTo>
                <a:lnTo>
                  <a:pt x="198817" y="73846"/>
                </a:lnTo>
                <a:lnTo>
                  <a:pt x="201605" y="78592"/>
                </a:lnTo>
                <a:lnTo>
                  <a:pt x="203459" y="80969"/>
                </a:lnTo>
                <a:lnTo>
                  <a:pt x="205520" y="85727"/>
                </a:lnTo>
                <a:lnTo>
                  <a:pt x="206069" y="88107"/>
                </a:lnTo>
                <a:lnTo>
                  <a:pt x="205642" y="90487"/>
                </a:lnTo>
                <a:lnTo>
                  <a:pt x="203051" y="95249"/>
                </a:lnTo>
                <a:lnTo>
                  <a:pt x="201370" y="100011"/>
                </a:lnTo>
                <a:lnTo>
                  <a:pt x="200622" y="104773"/>
                </a:lnTo>
                <a:lnTo>
                  <a:pt x="200290" y="109535"/>
                </a:lnTo>
                <a:lnTo>
                  <a:pt x="199408" y="111917"/>
                </a:lnTo>
                <a:lnTo>
                  <a:pt x="196311" y="116679"/>
                </a:lnTo>
                <a:lnTo>
                  <a:pt x="194405" y="121442"/>
                </a:lnTo>
                <a:lnTo>
                  <a:pt x="193897" y="123823"/>
                </a:lnTo>
                <a:lnTo>
                  <a:pt x="191216" y="128585"/>
                </a:lnTo>
                <a:lnTo>
                  <a:pt x="189389" y="130967"/>
                </a:lnTo>
                <a:lnTo>
                  <a:pt x="183127" y="135729"/>
                </a:lnTo>
                <a:lnTo>
                  <a:pt x="179235" y="138110"/>
                </a:lnTo>
                <a:lnTo>
                  <a:pt x="175052" y="140492"/>
                </a:lnTo>
                <a:lnTo>
                  <a:pt x="166172" y="145254"/>
                </a:lnTo>
                <a:lnTo>
                  <a:pt x="128567" y="164304"/>
                </a:lnTo>
                <a:lnTo>
                  <a:pt x="95248" y="180973"/>
                </a:lnTo>
                <a:lnTo>
                  <a:pt x="91280" y="182560"/>
                </a:lnTo>
                <a:lnTo>
                  <a:pt x="87841" y="183619"/>
                </a:lnTo>
                <a:lnTo>
                  <a:pt x="81903" y="184795"/>
                </a:lnTo>
                <a:lnTo>
                  <a:pt x="76618" y="185317"/>
                </a:lnTo>
                <a:lnTo>
                  <a:pt x="71623" y="185550"/>
                </a:lnTo>
                <a:lnTo>
                  <a:pt x="64348" y="185680"/>
                </a:lnTo>
                <a:lnTo>
                  <a:pt x="50006" y="18573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978"/>
          <p:cNvSpPr/>
          <p:nvPr/>
        </p:nvSpPr>
        <p:spPr>
          <a:xfrm>
            <a:off x="3679031" y="1614487"/>
            <a:ext cx="135401" cy="257176"/>
          </a:xfrm>
          <a:custGeom>
            <a:avLst/>
            <a:gdLst/>
            <a:ahLst/>
            <a:cxnLst/>
            <a:rect l="0" t="0" r="0" b="0"/>
            <a:pathLst>
              <a:path w="135401" h="257176">
                <a:moveTo>
                  <a:pt x="0" y="0"/>
                </a:moveTo>
                <a:lnTo>
                  <a:pt x="3792" y="0"/>
                </a:lnTo>
                <a:lnTo>
                  <a:pt x="5703" y="794"/>
                </a:lnTo>
                <a:lnTo>
                  <a:pt x="7771" y="2117"/>
                </a:lnTo>
                <a:lnTo>
                  <a:pt x="9943" y="3793"/>
                </a:lnTo>
                <a:lnTo>
                  <a:pt x="12185" y="4910"/>
                </a:lnTo>
                <a:lnTo>
                  <a:pt x="14473" y="5654"/>
                </a:lnTo>
                <a:lnTo>
                  <a:pt x="16792" y="6151"/>
                </a:lnTo>
                <a:lnTo>
                  <a:pt x="19132" y="7276"/>
                </a:lnTo>
                <a:lnTo>
                  <a:pt x="21486" y="8819"/>
                </a:lnTo>
                <a:lnTo>
                  <a:pt x="23849" y="10642"/>
                </a:lnTo>
                <a:lnTo>
                  <a:pt x="27012" y="12651"/>
                </a:lnTo>
                <a:lnTo>
                  <a:pt x="30708" y="14784"/>
                </a:lnTo>
                <a:lnTo>
                  <a:pt x="34759" y="17000"/>
                </a:lnTo>
                <a:lnTo>
                  <a:pt x="38254" y="19271"/>
                </a:lnTo>
                <a:lnTo>
                  <a:pt x="41377" y="21578"/>
                </a:lnTo>
                <a:lnTo>
                  <a:pt x="44254" y="23911"/>
                </a:lnTo>
                <a:lnTo>
                  <a:pt x="46965" y="26259"/>
                </a:lnTo>
                <a:lnTo>
                  <a:pt x="49566" y="28619"/>
                </a:lnTo>
                <a:lnTo>
                  <a:pt x="52094" y="30985"/>
                </a:lnTo>
                <a:lnTo>
                  <a:pt x="55367" y="33357"/>
                </a:lnTo>
                <a:lnTo>
                  <a:pt x="59136" y="35732"/>
                </a:lnTo>
                <a:lnTo>
                  <a:pt x="63237" y="38109"/>
                </a:lnTo>
                <a:lnTo>
                  <a:pt x="66764" y="40487"/>
                </a:lnTo>
                <a:lnTo>
                  <a:pt x="69909" y="42866"/>
                </a:lnTo>
                <a:lnTo>
                  <a:pt x="72800" y="45246"/>
                </a:lnTo>
                <a:lnTo>
                  <a:pt x="76314" y="48420"/>
                </a:lnTo>
                <a:lnTo>
                  <a:pt x="84453" y="56181"/>
                </a:lnTo>
                <a:lnTo>
                  <a:pt x="94167" y="65682"/>
                </a:lnTo>
                <a:lnTo>
                  <a:pt x="96909" y="69188"/>
                </a:lnTo>
                <a:lnTo>
                  <a:pt x="99531" y="73113"/>
                </a:lnTo>
                <a:lnTo>
                  <a:pt x="102073" y="77317"/>
                </a:lnTo>
                <a:lnTo>
                  <a:pt x="104561" y="81707"/>
                </a:lnTo>
                <a:lnTo>
                  <a:pt x="109442" y="90818"/>
                </a:lnTo>
                <a:lnTo>
                  <a:pt x="116653" y="104873"/>
                </a:lnTo>
                <a:lnTo>
                  <a:pt x="119044" y="108809"/>
                </a:lnTo>
                <a:lnTo>
                  <a:pt x="121431" y="112227"/>
                </a:lnTo>
                <a:lnTo>
                  <a:pt x="123816" y="115299"/>
                </a:lnTo>
                <a:lnTo>
                  <a:pt x="125407" y="118935"/>
                </a:lnTo>
                <a:lnTo>
                  <a:pt x="126467" y="122946"/>
                </a:lnTo>
                <a:lnTo>
                  <a:pt x="127174" y="127208"/>
                </a:lnTo>
                <a:lnTo>
                  <a:pt x="128438" y="131637"/>
                </a:lnTo>
                <a:lnTo>
                  <a:pt x="130076" y="136176"/>
                </a:lnTo>
                <a:lnTo>
                  <a:pt x="131961" y="140791"/>
                </a:lnTo>
                <a:lnTo>
                  <a:pt x="133217" y="145454"/>
                </a:lnTo>
                <a:lnTo>
                  <a:pt x="134056" y="150151"/>
                </a:lnTo>
                <a:lnTo>
                  <a:pt x="134614" y="154869"/>
                </a:lnTo>
                <a:lnTo>
                  <a:pt x="135235" y="162229"/>
                </a:lnTo>
                <a:lnTo>
                  <a:pt x="135400" y="165303"/>
                </a:lnTo>
                <a:lnTo>
                  <a:pt x="133467" y="172951"/>
                </a:lnTo>
                <a:lnTo>
                  <a:pt x="131841" y="177213"/>
                </a:lnTo>
                <a:lnTo>
                  <a:pt x="129962" y="181642"/>
                </a:lnTo>
                <a:lnTo>
                  <a:pt x="125759" y="190796"/>
                </a:lnTo>
                <a:lnTo>
                  <a:pt x="123527" y="194667"/>
                </a:lnTo>
                <a:lnTo>
                  <a:pt x="121245" y="198040"/>
                </a:lnTo>
                <a:lnTo>
                  <a:pt x="118930" y="201083"/>
                </a:lnTo>
                <a:lnTo>
                  <a:pt x="116593" y="204699"/>
                </a:lnTo>
                <a:lnTo>
                  <a:pt x="114241" y="208697"/>
                </a:lnTo>
                <a:lnTo>
                  <a:pt x="110305" y="216579"/>
                </a:lnTo>
                <a:lnTo>
                  <a:pt x="108556" y="222728"/>
                </a:lnTo>
                <a:lnTo>
                  <a:pt x="105662" y="228107"/>
                </a:lnTo>
                <a:lnTo>
                  <a:pt x="101729" y="233143"/>
                </a:lnTo>
                <a:lnTo>
                  <a:pt x="99569" y="235598"/>
                </a:lnTo>
                <a:lnTo>
                  <a:pt x="95053" y="240442"/>
                </a:lnTo>
                <a:lnTo>
                  <a:pt x="85855" y="249879"/>
                </a:lnTo>
                <a:lnTo>
                  <a:pt x="79696" y="256057"/>
                </a:lnTo>
                <a:lnTo>
                  <a:pt x="78531" y="256430"/>
                </a:lnTo>
                <a:lnTo>
                  <a:pt x="75119" y="256844"/>
                </a:lnTo>
                <a:lnTo>
                  <a:pt x="71437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979"/>
          <p:cNvSpPr/>
          <p:nvPr/>
        </p:nvSpPr>
        <p:spPr>
          <a:xfrm>
            <a:off x="3886234" y="1593056"/>
            <a:ext cx="142842" cy="264224"/>
          </a:xfrm>
          <a:custGeom>
            <a:avLst/>
            <a:gdLst/>
            <a:ahLst/>
            <a:cxnLst/>
            <a:rect l="0" t="0" r="0" b="0"/>
            <a:pathLst>
              <a:path w="142842" h="264224">
                <a:moveTo>
                  <a:pt x="78547" y="0"/>
                </a:moveTo>
                <a:lnTo>
                  <a:pt x="74755" y="3792"/>
                </a:lnTo>
                <a:lnTo>
                  <a:pt x="73637" y="5703"/>
                </a:lnTo>
                <a:lnTo>
                  <a:pt x="71271" y="12979"/>
                </a:lnTo>
                <a:lnTo>
                  <a:pt x="67905" y="20585"/>
                </a:lnTo>
                <a:lnTo>
                  <a:pt x="63763" y="27140"/>
                </a:lnTo>
                <a:lnTo>
                  <a:pt x="61547" y="30000"/>
                </a:lnTo>
                <a:lnTo>
                  <a:pt x="59276" y="33493"/>
                </a:lnTo>
                <a:lnTo>
                  <a:pt x="56969" y="37410"/>
                </a:lnTo>
                <a:lnTo>
                  <a:pt x="54636" y="41609"/>
                </a:lnTo>
                <a:lnTo>
                  <a:pt x="49928" y="50507"/>
                </a:lnTo>
                <a:lnTo>
                  <a:pt x="40438" y="69155"/>
                </a:lnTo>
                <a:lnTo>
                  <a:pt x="37266" y="73885"/>
                </a:lnTo>
                <a:lnTo>
                  <a:pt x="33564" y="78625"/>
                </a:lnTo>
                <a:lnTo>
                  <a:pt x="29508" y="83373"/>
                </a:lnTo>
                <a:lnTo>
                  <a:pt x="26011" y="88919"/>
                </a:lnTo>
                <a:lnTo>
                  <a:pt x="22885" y="94998"/>
                </a:lnTo>
                <a:lnTo>
                  <a:pt x="20008" y="101432"/>
                </a:lnTo>
                <a:lnTo>
                  <a:pt x="18090" y="107309"/>
                </a:lnTo>
                <a:lnTo>
                  <a:pt x="16811" y="112814"/>
                </a:lnTo>
                <a:lnTo>
                  <a:pt x="15958" y="118072"/>
                </a:lnTo>
                <a:lnTo>
                  <a:pt x="14596" y="123165"/>
                </a:lnTo>
                <a:lnTo>
                  <a:pt x="12894" y="128147"/>
                </a:lnTo>
                <a:lnTo>
                  <a:pt x="10966" y="133056"/>
                </a:lnTo>
                <a:lnTo>
                  <a:pt x="8887" y="137917"/>
                </a:lnTo>
                <a:lnTo>
                  <a:pt x="4459" y="147550"/>
                </a:lnTo>
                <a:lnTo>
                  <a:pt x="1963" y="155007"/>
                </a:lnTo>
                <a:lnTo>
                  <a:pt x="853" y="161760"/>
                </a:lnTo>
                <a:lnTo>
                  <a:pt x="558" y="165784"/>
                </a:lnTo>
                <a:lnTo>
                  <a:pt x="360" y="170054"/>
                </a:lnTo>
                <a:lnTo>
                  <a:pt x="141" y="179031"/>
                </a:lnTo>
                <a:lnTo>
                  <a:pt x="0" y="193938"/>
                </a:lnTo>
                <a:lnTo>
                  <a:pt x="782" y="196760"/>
                </a:lnTo>
                <a:lnTo>
                  <a:pt x="3768" y="202013"/>
                </a:lnTo>
                <a:lnTo>
                  <a:pt x="7741" y="206994"/>
                </a:lnTo>
                <a:lnTo>
                  <a:pt x="9911" y="209433"/>
                </a:lnTo>
                <a:lnTo>
                  <a:pt x="11359" y="211853"/>
                </a:lnTo>
                <a:lnTo>
                  <a:pt x="14189" y="219052"/>
                </a:lnTo>
                <a:lnTo>
                  <a:pt x="17664" y="223827"/>
                </a:lnTo>
                <a:lnTo>
                  <a:pt x="21854" y="228595"/>
                </a:lnTo>
                <a:lnTo>
                  <a:pt x="24083" y="230978"/>
                </a:lnTo>
                <a:lnTo>
                  <a:pt x="27156" y="233360"/>
                </a:lnTo>
                <a:lnTo>
                  <a:pt x="30793" y="235742"/>
                </a:lnTo>
                <a:lnTo>
                  <a:pt x="34804" y="238124"/>
                </a:lnTo>
                <a:lnTo>
                  <a:pt x="37479" y="240505"/>
                </a:lnTo>
                <a:lnTo>
                  <a:pt x="39262" y="242887"/>
                </a:lnTo>
                <a:lnTo>
                  <a:pt x="40451" y="245268"/>
                </a:lnTo>
                <a:lnTo>
                  <a:pt x="42831" y="246856"/>
                </a:lnTo>
                <a:lnTo>
                  <a:pt x="46005" y="247914"/>
                </a:lnTo>
                <a:lnTo>
                  <a:pt x="49708" y="248620"/>
                </a:lnTo>
                <a:lnTo>
                  <a:pt x="52971" y="249884"/>
                </a:lnTo>
                <a:lnTo>
                  <a:pt x="55940" y="251520"/>
                </a:lnTo>
                <a:lnTo>
                  <a:pt x="58713" y="253405"/>
                </a:lnTo>
                <a:lnTo>
                  <a:pt x="61356" y="254662"/>
                </a:lnTo>
                <a:lnTo>
                  <a:pt x="63911" y="255499"/>
                </a:lnTo>
                <a:lnTo>
                  <a:pt x="66408" y="256058"/>
                </a:lnTo>
                <a:lnTo>
                  <a:pt x="68867" y="257224"/>
                </a:lnTo>
                <a:lnTo>
                  <a:pt x="71300" y="258795"/>
                </a:lnTo>
                <a:lnTo>
                  <a:pt x="73716" y="260636"/>
                </a:lnTo>
                <a:lnTo>
                  <a:pt x="76120" y="261864"/>
                </a:lnTo>
                <a:lnTo>
                  <a:pt x="78516" y="262682"/>
                </a:lnTo>
                <a:lnTo>
                  <a:pt x="80908" y="263227"/>
                </a:lnTo>
                <a:lnTo>
                  <a:pt x="83296" y="263591"/>
                </a:lnTo>
                <a:lnTo>
                  <a:pt x="85681" y="263834"/>
                </a:lnTo>
                <a:lnTo>
                  <a:pt x="88066" y="263995"/>
                </a:lnTo>
                <a:lnTo>
                  <a:pt x="90449" y="264103"/>
                </a:lnTo>
                <a:lnTo>
                  <a:pt x="95214" y="264223"/>
                </a:lnTo>
                <a:lnTo>
                  <a:pt x="97596" y="263461"/>
                </a:lnTo>
                <a:lnTo>
                  <a:pt x="99977" y="262159"/>
                </a:lnTo>
                <a:lnTo>
                  <a:pt x="102358" y="260498"/>
                </a:lnTo>
                <a:lnTo>
                  <a:pt x="104740" y="259390"/>
                </a:lnTo>
                <a:lnTo>
                  <a:pt x="107122" y="258652"/>
                </a:lnTo>
                <a:lnTo>
                  <a:pt x="109503" y="258159"/>
                </a:lnTo>
                <a:lnTo>
                  <a:pt x="111884" y="257831"/>
                </a:lnTo>
                <a:lnTo>
                  <a:pt x="114266" y="257612"/>
                </a:lnTo>
                <a:lnTo>
                  <a:pt x="119998" y="257261"/>
                </a:lnTo>
                <a:lnTo>
                  <a:pt x="122899" y="257213"/>
                </a:lnTo>
                <a:lnTo>
                  <a:pt x="124783" y="257200"/>
                </a:lnTo>
                <a:lnTo>
                  <a:pt x="126834" y="256398"/>
                </a:lnTo>
                <a:lnTo>
                  <a:pt x="131228" y="253390"/>
                </a:lnTo>
                <a:lnTo>
                  <a:pt x="134373" y="251026"/>
                </a:lnTo>
                <a:lnTo>
                  <a:pt x="137225" y="250473"/>
                </a:lnTo>
                <a:lnTo>
                  <a:pt x="142841" y="2500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980"/>
          <p:cNvSpPr/>
          <p:nvPr/>
        </p:nvSpPr>
        <p:spPr>
          <a:xfrm>
            <a:off x="3971925" y="1721643"/>
            <a:ext cx="128588" cy="7145"/>
          </a:xfrm>
          <a:custGeom>
            <a:avLst/>
            <a:gdLst/>
            <a:ahLst/>
            <a:cxnLst/>
            <a:rect l="0" t="0" r="0" b="0"/>
            <a:pathLst>
              <a:path w="128588" h="7145">
                <a:moveTo>
                  <a:pt x="0" y="0"/>
                </a:moveTo>
                <a:lnTo>
                  <a:pt x="0" y="3793"/>
                </a:lnTo>
                <a:lnTo>
                  <a:pt x="794" y="4910"/>
                </a:lnTo>
                <a:lnTo>
                  <a:pt x="2116" y="5655"/>
                </a:lnTo>
                <a:lnTo>
                  <a:pt x="6150" y="6850"/>
                </a:lnTo>
                <a:lnTo>
                  <a:pt x="8069" y="6948"/>
                </a:lnTo>
                <a:lnTo>
                  <a:pt x="17560" y="7086"/>
                </a:lnTo>
                <a:lnTo>
                  <a:pt x="128587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981"/>
          <p:cNvSpPr/>
          <p:nvPr/>
        </p:nvSpPr>
        <p:spPr>
          <a:xfrm>
            <a:off x="4129087" y="1650206"/>
            <a:ext cx="35720" cy="164307"/>
          </a:xfrm>
          <a:custGeom>
            <a:avLst/>
            <a:gdLst/>
            <a:ahLst/>
            <a:cxnLst/>
            <a:rect l="0" t="0" r="0" b="0"/>
            <a:pathLst>
              <a:path w="35720" h="164307">
                <a:moveTo>
                  <a:pt x="0" y="0"/>
                </a:moveTo>
                <a:lnTo>
                  <a:pt x="0" y="16999"/>
                </a:lnTo>
                <a:lnTo>
                  <a:pt x="794" y="19270"/>
                </a:lnTo>
                <a:lnTo>
                  <a:pt x="2117" y="21578"/>
                </a:lnTo>
                <a:lnTo>
                  <a:pt x="3792" y="23910"/>
                </a:lnTo>
                <a:lnTo>
                  <a:pt x="4910" y="26259"/>
                </a:lnTo>
                <a:lnTo>
                  <a:pt x="5654" y="28618"/>
                </a:lnTo>
                <a:lnTo>
                  <a:pt x="6482" y="33357"/>
                </a:lnTo>
                <a:lnTo>
                  <a:pt x="6850" y="38108"/>
                </a:lnTo>
                <a:lnTo>
                  <a:pt x="7013" y="44983"/>
                </a:lnTo>
                <a:lnTo>
                  <a:pt x="7118" y="62331"/>
                </a:lnTo>
                <a:lnTo>
                  <a:pt x="7920" y="66954"/>
                </a:lnTo>
                <a:lnTo>
                  <a:pt x="9249" y="71623"/>
                </a:lnTo>
                <a:lnTo>
                  <a:pt x="10928" y="76324"/>
                </a:lnTo>
                <a:lnTo>
                  <a:pt x="12048" y="81045"/>
                </a:lnTo>
                <a:lnTo>
                  <a:pt x="12795" y="85780"/>
                </a:lnTo>
                <a:lnTo>
                  <a:pt x="13292" y="90524"/>
                </a:lnTo>
                <a:lnTo>
                  <a:pt x="13624" y="95274"/>
                </a:lnTo>
                <a:lnTo>
                  <a:pt x="13845" y="100029"/>
                </a:lnTo>
                <a:lnTo>
                  <a:pt x="13993" y="104786"/>
                </a:lnTo>
                <a:lnTo>
                  <a:pt x="14885" y="108751"/>
                </a:lnTo>
                <a:lnTo>
                  <a:pt x="16273" y="112188"/>
                </a:lnTo>
                <a:lnTo>
                  <a:pt x="17992" y="115273"/>
                </a:lnTo>
                <a:lnTo>
                  <a:pt x="19139" y="118124"/>
                </a:lnTo>
                <a:lnTo>
                  <a:pt x="19903" y="120818"/>
                </a:lnTo>
                <a:lnTo>
                  <a:pt x="20412" y="123408"/>
                </a:lnTo>
                <a:lnTo>
                  <a:pt x="21546" y="126722"/>
                </a:lnTo>
                <a:lnTo>
                  <a:pt x="23095" y="130519"/>
                </a:lnTo>
                <a:lnTo>
                  <a:pt x="24922" y="134637"/>
                </a:lnTo>
                <a:lnTo>
                  <a:pt x="26139" y="138177"/>
                </a:lnTo>
                <a:lnTo>
                  <a:pt x="26951" y="141330"/>
                </a:lnTo>
                <a:lnTo>
                  <a:pt x="27493" y="144226"/>
                </a:lnTo>
                <a:lnTo>
                  <a:pt x="28647" y="146157"/>
                </a:lnTo>
                <a:lnTo>
                  <a:pt x="30211" y="147444"/>
                </a:lnTo>
                <a:lnTo>
                  <a:pt x="32046" y="148302"/>
                </a:lnTo>
                <a:lnTo>
                  <a:pt x="33270" y="149668"/>
                </a:lnTo>
                <a:lnTo>
                  <a:pt x="34087" y="151372"/>
                </a:lnTo>
                <a:lnTo>
                  <a:pt x="34993" y="155383"/>
                </a:lnTo>
                <a:lnTo>
                  <a:pt x="35397" y="159811"/>
                </a:lnTo>
                <a:lnTo>
                  <a:pt x="35719" y="1643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982"/>
          <p:cNvSpPr/>
          <p:nvPr/>
        </p:nvSpPr>
        <p:spPr>
          <a:xfrm>
            <a:off x="4222051" y="1650206"/>
            <a:ext cx="134492" cy="156734"/>
          </a:xfrm>
          <a:custGeom>
            <a:avLst/>
            <a:gdLst/>
            <a:ahLst/>
            <a:cxnLst/>
            <a:rect l="0" t="0" r="0" b="0"/>
            <a:pathLst>
              <a:path w="134492" h="156734">
                <a:moveTo>
                  <a:pt x="21336" y="0"/>
                </a:moveTo>
                <a:lnTo>
                  <a:pt x="15185" y="0"/>
                </a:lnTo>
                <a:lnTo>
                  <a:pt x="14854" y="794"/>
                </a:lnTo>
                <a:lnTo>
                  <a:pt x="14486" y="3792"/>
                </a:lnTo>
                <a:lnTo>
                  <a:pt x="14323" y="7771"/>
                </a:lnTo>
                <a:lnTo>
                  <a:pt x="14231" y="14473"/>
                </a:lnTo>
                <a:lnTo>
                  <a:pt x="14200" y="23849"/>
                </a:lnTo>
                <a:lnTo>
                  <a:pt x="13404" y="27012"/>
                </a:lnTo>
                <a:lnTo>
                  <a:pt x="12079" y="30708"/>
                </a:lnTo>
                <a:lnTo>
                  <a:pt x="10403" y="34759"/>
                </a:lnTo>
                <a:lnTo>
                  <a:pt x="9284" y="39048"/>
                </a:lnTo>
                <a:lnTo>
                  <a:pt x="8539" y="43494"/>
                </a:lnTo>
                <a:lnTo>
                  <a:pt x="8042" y="48046"/>
                </a:lnTo>
                <a:lnTo>
                  <a:pt x="6917" y="52668"/>
                </a:lnTo>
                <a:lnTo>
                  <a:pt x="5374" y="57337"/>
                </a:lnTo>
                <a:lnTo>
                  <a:pt x="3551" y="62037"/>
                </a:lnTo>
                <a:lnTo>
                  <a:pt x="2335" y="66758"/>
                </a:lnTo>
                <a:lnTo>
                  <a:pt x="1525" y="71493"/>
                </a:lnTo>
                <a:lnTo>
                  <a:pt x="985" y="76237"/>
                </a:lnTo>
                <a:lnTo>
                  <a:pt x="625" y="80193"/>
                </a:lnTo>
                <a:lnTo>
                  <a:pt x="385" y="83624"/>
                </a:lnTo>
                <a:lnTo>
                  <a:pt x="225" y="86706"/>
                </a:lnTo>
                <a:lnTo>
                  <a:pt x="47" y="94363"/>
                </a:lnTo>
                <a:lnTo>
                  <a:pt x="0" y="98627"/>
                </a:lnTo>
                <a:lnTo>
                  <a:pt x="762" y="103058"/>
                </a:lnTo>
                <a:lnTo>
                  <a:pt x="2064" y="107599"/>
                </a:lnTo>
                <a:lnTo>
                  <a:pt x="3725" y="112214"/>
                </a:lnTo>
                <a:lnTo>
                  <a:pt x="4833" y="116878"/>
                </a:lnTo>
                <a:lnTo>
                  <a:pt x="5572" y="121575"/>
                </a:lnTo>
                <a:lnTo>
                  <a:pt x="6064" y="126294"/>
                </a:lnTo>
                <a:lnTo>
                  <a:pt x="7186" y="130233"/>
                </a:lnTo>
                <a:lnTo>
                  <a:pt x="8727" y="133653"/>
                </a:lnTo>
                <a:lnTo>
                  <a:pt x="10549" y="136727"/>
                </a:lnTo>
                <a:lnTo>
                  <a:pt x="12557" y="139570"/>
                </a:lnTo>
                <a:lnTo>
                  <a:pt x="14690" y="142259"/>
                </a:lnTo>
                <a:lnTo>
                  <a:pt x="16905" y="144846"/>
                </a:lnTo>
                <a:lnTo>
                  <a:pt x="19176" y="147364"/>
                </a:lnTo>
                <a:lnTo>
                  <a:pt x="23816" y="152278"/>
                </a:lnTo>
                <a:lnTo>
                  <a:pt x="26164" y="153906"/>
                </a:lnTo>
                <a:lnTo>
                  <a:pt x="28523" y="154991"/>
                </a:lnTo>
                <a:lnTo>
                  <a:pt x="30890" y="155715"/>
                </a:lnTo>
                <a:lnTo>
                  <a:pt x="34055" y="156198"/>
                </a:lnTo>
                <a:lnTo>
                  <a:pt x="37753" y="156519"/>
                </a:lnTo>
                <a:lnTo>
                  <a:pt x="41806" y="156733"/>
                </a:lnTo>
                <a:lnTo>
                  <a:pt x="46095" y="156083"/>
                </a:lnTo>
                <a:lnTo>
                  <a:pt x="50542" y="154855"/>
                </a:lnTo>
                <a:lnTo>
                  <a:pt x="55094" y="153243"/>
                </a:lnTo>
                <a:lnTo>
                  <a:pt x="58923" y="152168"/>
                </a:lnTo>
                <a:lnTo>
                  <a:pt x="62269" y="151452"/>
                </a:lnTo>
                <a:lnTo>
                  <a:pt x="65293" y="150974"/>
                </a:lnTo>
                <a:lnTo>
                  <a:pt x="68897" y="149862"/>
                </a:lnTo>
                <a:lnTo>
                  <a:pt x="72887" y="148327"/>
                </a:lnTo>
                <a:lnTo>
                  <a:pt x="77135" y="146509"/>
                </a:lnTo>
                <a:lnTo>
                  <a:pt x="86087" y="142374"/>
                </a:lnTo>
                <a:lnTo>
                  <a:pt x="90698" y="140159"/>
                </a:lnTo>
                <a:lnTo>
                  <a:pt x="94565" y="137890"/>
                </a:lnTo>
                <a:lnTo>
                  <a:pt x="97936" y="135583"/>
                </a:lnTo>
                <a:lnTo>
                  <a:pt x="100978" y="133251"/>
                </a:lnTo>
                <a:lnTo>
                  <a:pt x="104593" y="130109"/>
                </a:lnTo>
                <a:lnTo>
                  <a:pt x="108591" y="126427"/>
                </a:lnTo>
                <a:lnTo>
                  <a:pt x="112844" y="122384"/>
                </a:lnTo>
                <a:lnTo>
                  <a:pt x="116472" y="118102"/>
                </a:lnTo>
                <a:lnTo>
                  <a:pt x="119685" y="113660"/>
                </a:lnTo>
                <a:lnTo>
                  <a:pt x="122621" y="109111"/>
                </a:lnTo>
                <a:lnTo>
                  <a:pt x="124578" y="104490"/>
                </a:lnTo>
                <a:lnTo>
                  <a:pt x="125883" y="99823"/>
                </a:lnTo>
                <a:lnTo>
                  <a:pt x="126752" y="95123"/>
                </a:lnTo>
                <a:lnTo>
                  <a:pt x="128126" y="91197"/>
                </a:lnTo>
                <a:lnTo>
                  <a:pt x="129836" y="87785"/>
                </a:lnTo>
                <a:lnTo>
                  <a:pt x="131769" y="84717"/>
                </a:lnTo>
                <a:lnTo>
                  <a:pt x="133058" y="81084"/>
                </a:lnTo>
                <a:lnTo>
                  <a:pt x="133917" y="77075"/>
                </a:lnTo>
                <a:lnTo>
                  <a:pt x="134491" y="72814"/>
                </a:lnTo>
                <a:lnTo>
                  <a:pt x="134079" y="68387"/>
                </a:lnTo>
                <a:lnTo>
                  <a:pt x="133010" y="63847"/>
                </a:lnTo>
                <a:lnTo>
                  <a:pt x="131504" y="59234"/>
                </a:lnTo>
                <a:lnTo>
                  <a:pt x="130500" y="55364"/>
                </a:lnTo>
                <a:lnTo>
                  <a:pt x="129831" y="51991"/>
                </a:lnTo>
                <a:lnTo>
                  <a:pt x="129385" y="48948"/>
                </a:lnTo>
                <a:lnTo>
                  <a:pt x="128293" y="46125"/>
                </a:lnTo>
                <a:lnTo>
                  <a:pt x="126772" y="43450"/>
                </a:lnTo>
                <a:lnTo>
                  <a:pt x="124965" y="40873"/>
                </a:lnTo>
                <a:lnTo>
                  <a:pt x="122965" y="38361"/>
                </a:lnTo>
                <a:lnTo>
                  <a:pt x="120839" y="35893"/>
                </a:lnTo>
                <a:lnTo>
                  <a:pt x="118627" y="33453"/>
                </a:lnTo>
                <a:lnTo>
                  <a:pt x="116360" y="31827"/>
                </a:lnTo>
                <a:lnTo>
                  <a:pt x="114054" y="30743"/>
                </a:lnTo>
                <a:lnTo>
                  <a:pt x="111723" y="30020"/>
                </a:lnTo>
                <a:lnTo>
                  <a:pt x="108581" y="28745"/>
                </a:lnTo>
                <a:lnTo>
                  <a:pt x="104900" y="27101"/>
                </a:lnTo>
                <a:lnTo>
                  <a:pt x="100858" y="25211"/>
                </a:lnTo>
                <a:lnTo>
                  <a:pt x="95781" y="23951"/>
                </a:lnTo>
                <a:lnTo>
                  <a:pt x="90017" y="23111"/>
                </a:lnTo>
                <a:lnTo>
                  <a:pt x="83791" y="22551"/>
                </a:lnTo>
                <a:lnTo>
                  <a:pt x="78054" y="22178"/>
                </a:lnTo>
                <a:lnTo>
                  <a:pt x="67446" y="21763"/>
                </a:lnTo>
                <a:lnTo>
                  <a:pt x="62395" y="22446"/>
                </a:lnTo>
                <a:lnTo>
                  <a:pt x="57440" y="23695"/>
                </a:lnTo>
                <a:lnTo>
                  <a:pt x="52549" y="25322"/>
                </a:lnTo>
                <a:lnTo>
                  <a:pt x="47701" y="26406"/>
                </a:lnTo>
                <a:lnTo>
                  <a:pt x="42882" y="27129"/>
                </a:lnTo>
                <a:lnTo>
                  <a:pt x="38081" y="27611"/>
                </a:lnTo>
                <a:lnTo>
                  <a:pt x="34087" y="27932"/>
                </a:lnTo>
                <a:lnTo>
                  <a:pt x="30630" y="28146"/>
                </a:lnTo>
                <a:lnTo>
                  <a:pt x="24673" y="28384"/>
                </a:lnTo>
                <a:lnTo>
                  <a:pt x="14192" y="285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983"/>
          <p:cNvSpPr/>
          <p:nvPr/>
        </p:nvSpPr>
        <p:spPr>
          <a:xfrm>
            <a:off x="4336256" y="1557337"/>
            <a:ext cx="206722" cy="307182"/>
          </a:xfrm>
          <a:custGeom>
            <a:avLst/>
            <a:gdLst/>
            <a:ahLst/>
            <a:cxnLst/>
            <a:rect l="0" t="0" r="0" b="0"/>
            <a:pathLst>
              <a:path w="206722" h="307182">
                <a:moveTo>
                  <a:pt x="0" y="0"/>
                </a:moveTo>
                <a:lnTo>
                  <a:pt x="30268" y="0"/>
                </a:lnTo>
                <a:lnTo>
                  <a:pt x="34466" y="794"/>
                </a:lnTo>
                <a:lnTo>
                  <a:pt x="39646" y="2117"/>
                </a:lnTo>
                <a:lnTo>
                  <a:pt x="45481" y="3793"/>
                </a:lnTo>
                <a:lnTo>
                  <a:pt x="50164" y="4910"/>
                </a:lnTo>
                <a:lnTo>
                  <a:pt x="54080" y="5654"/>
                </a:lnTo>
                <a:lnTo>
                  <a:pt x="57485" y="6151"/>
                </a:lnTo>
                <a:lnTo>
                  <a:pt x="62135" y="7276"/>
                </a:lnTo>
                <a:lnTo>
                  <a:pt x="67617" y="8819"/>
                </a:lnTo>
                <a:lnTo>
                  <a:pt x="80058" y="12651"/>
                </a:lnTo>
                <a:lnTo>
                  <a:pt x="93525" y="17000"/>
                </a:lnTo>
                <a:lnTo>
                  <a:pt x="99656" y="19271"/>
                </a:lnTo>
                <a:lnTo>
                  <a:pt x="105331" y="21578"/>
                </a:lnTo>
                <a:lnTo>
                  <a:pt x="110702" y="23911"/>
                </a:lnTo>
                <a:lnTo>
                  <a:pt x="116664" y="26259"/>
                </a:lnTo>
                <a:lnTo>
                  <a:pt x="129638" y="30985"/>
                </a:lnTo>
                <a:lnTo>
                  <a:pt x="135638" y="33357"/>
                </a:lnTo>
                <a:lnTo>
                  <a:pt x="141225" y="35732"/>
                </a:lnTo>
                <a:lnTo>
                  <a:pt x="146537" y="38109"/>
                </a:lnTo>
                <a:lnTo>
                  <a:pt x="151666" y="41281"/>
                </a:lnTo>
                <a:lnTo>
                  <a:pt x="156674" y="44983"/>
                </a:lnTo>
                <a:lnTo>
                  <a:pt x="161599" y="49039"/>
                </a:lnTo>
                <a:lnTo>
                  <a:pt x="165676" y="53330"/>
                </a:lnTo>
                <a:lnTo>
                  <a:pt x="169189" y="57778"/>
                </a:lnTo>
                <a:lnTo>
                  <a:pt x="172323" y="62331"/>
                </a:lnTo>
                <a:lnTo>
                  <a:pt x="176001" y="66954"/>
                </a:lnTo>
                <a:lnTo>
                  <a:pt x="180040" y="71624"/>
                </a:lnTo>
                <a:lnTo>
                  <a:pt x="184321" y="76324"/>
                </a:lnTo>
                <a:lnTo>
                  <a:pt x="187968" y="81045"/>
                </a:lnTo>
                <a:lnTo>
                  <a:pt x="194137" y="90524"/>
                </a:lnTo>
                <a:lnTo>
                  <a:pt x="196893" y="96068"/>
                </a:lnTo>
                <a:lnTo>
                  <a:pt x="199525" y="102146"/>
                </a:lnTo>
                <a:lnTo>
                  <a:pt x="202073" y="108578"/>
                </a:lnTo>
                <a:lnTo>
                  <a:pt x="203771" y="114454"/>
                </a:lnTo>
                <a:lnTo>
                  <a:pt x="204904" y="119959"/>
                </a:lnTo>
                <a:lnTo>
                  <a:pt x="205659" y="125217"/>
                </a:lnTo>
                <a:lnTo>
                  <a:pt x="206162" y="131103"/>
                </a:lnTo>
                <a:lnTo>
                  <a:pt x="206498" y="137408"/>
                </a:lnTo>
                <a:lnTo>
                  <a:pt x="206721" y="143993"/>
                </a:lnTo>
                <a:lnTo>
                  <a:pt x="206077" y="150764"/>
                </a:lnTo>
                <a:lnTo>
                  <a:pt x="204853" y="157659"/>
                </a:lnTo>
                <a:lnTo>
                  <a:pt x="203244" y="164637"/>
                </a:lnTo>
                <a:lnTo>
                  <a:pt x="202171" y="171671"/>
                </a:lnTo>
                <a:lnTo>
                  <a:pt x="201455" y="178741"/>
                </a:lnTo>
                <a:lnTo>
                  <a:pt x="200978" y="185836"/>
                </a:lnTo>
                <a:lnTo>
                  <a:pt x="199867" y="192947"/>
                </a:lnTo>
                <a:lnTo>
                  <a:pt x="198332" y="200069"/>
                </a:lnTo>
                <a:lnTo>
                  <a:pt x="196515" y="207198"/>
                </a:lnTo>
                <a:lnTo>
                  <a:pt x="194510" y="213538"/>
                </a:lnTo>
                <a:lnTo>
                  <a:pt x="192379" y="219353"/>
                </a:lnTo>
                <a:lnTo>
                  <a:pt x="190166" y="224816"/>
                </a:lnTo>
                <a:lnTo>
                  <a:pt x="187896" y="230046"/>
                </a:lnTo>
                <a:lnTo>
                  <a:pt x="183257" y="240091"/>
                </a:lnTo>
                <a:lnTo>
                  <a:pt x="180115" y="244992"/>
                </a:lnTo>
                <a:lnTo>
                  <a:pt x="176433" y="249847"/>
                </a:lnTo>
                <a:lnTo>
                  <a:pt x="172391" y="254671"/>
                </a:lnTo>
                <a:lnTo>
                  <a:pt x="168902" y="259474"/>
                </a:lnTo>
                <a:lnTo>
                  <a:pt x="162910" y="269045"/>
                </a:lnTo>
                <a:lnTo>
                  <a:pt x="157600" y="278590"/>
                </a:lnTo>
                <a:lnTo>
                  <a:pt x="152594" y="287330"/>
                </a:lnTo>
                <a:lnTo>
                  <a:pt x="147724" y="293861"/>
                </a:lnTo>
                <a:lnTo>
                  <a:pt x="145314" y="295920"/>
                </a:lnTo>
                <a:lnTo>
                  <a:pt x="142913" y="297292"/>
                </a:lnTo>
                <a:lnTo>
                  <a:pt x="140519" y="298207"/>
                </a:lnTo>
                <a:lnTo>
                  <a:pt x="135742" y="301341"/>
                </a:lnTo>
                <a:lnTo>
                  <a:pt x="133358" y="303288"/>
                </a:lnTo>
                <a:lnTo>
                  <a:pt x="130974" y="304585"/>
                </a:lnTo>
                <a:lnTo>
                  <a:pt x="126208" y="306027"/>
                </a:lnTo>
                <a:lnTo>
                  <a:pt x="121445" y="306668"/>
                </a:lnTo>
                <a:lnTo>
                  <a:pt x="116682" y="306953"/>
                </a:lnTo>
                <a:lnTo>
                  <a:pt x="107156" y="30718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984"/>
          <p:cNvSpPr/>
          <p:nvPr/>
        </p:nvSpPr>
        <p:spPr>
          <a:xfrm>
            <a:off x="1693076" y="1978818"/>
            <a:ext cx="2914643" cy="57064"/>
          </a:xfrm>
          <a:custGeom>
            <a:avLst/>
            <a:gdLst/>
            <a:ahLst/>
            <a:cxnLst/>
            <a:rect l="0" t="0" r="0" b="0"/>
            <a:pathLst>
              <a:path w="2914643" h="57064">
                <a:moveTo>
                  <a:pt x="14280" y="21432"/>
                </a:moveTo>
                <a:lnTo>
                  <a:pt x="19" y="21432"/>
                </a:lnTo>
                <a:lnTo>
                  <a:pt x="0" y="25224"/>
                </a:lnTo>
                <a:lnTo>
                  <a:pt x="791" y="26341"/>
                </a:lnTo>
                <a:lnTo>
                  <a:pt x="2112" y="27086"/>
                </a:lnTo>
                <a:lnTo>
                  <a:pt x="5697" y="27913"/>
                </a:lnTo>
                <a:lnTo>
                  <a:pt x="93224" y="28575"/>
                </a:lnTo>
                <a:lnTo>
                  <a:pt x="232180" y="28575"/>
                </a:lnTo>
                <a:lnTo>
                  <a:pt x="240509" y="29369"/>
                </a:lnTo>
                <a:lnTo>
                  <a:pt x="248443" y="30692"/>
                </a:lnTo>
                <a:lnTo>
                  <a:pt x="256114" y="32368"/>
                </a:lnTo>
                <a:lnTo>
                  <a:pt x="264402" y="33485"/>
                </a:lnTo>
                <a:lnTo>
                  <a:pt x="291237" y="35057"/>
                </a:lnTo>
                <a:lnTo>
                  <a:pt x="377043" y="35702"/>
                </a:lnTo>
                <a:lnTo>
                  <a:pt x="494212" y="35719"/>
                </a:lnTo>
                <a:lnTo>
                  <a:pt x="504891" y="36513"/>
                </a:lnTo>
                <a:lnTo>
                  <a:pt x="515979" y="37836"/>
                </a:lnTo>
                <a:lnTo>
                  <a:pt x="527340" y="39511"/>
                </a:lnTo>
                <a:lnTo>
                  <a:pt x="538088" y="40628"/>
                </a:lnTo>
                <a:lnTo>
                  <a:pt x="569180" y="42201"/>
                </a:lnTo>
                <a:lnTo>
                  <a:pt x="658283" y="42837"/>
                </a:lnTo>
                <a:lnTo>
                  <a:pt x="739175" y="43655"/>
                </a:lnTo>
                <a:lnTo>
                  <a:pt x="752337" y="44979"/>
                </a:lnTo>
                <a:lnTo>
                  <a:pt x="765874" y="46655"/>
                </a:lnTo>
                <a:lnTo>
                  <a:pt x="778868" y="47772"/>
                </a:lnTo>
                <a:lnTo>
                  <a:pt x="816911" y="49344"/>
                </a:lnTo>
                <a:lnTo>
                  <a:pt x="900327" y="49948"/>
                </a:lnTo>
                <a:lnTo>
                  <a:pt x="1142232" y="50007"/>
                </a:lnTo>
                <a:lnTo>
                  <a:pt x="1157567" y="50800"/>
                </a:lnTo>
                <a:lnTo>
                  <a:pt x="1173346" y="52123"/>
                </a:lnTo>
                <a:lnTo>
                  <a:pt x="1189422" y="53799"/>
                </a:lnTo>
                <a:lnTo>
                  <a:pt x="1205695" y="54916"/>
                </a:lnTo>
                <a:lnTo>
                  <a:pt x="1254352" y="56488"/>
                </a:lnTo>
                <a:lnTo>
                  <a:pt x="1332135" y="57063"/>
                </a:lnTo>
                <a:lnTo>
                  <a:pt x="1348462" y="56299"/>
                </a:lnTo>
                <a:lnTo>
                  <a:pt x="1364904" y="54995"/>
                </a:lnTo>
                <a:lnTo>
                  <a:pt x="1381421" y="53332"/>
                </a:lnTo>
                <a:lnTo>
                  <a:pt x="1397988" y="52223"/>
                </a:lnTo>
                <a:lnTo>
                  <a:pt x="1464501" y="50444"/>
                </a:lnTo>
                <a:lnTo>
                  <a:pt x="1581145" y="50032"/>
                </a:lnTo>
                <a:lnTo>
                  <a:pt x="1597813" y="49230"/>
                </a:lnTo>
                <a:lnTo>
                  <a:pt x="1614481" y="47901"/>
                </a:lnTo>
                <a:lnTo>
                  <a:pt x="1631149" y="46222"/>
                </a:lnTo>
                <a:lnTo>
                  <a:pt x="1648612" y="45102"/>
                </a:lnTo>
                <a:lnTo>
                  <a:pt x="1684947" y="43858"/>
                </a:lnTo>
                <a:lnTo>
                  <a:pt x="1702733" y="42733"/>
                </a:lnTo>
                <a:lnTo>
                  <a:pt x="1720147" y="41188"/>
                </a:lnTo>
                <a:lnTo>
                  <a:pt x="1737312" y="39365"/>
                </a:lnTo>
                <a:lnTo>
                  <a:pt x="1754312" y="38150"/>
                </a:lnTo>
                <a:lnTo>
                  <a:pt x="1788017" y="36800"/>
                </a:lnTo>
                <a:lnTo>
                  <a:pt x="1804784" y="35646"/>
                </a:lnTo>
                <a:lnTo>
                  <a:pt x="1821518" y="34083"/>
                </a:lnTo>
                <a:lnTo>
                  <a:pt x="1838230" y="32247"/>
                </a:lnTo>
                <a:lnTo>
                  <a:pt x="1854928" y="31023"/>
                </a:lnTo>
                <a:lnTo>
                  <a:pt x="1904975" y="29301"/>
                </a:lnTo>
                <a:lnTo>
                  <a:pt x="1954993" y="27996"/>
                </a:lnTo>
                <a:lnTo>
                  <a:pt x="1971664" y="26602"/>
                </a:lnTo>
                <a:lnTo>
                  <a:pt x="1988334" y="24878"/>
                </a:lnTo>
                <a:lnTo>
                  <a:pt x="2005003" y="23730"/>
                </a:lnTo>
                <a:lnTo>
                  <a:pt x="2038341" y="22453"/>
                </a:lnTo>
                <a:lnTo>
                  <a:pt x="2055011" y="21319"/>
                </a:lnTo>
                <a:lnTo>
                  <a:pt x="2071679" y="19769"/>
                </a:lnTo>
                <a:lnTo>
                  <a:pt x="2088349" y="17942"/>
                </a:lnTo>
                <a:lnTo>
                  <a:pt x="2105017" y="16724"/>
                </a:lnTo>
                <a:lnTo>
                  <a:pt x="2138355" y="15371"/>
                </a:lnTo>
                <a:lnTo>
                  <a:pt x="2155024" y="14216"/>
                </a:lnTo>
                <a:lnTo>
                  <a:pt x="2171692" y="12652"/>
                </a:lnTo>
                <a:lnTo>
                  <a:pt x="2188361" y="10816"/>
                </a:lnTo>
                <a:lnTo>
                  <a:pt x="2205030" y="9592"/>
                </a:lnTo>
                <a:lnTo>
                  <a:pt x="2255036" y="7869"/>
                </a:lnTo>
                <a:lnTo>
                  <a:pt x="2338380" y="7240"/>
                </a:lnTo>
                <a:lnTo>
                  <a:pt x="2354255" y="6414"/>
                </a:lnTo>
                <a:lnTo>
                  <a:pt x="2369601" y="5070"/>
                </a:lnTo>
                <a:lnTo>
                  <a:pt x="2384594" y="3380"/>
                </a:lnTo>
                <a:lnTo>
                  <a:pt x="2399352" y="2253"/>
                </a:lnTo>
                <a:lnTo>
                  <a:pt x="2442876" y="668"/>
                </a:lnTo>
                <a:lnTo>
                  <a:pt x="2533765" y="59"/>
                </a:lnTo>
                <a:lnTo>
                  <a:pt x="2839035" y="0"/>
                </a:lnTo>
                <a:lnTo>
                  <a:pt x="2847569" y="794"/>
                </a:lnTo>
                <a:lnTo>
                  <a:pt x="2855639" y="2117"/>
                </a:lnTo>
                <a:lnTo>
                  <a:pt x="2863400" y="3793"/>
                </a:lnTo>
                <a:lnTo>
                  <a:pt x="2870162" y="4910"/>
                </a:lnTo>
                <a:lnTo>
                  <a:pt x="2886470" y="6482"/>
                </a:lnTo>
                <a:lnTo>
                  <a:pt x="2914642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985"/>
          <p:cNvSpPr/>
          <p:nvPr/>
        </p:nvSpPr>
        <p:spPr>
          <a:xfrm>
            <a:off x="2650543" y="2150366"/>
            <a:ext cx="271251" cy="189472"/>
          </a:xfrm>
          <a:custGeom>
            <a:avLst/>
            <a:gdLst/>
            <a:ahLst/>
            <a:cxnLst/>
            <a:rect l="0" t="0" r="0" b="0"/>
            <a:pathLst>
              <a:path w="271251" h="189472">
                <a:moveTo>
                  <a:pt x="42650" y="35621"/>
                </a:moveTo>
                <a:lnTo>
                  <a:pt x="42650" y="28771"/>
                </a:lnTo>
                <a:lnTo>
                  <a:pt x="46443" y="24772"/>
                </a:lnTo>
                <a:lnTo>
                  <a:pt x="49147" y="23626"/>
                </a:lnTo>
                <a:lnTo>
                  <a:pt x="56386" y="22352"/>
                </a:lnTo>
                <a:lnTo>
                  <a:pt x="62778" y="19670"/>
                </a:lnTo>
                <a:lnTo>
                  <a:pt x="69059" y="15832"/>
                </a:lnTo>
                <a:lnTo>
                  <a:pt x="77141" y="11480"/>
                </a:lnTo>
                <a:lnTo>
                  <a:pt x="81519" y="10002"/>
                </a:lnTo>
                <a:lnTo>
                  <a:pt x="86026" y="9017"/>
                </a:lnTo>
                <a:lnTo>
                  <a:pt x="90617" y="8360"/>
                </a:lnTo>
                <a:lnTo>
                  <a:pt x="96059" y="7128"/>
                </a:lnTo>
                <a:lnTo>
                  <a:pt x="102069" y="5513"/>
                </a:lnTo>
                <a:lnTo>
                  <a:pt x="108457" y="3643"/>
                </a:lnTo>
                <a:lnTo>
                  <a:pt x="114302" y="2396"/>
                </a:lnTo>
                <a:lnTo>
                  <a:pt x="119787" y="1565"/>
                </a:lnTo>
                <a:lnTo>
                  <a:pt x="125031" y="1011"/>
                </a:lnTo>
                <a:lnTo>
                  <a:pt x="130114" y="641"/>
                </a:lnTo>
                <a:lnTo>
                  <a:pt x="135091" y="395"/>
                </a:lnTo>
                <a:lnTo>
                  <a:pt x="139996" y="231"/>
                </a:lnTo>
                <a:lnTo>
                  <a:pt x="158277" y="0"/>
                </a:lnTo>
                <a:lnTo>
                  <a:pt x="163391" y="761"/>
                </a:lnTo>
                <a:lnTo>
                  <a:pt x="171190" y="3724"/>
                </a:lnTo>
                <a:lnTo>
                  <a:pt x="183835" y="9854"/>
                </a:lnTo>
                <a:lnTo>
                  <a:pt x="190860" y="14379"/>
                </a:lnTo>
                <a:lnTo>
                  <a:pt x="196627" y="19037"/>
                </a:lnTo>
                <a:lnTo>
                  <a:pt x="201837" y="23752"/>
                </a:lnTo>
                <a:lnTo>
                  <a:pt x="206798" y="28494"/>
                </a:lnTo>
                <a:lnTo>
                  <a:pt x="211648" y="34041"/>
                </a:lnTo>
                <a:lnTo>
                  <a:pt x="214053" y="37743"/>
                </a:lnTo>
                <a:lnTo>
                  <a:pt x="216450" y="41798"/>
                </a:lnTo>
                <a:lnTo>
                  <a:pt x="218048" y="45295"/>
                </a:lnTo>
                <a:lnTo>
                  <a:pt x="219113" y="48421"/>
                </a:lnTo>
                <a:lnTo>
                  <a:pt x="219824" y="51298"/>
                </a:lnTo>
                <a:lnTo>
                  <a:pt x="220297" y="54804"/>
                </a:lnTo>
                <a:lnTo>
                  <a:pt x="220613" y="58728"/>
                </a:lnTo>
                <a:lnTo>
                  <a:pt x="220823" y="62932"/>
                </a:lnTo>
                <a:lnTo>
                  <a:pt x="219376" y="67322"/>
                </a:lnTo>
                <a:lnTo>
                  <a:pt x="216824" y="71836"/>
                </a:lnTo>
                <a:lnTo>
                  <a:pt x="213535" y="76433"/>
                </a:lnTo>
                <a:lnTo>
                  <a:pt x="210548" y="81085"/>
                </a:lnTo>
                <a:lnTo>
                  <a:pt x="207763" y="85774"/>
                </a:lnTo>
                <a:lnTo>
                  <a:pt x="205113" y="90488"/>
                </a:lnTo>
                <a:lnTo>
                  <a:pt x="201759" y="95218"/>
                </a:lnTo>
                <a:lnTo>
                  <a:pt x="197935" y="99958"/>
                </a:lnTo>
                <a:lnTo>
                  <a:pt x="193799" y="104706"/>
                </a:lnTo>
                <a:lnTo>
                  <a:pt x="189453" y="109459"/>
                </a:lnTo>
                <a:lnTo>
                  <a:pt x="180392" y="118973"/>
                </a:lnTo>
                <a:lnTo>
                  <a:pt x="174959" y="123733"/>
                </a:lnTo>
                <a:lnTo>
                  <a:pt x="168956" y="128494"/>
                </a:lnTo>
                <a:lnTo>
                  <a:pt x="162573" y="133255"/>
                </a:lnTo>
                <a:lnTo>
                  <a:pt x="156730" y="137223"/>
                </a:lnTo>
                <a:lnTo>
                  <a:pt x="151247" y="140662"/>
                </a:lnTo>
                <a:lnTo>
                  <a:pt x="146004" y="143748"/>
                </a:lnTo>
                <a:lnTo>
                  <a:pt x="133829" y="151411"/>
                </a:lnTo>
                <a:lnTo>
                  <a:pt x="127249" y="155677"/>
                </a:lnTo>
                <a:lnTo>
                  <a:pt x="121274" y="159314"/>
                </a:lnTo>
                <a:lnTo>
                  <a:pt x="115704" y="162533"/>
                </a:lnTo>
                <a:lnTo>
                  <a:pt x="110403" y="165473"/>
                </a:lnTo>
                <a:lnTo>
                  <a:pt x="104487" y="168226"/>
                </a:lnTo>
                <a:lnTo>
                  <a:pt x="98162" y="170856"/>
                </a:lnTo>
                <a:lnTo>
                  <a:pt x="91565" y="173403"/>
                </a:lnTo>
                <a:lnTo>
                  <a:pt x="85579" y="175894"/>
                </a:lnTo>
                <a:lnTo>
                  <a:pt x="80000" y="178349"/>
                </a:lnTo>
                <a:lnTo>
                  <a:pt x="74694" y="180779"/>
                </a:lnTo>
                <a:lnTo>
                  <a:pt x="69569" y="182399"/>
                </a:lnTo>
                <a:lnTo>
                  <a:pt x="64565" y="183479"/>
                </a:lnTo>
                <a:lnTo>
                  <a:pt x="59641" y="184200"/>
                </a:lnTo>
                <a:lnTo>
                  <a:pt x="54771" y="185473"/>
                </a:lnTo>
                <a:lnTo>
                  <a:pt x="49937" y="187116"/>
                </a:lnTo>
                <a:lnTo>
                  <a:pt x="45127" y="189005"/>
                </a:lnTo>
                <a:lnTo>
                  <a:pt x="41126" y="189471"/>
                </a:lnTo>
                <a:lnTo>
                  <a:pt x="37666" y="188988"/>
                </a:lnTo>
                <a:lnTo>
                  <a:pt x="31704" y="187128"/>
                </a:lnTo>
                <a:lnTo>
                  <a:pt x="23885" y="186081"/>
                </a:lnTo>
                <a:lnTo>
                  <a:pt x="18964" y="185836"/>
                </a:lnTo>
                <a:lnTo>
                  <a:pt x="12015" y="183610"/>
                </a:lnTo>
                <a:lnTo>
                  <a:pt x="2203" y="179506"/>
                </a:lnTo>
                <a:lnTo>
                  <a:pt x="1398" y="178376"/>
                </a:lnTo>
                <a:lnTo>
                  <a:pt x="503" y="175003"/>
                </a:lnTo>
                <a:lnTo>
                  <a:pt x="106" y="170858"/>
                </a:lnTo>
                <a:lnTo>
                  <a:pt x="0" y="168642"/>
                </a:lnTo>
                <a:lnTo>
                  <a:pt x="723" y="166370"/>
                </a:lnTo>
                <a:lnTo>
                  <a:pt x="3643" y="161730"/>
                </a:lnTo>
                <a:lnTo>
                  <a:pt x="9703" y="157021"/>
                </a:lnTo>
                <a:lnTo>
                  <a:pt x="16894" y="152283"/>
                </a:lnTo>
                <a:lnTo>
                  <a:pt x="22737" y="147531"/>
                </a:lnTo>
                <a:lnTo>
                  <a:pt x="26200" y="145947"/>
                </a:lnTo>
                <a:lnTo>
                  <a:pt x="34280" y="144186"/>
                </a:lnTo>
                <a:lnTo>
                  <a:pt x="38658" y="143716"/>
                </a:lnTo>
                <a:lnTo>
                  <a:pt x="43164" y="143403"/>
                </a:lnTo>
                <a:lnTo>
                  <a:pt x="47755" y="143195"/>
                </a:lnTo>
                <a:lnTo>
                  <a:pt x="52404" y="142262"/>
                </a:lnTo>
                <a:lnTo>
                  <a:pt x="57090" y="140846"/>
                </a:lnTo>
                <a:lnTo>
                  <a:pt x="61802" y="139108"/>
                </a:lnTo>
                <a:lnTo>
                  <a:pt x="67324" y="138744"/>
                </a:lnTo>
                <a:lnTo>
                  <a:pt x="73387" y="139295"/>
                </a:lnTo>
                <a:lnTo>
                  <a:pt x="79810" y="140456"/>
                </a:lnTo>
                <a:lnTo>
                  <a:pt x="84886" y="141229"/>
                </a:lnTo>
                <a:lnTo>
                  <a:pt x="92643" y="142090"/>
                </a:lnTo>
                <a:lnTo>
                  <a:pt x="97410" y="142319"/>
                </a:lnTo>
                <a:lnTo>
                  <a:pt x="109056" y="142573"/>
                </a:lnTo>
                <a:lnTo>
                  <a:pt x="114702" y="143435"/>
                </a:lnTo>
                <a:lnTo>
                  <a:pt x="120054" y="144803"/>
                </a:lnTo>
                <a:lnTo>
                  <a:pt x="143841" y="152703"/>
                </a:lnTo>
                <a:lnTo>
                  <a:pt x="149798" y="154156"/>
                </a:lnTo>
                <a:lnTo>
                  <a:pt x="155358" y="155126"/>
                </a:lnTo>
                <a:lnTo>
                  <a:pt x="160651" y="155772"/>
                </a:lnTo>
                <a:lnTo>
                  <a:pt x="165767" y="156997"/>
                </a:lnTo>
                <a:lnTo>
                  <a:pt x="170766" y="158607"/>
                </a:lnTo>
                <a:lnTo>
                  <a:pt x="175686" y="160474"/>
                </a:lnTo>
                <a:lnTo>
                  <a:pt x="180553" y="161719"/>
                </a:lnTo>
                <a:lnTo>
                  <a:pt x="185386" y="162549"/>
                </a:lnTo>
                <a:lnTo>
                  <a:pt x="190195" y="163102"/>
                </a:lnTo>
                <a:lnTo>
                  <a:pt x="194988" y="164265"/>
                </a:lnTo>
                <a:lnTo>
                  <a:pt x="199771" y="165833"/>
                </a:lnTo>
                <a:lnTo>
                  <a:pt x="204548" y="167673"/>
                </a:lnTo>
                <a:lnTo>
                  <a:pt x="209319" y="168899"/>
                </a:lnTo>
                <a:lnTo>
                  <a:pt x="214088" y="169717"/>
                </a:lnTo>
                <a:lnTo>
                  <a:pt x="218855" y="170262"/>
                </a:lnTo>
                <a:lnTo>
                  <a:pt x="223620" y="170626"/>
                </a:lnTo>
                <a:lnTo>
                  <a:pt x="228384" y="170868"/>
                </a:lnTo>
                <a:lnTo>
                  <a:pt x="237911" y="171137"/>
                </a:lnTo>
                <a:lnTo>
                  <a:pt x="247437" y="171257"/>
                </a:lnTo>
                <a:lnTo>
                  <a:pt x="252200" y="170495"/>
                </a:lnTo>
                <a:lnTo>
                  <a:pt x="256963" y="169193"/>
                </a:lnTo>
                <a:lnTo>
                  <a:pt x="271250" y="16420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986"/>
          <p:cNvSpPr/>
          <p:nvPr/>
        </p:nvSpPr>
        <p:spPr>
          <a:xfrm>
            <a:off x="2957930" y="2107406"/>
            <a:ext cx="135314" cy="227454"/>
          </a:xfrm>
          <a:custGeom>
            <a:avLst/>
            <a:gdLst/>
            <a:ahLst/>
            <a:cxnLst/>
            <a:rect l="0" t="0" r="0" b="0"/>
            <a:pathLst>
              <a:path w="135314" h="227454">
                <a:moveTo>
                  <a:pt x="63876" y="0"/>
                </a:moveTo>
                <a:lnTo>
                  <a:pt x="56819" y="0"/>
                </a:lnTo>
                <a:lnTo>
                  <a:pt x="52965" y="3792"/>
                </a:lnTo>
                <a:lnTo>
                  <a:pt x="51840" y="5703"/>
                </a:lnTo>
                <a:lnTo>
                  <a:pt x="49462" y="12185"/>
                </a:lnTo>
                <a:lnTo>
                  <a:pt x="46093" y="16792"/>
                </a:lnTo>
                <a:lnTo>
                  <a:pt x="41949" y="23603"/>
                </a:lnTo>
                <a:lnTo>
                  <a:pt x="37462" y="31921"/>
                </a:lnTo>
                <a:lnTo>
                  <a:pt x="32822" y="40910"/>
                </a:lnTo>
                <a:lnTo>
                  <a:pt x="30473" y="46323"/>
                </a:lnTo>
                <a:lnTo>
                  <a:pt x="28114" y="52313"/>
                </a:lnTo>
                <a:lnTo>
                  <a:pt x="23375" y="65319"/>
                </a:lnTo>
                <a:lnTo>
                  <a:pt x="4344" y="121484"/>
                </a:lnTo>
                <a:lnTo>
                  <a:pt x="2756" y="128614"/>
                </a:lnTo>
                <a:lnTo>
                  <a:pt x="1699" y="135749"/>
                </a:lnTo>
                <a:lnTo>
                  <a:pt x="993" y="142887"/>
                </a:lnTo>
                <a:lnTo>
                  <a:pt x="523" y="150026"/>
                </a:lnTo>
                <a:lnTo>
                  <a:pt x="209" y="157167"/>
                </a:lnTo>
                <a:lnTo>
                  <a:pt x="0" y="164309"/>
                </a:lnTo>
                <a:lnTo>
                  <a:pt x="654" y="170658"/>
                </a:lnTo>
                <a:lnTo>
                  <a:pt x="1885" y="176478"/>
                </a:lnTo>
                <a:lnTo>
                  <a:pt x="3498" y="181946"/>
                </a:lnTo>
                <a:lnTo>
                  <a:pt x="5368" y="186385"/>
                </a:lnTo>
                <a:lnTo>
                  <a:pt x="9562" y="193433"/>
                </a:lnTo>
                <a:lnTo>
                  <a:pt x="11791" y="197218"/>
                </a:lnTo>
                <a:lnTo>
                  <a:pt x="14072" y="201329"/>
                </a:lnTo>
                <a:lnTo>
                  <a:pt x="16386" y="205656"/>
                </a:lnTo>
                <a:lnTo>
                  <a:pt x="18722" y="209335"/>
                </a:lnTo>
                <a:lnTo>
                  <a:pt x="21073" y="212582"/>
                </a:lnTo>
                <a:lnTo>
                  <a:pt x="23434" y="215540"/>
                </a:lnTo>
                <a:lnTo>
                  <a:pt x="25802" y="217512"/>
                </a:lnTo>
                <a:lnTo>
                  <a:pt x="28175" y="218827"/>
                </a:lnTo>
                <a:lnTo>
                  <a:pt x="30550" y="219703"/>
                </a:lnTo>
                <a:lnTo>
                  <a:pt x="33721" y="221081"/>
                </a:lnTo>
                <a:lnTo>
                  <a:pt x="41478" y="224729"/>
                </a:lnTo>
                <a:lnTo>
                  <a:pt x="45769" y="226019"/>
                </a:lnTo>
                <a:lnTo>
                  <a:pt x="50217" y="226880"/>
                </a:lnTo>
                <a:lnTo>
                  <a:pt x="54770" y="227453"/>
                </a:lnTo>
                <a:lnTo>
                  <a:pt x="59393" y="227041"/>
                </a:lnTo>
                <a:lnTo>
                  <a:pt x="64062" y="225973"/>
                </a:lnTo>
                <a:lnTo>
                  <a:pt x="68763" y="224468"/>
                </a:lnTo>
                <a:lnTo>
                  <a:pt x="73484" y="223464"/>
                </a:lnTo>
                <a:lnTo>
                  <a:pt x="78219" y="222795"/>
                </a:lnTo>
                <a:lnTo>
                  <a:pt x="82963" y="222348"/>
                </a:lnTo>
                <a:lnTo>
                  <a:pt x="87713" y="221257"/>
                </a:lnTo>
                <a:lnTo>
                  <a:pt x="92467" y="219736"/>
                </a:lnTo>
                <a:lnTo>
                  <a:pt x="97224" y="217928"/>
                </a:lnTo>
                <a:lnTo>
                  <a:pt x="101983" y="215929"/>
                </a:lnTo>
                <a:lnTo>
                  <a:pt x="106743" y="213803"/>
                </a:lnTo>
                <a:lnTo>
                  <a:pt x="111504" y="211591"/>
                </a:lnTo>
                <a:lnTo>
                  <a:pt x="116266" y="210117"/>
                </a:lnTo>
                <a:lnTo>
                  <a:pt x="121027" y="209134"/>
                </a:lnTo>
                <a:lnTo>
                  <a:pt x="135313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987"/>
          <p:cNvSpPr/>
          <p:nvPr/>
        </p:nvSpPr>
        <p:spPr>
          <a:xfrm>
            <a:off x="3093243" y="2150279"/>
            <a:ext cx="177058" cy="178475"/>
          </a:xfrm>
          <a:custGeom>
            <a:avLst/>
            <a:gdLst/>
            <a:ahLst/>
            <a:cxnLst/>
            <a:rect l="0" t="0" r="0" b="0"/>
            <a:pathLst>
              <a:path w="177058" h="178475">
                <a:moveTo>
                  <a:pt x="0" y="21421"/>
                </a:moveTo>
                <a:lnTo>
                  <a:pt x="0" y="17628"/>
                </a:lnTo>
                <a:lnTo>
                  <a:pt x="794" y="16511"/>
                </a:lnTo>
                <a:lnTo>
                  <a:pt x="2117" y="15766"/>
                </a:lnTo>
                <a:lnTo>
                  <a:pt x="3793" y="15270"/>
                </a:lnTo>
                <a:lnTo>
                  <a:pt x="7771" y="12601"/>
                </a:lnTo>
                <a:lnTo>
                  <a:pt x="12979" y="8770"/>
                </a:lnTo>
                <a:lnTo>
                  <a:pt x="16590" y="6637"/>
                </a:lnTo>
                <a:lnTo>
                  <a:pt x="20585" y="4421"/>
                </a:lnTo>
                <a:lnTo>
                  <a:pt x="25630" y="2944"/>
                </a:lnTo>
                <a:lnTo>
                  <a:pt x="31374" y="1959"/>
                </a:lnTo>
                <a:lnTo>
                  <a:pt x="37585" y="1302"/>
                </a:lnTo>
                <a:lnTo>
                  <a:pt x="43313" y="865"/>
                </a:lnTo>
                <a:lnTo>
                  <a:pt x="48719" y="573"/>
                </a:lnTo>
                <a:lnTo>
                  <a:pt x="58959" y="249"/>
                </a:lnTo>
                <a:lnTo>
                  <a:pt x="83269" y="24"/>
                </a:lnTo>
                <a:lnTo>
                  <a:pt x="93817" y="0"/>
                </a:lnTo>
                <a:lnTo>
                  <a:pt x="95882" y="790"/>
                </a:lnTo>
                <a:lnTo>
                  <a:pt x="97259" y="2110"/>
                </a:lnTo>
                <a:lnTo>
                  <a:pt x="98177" y="3785"/>
                </a:lnTo>
                <a:lnTo>
                  <a:pt x="98789" y="6488"/>
                </a:lnTo>
                <a:lnTo>
                  <a:pt x="99197" y="9878"/>
                </a:lnTo>
                <a:lnTo>
                  <a:pt x="99469" y="13726"/>
                </a:lnTo>
                <a:lnTo>
                  <a:pt x="99650" y="17084"/>
                </a:lnTo>
                <a:lnTo>
                  <a:pt x="99852" y="22933"/>
                </a:lnTo>
                <a:lnTo>
                  <a:pt x="99112" y="26398"/>
                </a:lnTo>
                <a:lnTo>
                  <a:pt x="97825" y="30295"/>
                </a:lnTo>
                <a:lnTo>
                  <a:pt x="96173" y="34480"/>
                </a:lnTo>
                <a:lnTo>
                  <a:pt x="94278" y="38065"/>
                </a:lnTo>
                <a:lnTo>
                  <a:pt x="92221" y="41248"/>
                </a:lnTo>
                <a:lnTo>
                  <a:pt x="90056" y="44164"/>
                </a:lnTo>
                <a:lnTo>
                  <a:pt x="85533" y="49520"/>
                </a:lnTo>
                <a:lnTo>
                  <a:pt x="83216" y="52060"/>
                </a:lnTo>
                <a:lnTo>
                  <a:pt x="80877" y="53753"/>
                </a:lnTo>
                <a:lnTo>
                  <a:pt x="76162" y="55634"/>
                </a:lnTo>
                <a:lnTo>
                  <a:pt x="74588" y="56930"/>
                </a:lnTo>
                <a:lnTo>
                  <a:pt x="73538" y="58587"/>
                </a:lnTo>
                <a:lnTo>
                  <a:pt x="71561" y="63950"/>
                </a:lnTo>
                <a:lnTo>
                  <a:pt x="75267" y="60392"/>
                </a:lnTo>
                <a:lnTo>
                  <a:pt x="77165" y="59308"/>
                </a:lnTo>
                <a:lnTo>
                  <a:pt x="81392" y="58103"/>
                </a:lnTo>
                <a:lnTo>
                  <a:pt x="84424" y="56988"/>
                </a:lnTo>
                <a:lnTo>
                  <a:pt x="88033" y="55451"/>
                </a:lnTo>
                <a:lnTo>
                  <a:pt x="92026" y="53632"/>
                </a:lnTo>
                <a:lnTo>
                  <a:pt x="97069" y="52420"/>
                </a:lnTo>
                <a:lnTo>
                  <a:pt x="102813" y="51612"/>
                </a:lnTo>
                <a:lnTo>
                  <a:pt x="109023" y="51073"/>
                </a:lnTo>
                <a:lnTo>
                  <a:pt x="114751" y="50714"/>
                </a:lnTo>
                <a:lnTo>
                  <a:pt x="125349" y="50315"/>
                </a:lnTo>
                <a:lnTo>
                  <a:pt x="140240" y="50090"/>
                </a:lnTo>
                <a:lnTo>
                  <a:pt x="154706" y="50024"/>
                </a:lnTo>
                <a:lnTo>
                  <a:pt x="158700" y="50808"/>
                </a:lnTo>
                <a:lnTo>
                  <a:pt x="162157" y="52125"/>
                </a:lnTo>
                <a:lnTo>
                  <a:pt x="165254" y="53796"/>
                </a:lnTo>
                <a:lnTo>
                  <a:pt x="168113" y="55704"/>
                </a:lnTo>
                <a:lnTo>
                  <a:pt x="173407" y="59941"/>
                </a:lnTo>
                <a:lnTo>
                  <a:pt x="175136" y="62976"/>
                </a:lnTo>
                <a:lnTo>
                  <a:pt x="176289" y="66587"/>
                </a:lnTo>
                <a:lnTo>
                  <a:pt x="177057" y="70581"/>
                </a:lnTo>
                <a:lnTo>
                  <a:pt x="176776" y="75626"/>
                </a:lnTo>
                <a:lnTo>
                  <a:pt x="175794" y="81370"/>
                </a:lnTo>
                <a:lnTo>
                  <a:pt x="174346" y="87580"/>
                </a:lnTo>
                <a:lnTo>
                  <a:pt x="171793" y="93308"/>
                </a:lnTo>
                <a:lnTo>
                  <a:pt x="168504" y="98715"/>
                </a:lnTo>
                <a:lnTo>
                  <a:pt x="164724" y="103906"/>
                </a:lnTo>
                <a:lnTo>
                  <a:pt x="161410" y="108954"/>
                </a:lnTo>
                <a:lnTo>
                  <a:pt x="158406" y="113908"/>
                </a:lnTo>
                <a:lnTo>
                  <a:pt x="155611" y="118798"/>
                </a:lnTo>
                <a:lnTo>
                  <a:pt x="151366" y="123645"/>
                </a:lnTo>
                <a:lnTo>
                  <a:pt x="146154" y="128464"/>
                </a:lnTo>
                <a:lnTo>
                  <a:pt x="140299" y="133264"/>
                </a:lnTo>
                <a:lnTo>
                  <a:pt x="134808" y="138051"/>
                </a:lnTo>
                <a:lnTo>
                  <a:pt x="129559" y="142831"/>
                </a:lnTo>
                <a:lnTo>
                  <a:pt x="119495" y="152374"/>
                </a:lnTo>
                <a:lnTo>
                  <a:pt x="109730" y="161908"/>
                </a:lnTo>
                <a:lnTo>
                  <a:pt x="104903" y="165085"/>
                </a:lnTo>
                <a:lnTo>
                  <a:pt x="100098" y="167203"/>
                </a:lnTo>
                <a:lnTo>
                  <a:pt x="95307" y="168615"/>
                </a:lnTo>
                <a:lnTo>
                  <a:pt x="90526" y="170350"/>
                </a:lnTo>
                <a:lnTo>
                  <a:pt x="85750" y="172301"/>
                </a:lnTo>
                <a:lnTo>
                  <a:pt x="80980" y="174395"/>
                </a:lnTo>
                <a:lnTo>
                  <a:pt x="77005" y="175791"/>
                </a:lnTo>
                <a:lnTo>
                  <a:pt x="73562" y="176722"/>
                </a:lnTo>
                <a:lnTo>
                  <a:pt x="70473" y="177342"/>
                </a:lnTo>
                <a:lnTo>
                  <a:pt x="67619" y="177756"/>
                </a:lnTo>
                <a:lnTo>
                  <a:pt x="62332" y="178215"/>
                </a:lnTo>
                <a:lnTo>
                  <a:pt x="57337" y="178420"/>
                </a:lnTo>
                <a:lnTo>
                  <a:pt x="54893" y="178474"/>
                </a:lnTo>
                <a:lnTo>
                  <a:pt x="53264" y="177717"/>
                </a:lnTo>
                <a:lnTo>
                  <a:pt x="52178" y="176418"/>
                </a:lnTo>
                <a:lnTo>
                  <a:pt x="50007" y="17143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988"/>
          <p:cNvSpPr/>
          <p:nvPr/>
        </p:nvSpPr>
        <p:spPr>
          <a:xfrm>
            <a:off x="3243262" y="2110492"/>
            <a:ext cx="206384" cy="196605"/>
          </a:xfrm>
          <a:custGeom>
            <a:avLst/>
            <a:gdLst/>
            <a:ahLst/>
            <a:cxnLst/>
            <a:rect l="0" t="0" r="0" b="0"/>
            <a:pathLst>
              <a:path w="206384" h="196605">
                <a:moveTo>
                  <a:pt x="0" y="11201"/>
                </a:moveTo>
                <a:lnTo>
                  <a:pt x="3792" y="11201"/>
                </a:lnTo>
                <a:lnTo>
                  <a:pt x="4910" y="10408"/>
                </a:lnTo>
                <a:lnTo>
                  <a:pt x="5654" y="9085"/>
                </a:lnTo>
                <a:lnTo>
                  <a:pt x="6151" y="7409"/>
                </a:lnTo>
                <a:lnTo>
                  <a:pt x="7276" y="6292"/>
                </a:lnTo>
                <a:lnTo>
                  <a:pt x="8819" y="5547"/>
                </a:lnTo>
                <a:lnTo>
                  <a:pt x="10642" y="5050"/>
                </a:lnTo>
                <a:lnTo>
                  <a:pt x="16901" y="4499"/>
                </a:lnTo>
                <a:lnTo>
                  <a:pt x="20792" y="4352"/>
                </a:lnTo>
                <a:lnTo>
                  <a:pt x="24974" y="3460"/>
                </a:lnTo>
                <a:lnTo>
                  <a:pt x="29349" y="2072"/>
                </a:lnTo>
                <a:lnTo>
                  <a:pt x="33854" y="352"/>
                </a:lnTo>
                <a:lnTo>
                  <a:pt x="38444" y="0"/>
                </a:lnTo>
                <a:lnTo>
                  <a:pt x="43092" y="559"/>
                </a:lnTo>
                <a:lnTo>
                  <a:pt x="47778" y="1725"/>
                </a:lnTo>
                <a:lnTo>
                  <a:pt x="53283" y="2502"/>
                </a:lnTo>
                <a:lnTo>
                  <a:pt x="59335" y="3021"/>
                </a:lnTo>
                <a:lnTo>
                  <a:pt x="65750" y="3366"/>
                </a:lnTo>
                <a:lnTo>
                  <a:pt x="72408" y="4390"/>
                </a:lnTo>
                <a:lnTo>
                  <a:pt x="79229" y="5867"/>
                </a:lnTo>
                <a:lnTo>
                  <a:pt x="86156" y="7645"/>
                </a:lnTo>
                <a:lnTo>
                  <a:pt x="93156" y="8831"/>
                </a:lnTo>
                <a:lnTo>
                  <a:pt x="100204" y="9621"/>
                </a:lnTo>
                <a:lnTo>
                  <a:pt x="107284" y="10148"/>
                </a:lnTo>
                <a:lnTo>
                  <a:pt x="114385" y="11293"/>
                </a:lnTo>
                <a:lnTo>
                  <a:pt x="121501" y="12850"/>
                </a:lnTo>
                <a:lnTo>
                  <a:pt x="128625" y="14681"/>
                </a:lnTo>
                <a:lnTo>
                  <a:pt x="135756" y="17490"/>
                </a:lnTo>
                <a:lnTo>
                  <a:pt x="142892" y="20950"/>
                </a:lnTo>
                <a:lnTo>
                  <a:pt x="150030" y="24844"/>
                </a:lnTo>
                <a:lnTo>
                  <a:pt x="157170" y="29028"/>
                </a:lnTo>
                <a:lnTo>
                  <a:pt x="171453" y="37910"/>
                </a:lnTo>
                <a:lnTo>
                  <a:pt x="177009" y="42501"/>
                </a:lnTo>
                <a:lnTo>
                  <a:pt x="181506" y="47149"/>
                </a:lnTo>
                <a:lnTo>
                  <a:pt x="185298" y="51835"/>
                </a:lnTo>
                <a:lnTo>
                  <a:pt x="189413" y="56547"/>
                </a:lnTo>
                <a:lnTo>
                  <a:pt x="193744" y="61275"/>
                </a:lnTo>
                <a:lnTo>
                  <a:pt x="198219" y="66015"/>
                </a:lnTo>
                <a:lnTo>
                  <a:pt x="201202" y="70763"/>
                </a:lnTo>
                <a:lnTo>
                  <a:pt x="203191" y="75515"/>
                </a:lnTo>
                <a:lnTo>
                  <a:pt x="204517" y="80271"/>
                </a:lnTo>
                <a:lnTo>
                  <a:pt x="205401" y="85029"/>
                </a:lnTo>
                <a:lnTo>
                  <a:pt x="205990" y="89789"/>
                </a:lnTo>
                <a:lnTo>
                  <a:pt x="206383" y="94549"/>
                </a:lnTo>
                <a:lnTo>
                  <a:pt x="205851" y="100104"/>
                </a:lnTo>
                <a:lnTo>
                  <a:pt x="204703" y="106188"/>
                </a:lnTo>
                <a:lnTo>
                  <a:pt x="203144" y="112626"/>
                </a:lnTo>
                <a:lnTo>
                  <a:pt x="200516" y="119299"/>
                </a:lnTo>
                <a:lnTo>
                  <a:pt x="197178" y="126129"/>
                </a:lnTo>
                <a:lnTo>
                  <a:pt x="193364" y="133063"/>
                </a:lnTo>
                <a:lnTo>
                  <a:pt x="189235" y="139274"/>
                </a:lnTo>
                <a:lnTo>
                  <a:pt x="184894" y="145002"/>
                </a:lnTo>
                <a:lnTo>
                  <a:pt x="180413" y="150408"/>
                </a:lnTo>
                <a:lnTo>
                  <a:pt x="175837" y="155599"/>
                </a:lnTo>
                <a:lnTo>
                  <a:pt x="166521" y="165601"/>
                </a:lnTo>
                <a:lnTo>
                  <a:pt x="161814" y="169697"/>
                </a:lnTo>
                <a:lnTo>
                  <a:pt x="157088" y="173221"/>
                </a:lnTo>
                <a:lnTo>
                  <a:pt x="152350" y="176365"/>
                </a:lnTo>
                <a:lnTo>
                  <a:pt x="148398" y="179254"/>
                </a:lnTo>
                <a:lnTo>
                  <a:pt x="144970" y="181974"/>
                </a:lnTo>
                <a:lnTo>
                  <a:pt x="141890" y="184581"/>
                </a:lnTo>
                <a:lnTo>
                  <a:pt x="136352" y="187478"/>
                </a:lnTo>
                <a:lnTo>
                  <a:pt x="133764" y="188250"/>
                </a:lnTo>
                <a:lnTo>
                  <a:pt x="128772" y="191225"/>
                </a:lnTo>
                <a:lnTo>
                  <a:pt x="122891" y="195810"/>
                </a:lnTo>
                <a:lnTo>
                  <a:pt x="119971" y="196437"/>
                </a:lnTo>
                <a:lnTo>
                  <a:pt x="118080" y="196604"/>
                </a:lnTo>
                <a:lnTo>
                  <a:pt x="116820" y="195922"/>
                </a:lnTo>
                <a:lnTo>
                  <a:pt x="115980" y="194674"/>
                </a:lnTo>
                <a:lnTo>
                  <a:pt x="114300" y="1897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989"/>
          <p:cNvSpPr/>
          <p:nvPr/>
        </p:nvSpPr>
        <p:spPr>
          <a:xfrm>
            <a:off x="4829175" y="1871662"/>
            <a:ext cx="192882" cy="6851"/>
          </a:xfrm>
          <a:custGeom>
            <a:avLst/>
            <a:gdLst/>
            <a:ahLst/>
            <a:cxnLst/>
            <a:rect l="0" t="0" r="0" b="0"/>
            <a:pathLst>
              <a:path w="192882" h="6851">
                <a:moveTo>
                  <a:pt x="0" y="0"/>
                </a:moveTo>
                <a:lnTo>
                  <a:pt x="10641" y="0"/>
                </a:lnTo>
                <a:lnTo>
                  <a:pt x="13444" y="794"/>
                </a:lnTo>
                <a:lnTo>
                  <a:pt x="16900" y="2117"/>
                </a:lnTo>
                <a:lnTo>
                  <a:pt x="20792" y="3792"/>
                </a:lnTo>
                <a:lnTo>
                  <a:pt x="25767" y="4910"/>
                </a:lnTo>
                <a:lnTo>
                  <a:pt x="31465" y="5654"/>
                </a:lnTo>
                <a:lnTo>
                  <a:pt x="37645" y="6151"/>
                </a:lnTo>
                <a:lnTo>
                  <a:pt x="43353" y="6482"/>
                </a:lnTo>
                <a:lnTo>
                  <a:pt x="53928" y="6850"/>
                </a:lnTo>
                <a:lnTo>
                  <a:pt x="60558" y="6154"/>
                </a:lnTo>
                <a:lnTo>
                  <a:pt x="68153" y="4896"/>
                </a:lnTo>
                <a:lnTo>
                  <a:pt x="76392" y="3264"/>
                </a:lnTo>
                <a:lnTo>
                  <a:pt x="83472" y="2176"/>
                </a:lnTo>
                <a:lnTo>
                  <a:pt x="89779" y="1451"/>
                </a:lnTo>
                <a:lnTo>
                  <a:pt x="95571" y="967"/>
                </a:lnTo>
                <a:lnTo>
                  <a:pt x="102608" y="645"/>
                </a:lnTo>
                <a:lnTo>
                  <a:pt x="118893" y="286"/>
                </a:lnTo>
                <a:lnTo>
                  <a:pt x="19288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990"/>
          <p:cNvSpPr/>
          <p:nvPr/>
        </p:nvSpPr>
        <p:spPr>
          <a:xfrm>
            <a:off x="4836405" y="1943100"/>
            <a:ext cx="221371" cy="42863"/>
          </a:xfrm>
          <a:custGeom>
            <a:avLst/>
            <a:gdLst/>
            <a:ahLst/>
            <a:cxnLst/>
            <a:rect l="0" t="0" r="0" b="0"/>
            <a:pathLst>
              <a:path w="221371" h="42863">
                <a:moveTo>
                  <a:pt x="7057" y="42862"/>
                </a:moveTo>
                <a:lnTo>
                  <a:pt x="0" y="42862"/>
                </a:lnTo>
                <a:lnTo>
                  <a:pt x="29914" y="42862"/>
                </a:lnTo>
                <a:lnTo>
                  <a:pt x="34201" y="42068"/>
                </a:lnTo>
                <a:lnTo>
                  <a:pt x="39441" y="40745"/>
                </a:lnTo>
                <a:lnTo>
                  <a:pt x="45315" y="39070"/>
                </a:lnTo>
                <a:lnTo>
                  <a:pt x="50819" y="37952"/>
                </a:lnTo>
                <a:lnTo>
                  <a:pt x="56075" y="37208"/>
                </a:lnTo>
                <a:lnTo>
                  <a:pt x="61167" y="36711"/>
                </a:lnTo>
                <a:lnTo>
                  <a:pt x="66942" y="36380"/>
                </a:lnTo>
                <a:lnTo>
                  <a:pt x="79711" y="36012"/>
                </a:lnTo>
                <a:lnTo>
                  <a:pt x="85655" y="35121"/>
                </a:lnTo>
                <a:lnTo>
                  <a:pt x="91206" y="33732"/>
                </a:lnTo>
                <a:lnTo>
                  <a:pt x="96494" y="32013"/>
                </a:lnTo>
                <a:lnTo>
                  <a:pt x="101607" y="30867"/>
                </a:lnTo>
                <a:lnTo>
                  <a:pt x="106602" y="30103"/>
                </a:lnTo>
                <a:lnTo>
                  <a:pt x="111521" y="29593"/>
                </a:lnTo>
                <a:lnTo>
                  <a:pt x="116387" y="28460"/>
                </a:lnTo>
                <a:lnTo>
                  <a:pt x="121219" y="26911"/>
                </a:lnTo>
                <a:lnTo>
                  <a:pt x="126027" y="25084"/>
                </a:lnTo>
                <a:lnTo>
                  <a:pt x="131615" y="23866"/>
                </a:lnTo>
                <a:lnTo>
                  <a:pt x="137720" y="23054"/>
                </a:lnTo>
                <a:lnTo>
                  <a:pt x="144172" y="22513"/>
                </a:lnTo>
                <a:lnTo>
                  <a:pt x="150854" y="21359"/>
                </a:lnTo>
                <a:lnTo>
                  <a:pt x="157691" y="19795"/>
                </a:lnTo>
                <a:lnTo>
                  <a:pt x="164630" y="17959"/>
                </a:lnTo>
                <a:lnTo>
                  <a:pt x="178689" y="13802"/>
                </a:lnTo>
                <a:lnTo>
                  <a:pt x="185772" y="11583"/>
                </a:lnTo>
                <a:lnTo>
                  <a:pt x="192082" y="9309"/>
                </a:lnTo>
                <a:lnTo>
                  <a:pt x="197876" y="7000"/>
                </a:lnTo>
                <a:lnTo>
                  <a:pt x="203326" y="4666"/>
                </a:lnTo>
                <a:lnTo>
                  <a:pt x="207753" y="3111"/>
                </a:lnTo>
                <a:lnTo>
                  <a:pt x="211498" y="2074"/>
                </a:lnTo>
                <a:lnTo>
                  <a:pt x="22137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991"/>
          <p:cNvSpPr/>
          <p:nvPr/>
        </p:nvSpPr>
        <p:spPr>
          <a:xfrm>
            <a:off x="5457825" y="1785937"/>
            <a:ext cx="185738" cy="21432"/>
          </a:xfrm>
          <a:custGeom>
            <a:avLst/>
            <a:gdLst/>
            <a:ahLst/>
            <a:cxnLst/>
            <a:rect l="0" t="0" r="0" b="0"/>
            <a:pathLst>
              <a:path w="185738" h="21432">
                <a:moveTo>
                  <a:pt x="0" y="0"/>
                </a:moveTo>
                <a:lnTo>
                  <a:pt x="55108" y="0"/>
                </a:lnTo>
                <a:lnTo>
                  <a:pt x="60551" y="794"/>
                </a:lnTo>
                <a:lnTo>
                  <a:pt x="66561" y="2117"/>
                </a:lnTo>
                <a:lnTo>
                  <a:pt x="72949" y="3792"/>
                </a:lnTo>
                <a:lnTo>
                  <a:pt x="78795" y="4910"/>
                </a:lnTo>
                <a:lnTo>
                  <a:pt x="84280" y="5654"/>
                </a:lnTo>
                <a:lnTo>
                  <a:pt x="89524" y="6151"/>
                </a:lnTo>
                <a:lnTo>
                  <a:pt x="94608" y="6482"/>
                </a:lnTo>
                <a:lnTo>
                  <a:pt x="99584" y="6702"/>
                </a:lnTo>
                <a:lnTo>
                  <a:pt x="110141" y="6948"/>
                </a:lnTo>
                <a:lnTo>
                  <a:pt x="122770" y="7057"/>
                </a:lnTo>
                <a:lnTo>
                  <a:pt x="128678" y="7879"/>
                </a:lnTo>
                <a:lnTo>
                  <a:pt x="134204" y="9222"/>
                </a:lnTo>
                <a:lnTo>
                  <a:pt x="139475" y="10910"/>
                </a:lnTo>
                <a:lnTo>
                  <a:pt x="143783" y="12036"/>
                </a:lnTo>
                <a:lnTo>
                  <a:pt x="147449" y="12786"/>
                </a:lnTo>
                <a:lnTo>
                  <a:pt x="150687" y="13287"/>
                </a:lnTo>
                <a:lnTo>
                  <a:pt x="154433" y="14414"/>
                </a:lnTo>
                <a:lnTo>
                  <a:pt x="158518" y="15959"/>
                </a:lnTo>
                <a:lnTo>
                  <a:pt x="162828" y="17783"/>
                </a:lnTo>
                <a:lnTo>
                  <a:pt x="166496" y="18999"/>
                </a:lnTo>
                <a:lnTo>
                  <a:pt x="169734" y="19810"/>
                </a:lnTo>
                <a:lnTo>
                  <a:pt x="176843" y="21111"/>
                </a:lnTo>
                <a:lnTo>
                  <a:pt x="179932" y="21289"/>
                </a:lnTo>
                <a:lnTo>
                  <a:pt x="185737" y="214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992"/>
          <p:cNvSpPr/>
          <p:nvPr/>
        </p:nvSpPr>
        <p:spPr>
          <a:xfrm>
            <a:off x="5722143" y="1664493"/>
            <a:ext cx="50008" cy="271464"/>
          </a:xfrm>
          <a:custGeom>
            <a:avLst/>
            <a:gdLst/>
            <a:ahLst/>
            <a:cxnLst/>
            <a:rect l="0" t="0" r="0" b="0"/>
            <a:pathLst>
              <a:path w="50008" h="271464">
                <a:moveTo>
                  <a:pt x="0" y="0"/>
                </a:moveTo>
                <a:lnTo>
                  <a:pt x="0" y="22944"/>
                </a:lnTo>
                <a:lnTo>
                  <a:pt x="794" y="26409"/>
                </a:lnTo>
                <a:lnTo>
                  <a:pt x="2117" y="30306"/>
                </a:lnTo>
                <a:lnTo>
                  <a:pt x="3793" y="34491"/>
                </a:lnTo>
                <a:lnTo>
                  <a:pt x="7771" y="45492"/>
                </a:lnTo>
                <a:lnTo>
                  <a:pt x="9943" y="51759"/>
                </a:lnTo>
                <a:lnTo>
                  <a:pt x="11392" y="58319"/>
                </a:lnTo>
                <a:lnTo>
                  <a:pt x="12357" y="65073"/>
                </a:lnTo>
                <a:lnTo>
                  <a:pt x="13001" y="71957"/>
                </a:lnTo>
                <a:lnTo>
                  <a:pt x="14223" y="78928"/>
                </a:lnTo>
                <a:lnTo>
                  <a:pt x="15833" y="85956"/>
                </a:lnTo>
                <a:lnTo>
                  <a:pt x="17699" y="93023"/>
                </a:lnTo>
                <a:lnTo>
                  <a:pt x="18943" y="100115"/>
                </a:lnTo>
                <a:lnTo>
                  <a:pt x="19772" y="107225"/>
                </a:lnTo>
                <a:lnTo>
                  <a:pt x="20326" y="114346"/>
                </a:lnTo>
                <a:lnTo>
                  <a:pt x="20694" y="121475"/>
                </a:lnTo>
                <a:lnTo>
                  <a:pt x="21104" y="135745"/>
                </a:lnTo>
                <a:lnTo>
                  <a:pt x="22007" y="142884"/>
                </a:lnTo>
                <a:lnTo>
                  <a:pt x="23403" y="150025"/>
                </a:lnTo>
                <a:lnTo>
                  <a:pt x="25127" y="157167"/>
                </a:lnTo>
                <a:lnTo>
                  <a:pt x="26277" y="164309"/>
                </a:lnTo>
                <a:lnTo>
                  <a:pt x="27043" y="171452"/>
                </a:lnTo>
                <a:lnTo>
                  <a:pt x="27554" y="178595"/>
                </a:lnTo>
                <a:lnTo>
                  <a:pt x="27894" y="184945"/>
                </a:lnTo>
                <a:lnTo>
                  <a:pt x="28273" y="196233"/>
                </a:lnTo>
                <a:lnTo>
                  <a:pt x="28516" y="216416"/>
                </a:lnTo>
                <a:lnTo>
                  <a:pt x="28567" y="240470"/>
                </a:lnTo>
                <a:lnTo>
                  <a:pt x="29364" y="244451"/>
                </a:lnTo>
                <a:lnTo>
                  <a:pt x="30689" y="247898"/>
                </a:lnTo>
                <a:lnTo>
                  <a:pt x="32366" y="250991"/>
                </a:lnTo>
                <a:lnTo>
                  <a:pt x="33483" y="253846"/>
                </a:lnTo>
                <a:lnTo>
                  <a:pt x="34725" y="259135"/>
                </a:lnTo>
                <a:lnTo>
                  <a:pt x="35425" y="262783"/>
                </a:lnTo>
                <a:lnTo>
                  <a:pt x="36317" y="264089"/>
                </a:lnTo>
                <a:lnTo>
                  <a:pt x="37705" y="265753"/>
                </a:lnTo>
                <a:lnTo>
                  <a:pt x="42561" y="271128"/>
                </a:lnTo>
                <a:lnTo>
                  <a:pt x="43455" y="271240"/>
                </a:lnTo>
                <a:lnTo>
                  <a:pt x="44845" y="271314"/>
                </a:lnTo>
                <a:lnTo>
                  <a:pt x="50007" y="2714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993"/>
          <p:cNvSpPr/>
          <p:nvPr/>
        </p:nvSpPr>
        <p:spPr>
          <a:xfrm>
            <a:off x="5943600" y="1771737"/>
            <a:ext cx="185738" cy="14201"/>
          </a:xfrm>
          <a:custGeom>
            <a:avLst/>
            <a:gdLst/>
            <a:ahLst/>
            <a:cxnLst/>
            <a:rect l="0" t="0" r="0" b="0"/>
            <a:pathLst>
              <a:path w="185738" h="14201">
                <a:moveTo>
                  <a:pt x="0" y="14200"/>
                </a:moveTo>
                <a:lnTo>
                  <a:pt x="16792" y="14200"/>
                </a:lnTo>
                <a:lnTo>
                  <a:pt x="19926" y="13406"/>
                </a:lnTo>
                <a:lnTo>
                  <a:pt x="23603" y="12083"/>
                </a:lnTo>
                <a:lnTo>
                  <a:pt x="27641" y="10408"/>
                </a:lnTo>
                <a:lnTo>
                  <a:pt x="31921" y="9290"/>
                </a:lnTo>
                <a:lnTo>
                  <a:pt x="36362" y="8546"/>
                </a:lnTo>
                <a:lnTo>
                  <a:pt x="40910" y="8049"/>
                </a:lnTo>
                <a:lnTo>
                  <a:pt x="45530" y="7718"/>
                </a:lnTo>
                <a:lnTo>
                  <a:pt x="50197" y="7498"/>
                </a:lnTo>
                <a:lnTo>
                  <a:pt x="59616" y="7252"/>
                </a:lnTo>
                <a:lnTo>
                  <a:pt x="69093" y="7143"/>
                </a:lnTo>
                <a:lnTo>
                  <a:pt x="73843" y="6321"/>
                </a:lnTo>
                <a:lnTo>
                  <a:pt x="78598" y="4978"/>
                </a:lnTo>
                <a:lnTo>
                  <a:pt x="83354" y="3290"/>
                </a:lnTo>
                <a:lnTo>
                  <a:pt x="88113" y="2164"/>
                </a:lnTo>
                <a:lnTo>
                  <a:pt x="92874" y="1414"/>
                </a:lnTo>
                <a:lnTo>
                  <a:pt x="97634" y="913"/>
                </a:lnTo>
                <a:lnTo>
                  <a:pt x="102396" y="580"/>
                </a:lnTo>
                <a:lnTo>
                  <a:pt x="107157" y="357"/>
                </a:lnTo>
                <a:lnTo>
                  <a:pt x="116682" y="110"/>
                </a:lnTo>
                <a:lnTo>
                  <a:pt x="126206" y="0"/>
                </a:lnTo>
                <a:lnTo>
                  <a:pt x="130175" y="765"/>
                </a:lnTo>
                <a:lnTo>
                  <a:pt x="133614" y="2068"/>
                </a:lnTo>
                <a:lnTo>
                  <a:pt x="136701" y="3731"/>
                </a:lnTo>
                <a:lnTo>
                  <a:pt x="140346" y="4839"/>
                </a:lnTo>
                <a:lnTo>
                  <a:pt x="144364" y="5578"/>
                </a:lnTo>
                <a:lnTo>
                  <a:pt x="148630" y="6071"/>
                </a:lnTo>
                <a:lnTo>
                  <a:pt x="152268" y="6399"/>
                </a:lnTo>
                <a:lnTo>
                  <a:pt x="155487" y="6618"/>
                </a:lnTo>
                <a:lnTo>
                  <a:pt x="161180" y="6861"/>
                </a:lnTo>
                <a:lnTo>
                  <a:pt x="168848" y="6999"/>
                </a:lnTo>
                <a:lnTo>
                  <a:pt x="173733" y="7031"/>
                </a:lnTo>
                <a:lnTo>
                  <a:pt x="175353" y="7833"/>
                </a:lnTo>
                <a:lnTo>
                  <a:pt x="176433" y="9162"/>
                </a:lnTo>
                <a:lnTo>
                  <a:pt x="177153" y="10841"/>
                </a:lnTo>
                <a:lnTo>
                  <a:pt x="178427" y="11961"/>
                </a:lnTo>
                <a:lnTo>
                  <a:pt x="180070" y="12707"/>
                </a:lnTo>
                <a:lnTo>
                  <a:pt x="185737" y="142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994"/>
          <p:cNvSpPr/>
          <p:nvPr/>
        </p:nvSpPr>
        <p:spPr>
          <a:xfrm>
            <a:off x="5972175" y="1671637"/>
            <a:ext cx="42863" cy="207170"/>
          </a:xfrm>
          <a:custGeom>
            <a:avLst/>
            <a:gdLst/>
            <a:ahLst/>
            <a:cxnLst/>
            <a:rect l="0" t="0" r="0" b="0"/>
            <a:pathLst>
              <a:path w="42863" h="207170">
                <a:moveTo>
                  <a:pt x="0" y="0"/>
                </a:moveTo>
                <a:lnTo>
                  <a:pt x="0" y="37585"/>
                </a:lnTo>
                <a:lnTo>
                  <a:pt x="794" y="43313"/>
                </a:lnTo>
                <a:lnTo>
                  <a:pt x="2116" y="48719"/>
                </a:lnTo>
                <a:lnTo>
                  <a:pt x="3792" y="53911"/>
                </a:lnTo>
                <a:lnTo>
                  <a:pt x="4909" y="59753"/>
                </a:lnTo>
                <a:lnTo>
                  <a:pt x="5654" y="66029"/>
                </a:lnTo>
                <a:lnTo>
                  <a:pt x="6150" y="72594"/>
                </a:lnTo>
                <a:lnTo>
                  <a:pt x="7275" y="78559"/>
                </a:lnTo>
                <a:lnTo>
                  <a:pt x="8819" y="84122"/>
                </a:lnTo>
                <a:lnTo>
                  <a:pt x="10641" y="89419"/>
                </a:lnTo>
                <a:lnTo>
                  <a:pt x="11857" y="95331"/>
                </a:lnTo>
                <a:lnTo>
                  <a:pt x="12667" y="101654"/>
                </a:lnTo>
                <a:lnTo>
                  <a:pt x="13207" y="108251"/>
                </a:lnTo>
                <a:lnTo>
                  <a:pt x="14361" y="114236"/>
                </a:lnTo>
                <a:lnTo>
                  <a:pt x="15924" y="119813"/>
                </a:lnTo>
                <a:lnTo>
                  <a:pt x="17760" y="125120"/>
                </a:lnTo>
                <a:lnTo>
                  <a:pt x="18983" y="130244"/>
                </a:lnTo>
                <a:lnTo>
                  <a:pt x="19799" y="135248"/>
                </a:lnTo>
                <a:lnTo>
                  <a:pt x="20343" y="140172"/>
                </a:lnTo>
                <a:lnTo>
                  <a:pt x="21499" y="145835"/>
                </a:lnTo>
                <a:lnTo>
                  <a:pt x="23064" y="151992"/>
                </a:lnTo>
                <a:lnTo>
                  <a:pt x="24901" y="158478"/>
                </a:lnTo>
                <a:lnTo>
                  <a:pt x="26920" y="163596"/>
                </a:lnTo>
                <a:lnTo>
                  <a:pt x="29059" y="167801"/>
                </a:lnTo>
                <a:lnTo>
                  <a:pt x="31279" y="171399"/>
                </a:lnTo>
                <a:lnTo>
                  <a:pt x="32759" y="175385"/>
                </a:lnTo>
                <a:lnTo>
                  <a:pt x="33745" y="179629"/>
                </a:lnTo>
                <a:lnTo>
                  <a:pt x="34403" y="184047"/>
                </a:lnTo>
                <a:lnTo>
                  <a:pt x="35635" y="188579"/>
                </a:lnTo>
                <a:lnTo>
                  <a:pt x="37250" y="193188"/>
                </a:lnTo>
                <a:lnTo>
                  <a:pt x="42862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995"/>
          <p:cNvSpPr/>
          <p:nvPr/>
        </p:nvSpPr>
        <p:spPr>
          <a:xfrm>
            <a:off x="5865018" y="1935956"/>
            <a:ext cx="228601" cy="14288"/>
          </a:xfrm>
          <a:custGeom>
            <a:avLst/>
            <a:gdLst/>
            <a:ahLst/>
            <a:cxnLst/>
            <a:rect l="0" t="0" r="0" b="0"/>
            <a:pathLst>
              <a:path w="228601" h="14288">
                <a:moveTo>
                  <a:pt x="0" y="0"/>
                </a:moveTo>
                <a:lnTo>
                  <a:pt x="14435" y="0"/>
                </a:lnTo>
                <a:lnTo>
                  <a:pt x="17560" y="794"/>
                </a:lnTo>
                <a:lnTo>
                  <a:pt x="20439" y="2116"/>
                </a:lnTo>
                <a:lnTo>
                  <a:pt x="23151" y="3792"/>
                </a:lnTo>
                <a:lnTo>
                  <a:pt x="26546" y="4909"/>
                </a:lnTo>
                <a:lnTo>
                  <a:pt x="30398" y="5654"/>
                </a:lnTo>
                <a:lnTo>
                  <a:pt x="34553" y="6151"/>
                </a:lnTo>
                <a:lnTo>
                  <a:pt x="38910" y="6482"/>
                </a:lnTo>
                <a:lnTo>
                  <a:pt x="43403" y="6702"/>
                </a:lnTo>
                <a:lnTo>
                  <a:pt x="47985" y="6849"/>
                </a:lnTo>
                <a:lnTo>
                  <a:pt x="52628" y="7741"/>
                </a:lnTo>
                <a:lnTo>
                  <a:pt x="57310" y="9129"/>
                </a:lnTo>
                <a:lnTo>
                  <a:pt x="62020" y="10849"/>
                </a:lnTo>
                <a:lnTo>
                  <a:pt x="66747" y="11995"/>
                </a:lnTo>
                <a:lnTo>
                  <a:pt x="71485" y="12759"/>
                </a:lnTo>
                <a:lnTo>
                  <a:pt x="76232" y="13269"/>
                </a:lnTo>
                <a:lnTo>
                  <a:pt x="80984" y="13608"/>
                </a:lnTo>
                <a:lnTo>
                  <a:pt x="85739" y="13834"/>
                </a:lnTo>
                <a:lnTo>
                  <a:pt x="95256" y="14086"/>
                </a:lnTo>
                <a:lnTo>
                  <a:pt x="183062" y="14287"/>
                </a:lnTo>
                <a:lnTo>
                  <a:pt x="187923" y="13494"/>
                </a:lnTo>
                <a:lnTo>
                  <a:pt x="192751" y="12171"/>
                </a:lnTo>
                <a:lnTo>
                  <a:pt x="197557" y="10495"/>
                </a:lnTo>
                <a:lnTo>
                  <a:pt x="202348" y="9378"/>
                </a:lnTo>
                <a:lnTo>
                  <a:pt x="207130" y="8633"/>
                </a:lnTo>
                <a:lnTo>
                  <a:pt x="211906" y="8136"/>
                </a:lnTo>
                <a:lnTo>
                  <a:pt x="215883" y="7806"/>
                </a:lnTo>
                <a:lnTo>
                  <a:pt x="219328" y="7585"/>
                </a:lnTo>
                <a:lnTo>
                  <a:pt x="228600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996"/>
          <p:cNvSpPr/>
          <p:nvPr/>
        </p:nvSpPr>
        <p:spPr>
          <a:xfrm>
            <a:off x="6229350" y="1493043"/>
            <a:ext cx="1721644" cy="435653"/>
          </a:xfrm>
          <a:custGeom>
            <a:avLst/>
            <a:gdLst/>
            <a:ahLst/>
            <a:cxnLst/>
            <a:rect l="0" t="0" r="0" b="0"/>
            <a:pathLst>
              <a:path w="1721644" h="435653">
                <a:moveTo>
                  <a:pt x="0" y="321469"/>
                </a:moveTo>
                <a:lnTo>
                  <a:pt x="0" y="325261"/>
                </a:lnTo>
                <a:lnTo>
                  <a:pt x="794" y="326379"/>
                </a:lnTo>
                <a:lnTo>
                  <a:pt x="2116" y="327123"/>
                </a:lnTo>
                <a:lnTo>
                  <a:pt x="3792" y="327620"/>
                </a:lnTo>
                <a:lnTo>
                  <a:pt x="7771" y="330288"/>
                </a:lnTo>
                <a:lnTo>
                  <a:pt x="21486" y="343047"/>
                </a:lnTo>
                <a:lnTo>
                  <a:pt x="27011" y="347728"/>
                </a:lnTo>
                <a:lnTo>
                  <a:pt x="43494" y="359317"/>
                </a:lnTo>
                <a:lnTo>
                  <a:pt x="58245" y="372866"/>
                </a:lnTo>
                <a:lnTo>
                  <a:pt x="70086" y="384499"/>
                </a:lnTo>
                <a:lnTo>
                  <a:pt x="87516" y="397743"/>
                </a:lnTo>
                <a:lnTo>
                  <a:pt x="99425" y="412706"/>
                </a:lnTo>
                <a:lnTo>
                  <a:pt x="102002" y="415631"/>
                </a:lnTo>
                <a:lnTo>
                  <a:pt x="105307" y="417581"/>
                </a:lnTo>
                <a:lnTo>
                  <a:pt x="116751" y="421120"/>
                </a:lnTo>
                <a:lnTo>
                  <a:pt x="122797" y="424760"/>
                </a:lnTo>
                <a:lnTo>
                  <a:pt x="133146" y="432771"/>
                </a:lnTo>
                <a:lnTo>
                  <a:pt x="141437" y="435374"/>
                </a:lnTo>
                <a:lnTo>
                  <a:pt x="146241" y="435652"/>
                </a:lnTo>
                <a:lnTo>
                  <a:pt x="147500" y="434897"/>
                </a:lnTo>
                <a:lnTo>
                  <a:pt x="148340" y="433601"/>
                </a:lnTo>
                <a:lnTo>
                  <a:pt x="149687" y="429608"/>
                </a:lnTo>
                <a:lnTo>
                  <a:pt x="153712" y="425124"/>
                </a:lnTo>
                <a:lnTo>
                  <a:pt x="154068" y="423116"/>
                </a:lnTo>
                <a:lnTo>
                  <a:pt x="153512" y="420984"/>
                </a:lnTo>
                <a:lnTo>
                  <a:pt x="152348" y="418768"/>
                </a:lnTo>
                <a:lnTo>
                  <a:pt x="151054" y="412074"/>
                </a:lnTo>
                <a:lnTo>
                  <a:pt x="150709" y="408066"/>
                </a:lnTo>
                <a:lnTo>
                  <a:pt x="146430" y="394840"/>
                </a:lnTo>
                <a:lnTo>
                  <a:pt x="144455" y="385564"/>
                </a:lnTo>
                <a:lnTo>
                  <a:pt x="143577" y="375356"/>
                </a:lnTo>
                <a:lnTo>
                  <a:pt x="143187" y="362881"/>
                </a:lnTo>
                <a:lnTo>
                  <a:pt x="142967" y="342471"/>
                </a:lnTo>
                <a:lnTo>
                  <a:pt x="142142" y="335470"/>
                </a:lnTo>
                <a:lnTo>
                  <a:pt x="140799" y="328422"/>
                </a:lnTo>
                <a:lnTo>
                  <a:pt x="139110" y="321342"/>
                </a:lnTo>
                <a:lnTo>
                  <a:pt x="137983" y="314240"/>
                </a:lnTo>
                <a:lnTo>
                  <a:pt x="137232" y="307125"/>
                </a:lnTo>
                <a:lnTo>
                  <a:pt x="136732" y="300000"/>
                </a:lnTo>
                <a:lnTo>
                  <a:pt x="136398" y="292869"/>
                </a:lnTo>
                <a:lnTo>
                  <a:pt x="136027" y="278595"/>
                </a:lnTo>
                <a:lnTo>
                  <a:pt x="135135" y="271455"/>
                </a:lnTo>
                <a:lnTo>
                  <a:pt x="133746" y="264314"/>
                </a:lnTo>
                <a:lnTo>
                  <a:pt x="132026" y="257172"/>
                </a:lnTo>
                <a:lnTo>
                  <a:pt x="130880" y="250029"/>
                </a:lnTo>
                <a:lnTo>
                  <a:pt x="130116" y="242886"/>
                </a:lnTo>
                <a:lnTo>
                  <a:pt x="129606" y="235743"/>
                </a:lnTo>
                <a:lnTo>
                  <a:pt x="129266" y="227806"/>
                </a:lnTo>
                <a:lnTo>
                  <a:pt x="128889" y="210520"/>
                </a:lnTo>
                <a:lnTo>
                  <a:pt x="128614" y="164601"/>
                </a:lnTo>
                <a:lnTo>
                  <a:pt x="129399" y="157359"/>
                </a:lnTo>
                <a:lnTo>
                  <a:pt x="130716" y="150150"/>
                </a:lnTo>
                <a:lnTo>
                  <a:pt x="132388" y="142962"/>
                </a:lnTo>
                <a:lnTo>
                  <a:pt x="133502" y="135790"/>
                </a:lnTo>
                <a:lnTo>
                  <a:pt x="134245" y="128627"/>
                </a:lnTo>
                <a:lnTo>
                  <a:pt x="135070" y="115111"/>
                </a:lnTo>
                <a:lnTo>
                  <a:pt x="135437" y="103813"/>
                </a:lnTo>
                <a:lnTo>
                  <a:pt x="135673" y="83624"/>
                </a:lnTo>
                <a:lnTo>
                  <a:pt x="135731" y="19061"/>
                </a:lnTo>
                <a:lnTo>
                  <a:pt x="136525" y="17470"/>
                </a:lnTo>
                <a:lnTo>
                  <a:pt x="137848" y="16409"/>
                </a:lnTo>
                <a:lnTo>
                  <a:pt x="139523" y="15702"/>
                </a:lnTo>
                <a:lnTo>
                  <a:pt x="140641" y="14437"/>
                </a:lnTo>
                <a:lnTo>
                  <a:pt x="141385" y="12800"/>
                </a:lnTo>
                <a:lnTo>
                  <a:pt x="141882" y="10915"/>
                </a:lnTo>
                <a:lnTo>
                  <a:pt x="143006" y="9658"/>
                </a:lnTo>
                <a:lnTo>
                  <a:pt x="144550" y="8820"/>
                </a:lnTo>
                <a:lnTo>
                  <a:pt x="148382" y="7889"/>
                </a:lnTo>
                <a:lnTo>
                  <a:pt x="159642" y="7242"/>
                </a:lnTo>
                <a:lnTo>
                  <a:pt x="161990" y="6416"/>
                </a:lnTo>
                <a:lnTo>
                  <a:pt x="166716" y="3381"/>
                </a:lnTo>
                <a:lnTo>
                  <a:pt x="173579" y="1503"/>
                </a:lnTo>
                <a:lnTo>
                  <a:pt x="226524" y="8"/>
                </a:lnTo>
                <a:lnTo>
                  <a:pt x="325359" y="0"/>
                </a:lnTo>
                <a:lnTo>
                  <a:pt x="374981" y="6151"/>
                </a:lnTo>
                <a:lnTo>
                  <a:pt x="424954" y="7057"/>
                </a:lnTo>
                <a:lnTo>
                  <a:pt x="513408" y="7142"/>
                </a:lnTo>
                <a:lnTo>
                  <a:pt x="571689" y="12798"/>
                </a:lnTo>
                <a:lnTo>
                  <a:pt x="622954" y="13993"/>
                </a:lnTo>
                <a:lnTo>
                  <a:pt x="1689132" y="14288"/>
                </a:lnTo>
                <a:lnTo>
                  <a:pt x="1693619" y="15082"/>
                </a:lnTo>
                <a:lnTo>
                  <a:pt x="1706524" y="19942"/>
                </a:lnTo>
                <a:lnTo>
                  <a:pt x="1716716" y="21137"/>
                </a:lnTo>
                <a:lnTo>
                  <a:pt x="1718359" y="22029"/>
                </a:lnTo>
                <a:lnTo>
                  <a:pt x="1719453" y="23417"/>
                </a:lnTo>
                <a:lnTo>
                  <a:pt x="1721643" y="285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997"/>
          <p:cNvSpPr/>
          <p:nvPr/>
        </p:nvSpPr>
        <p:spPr>
          <a:xfrm>
            <a:off x="6666111" y="1635918"/>
            <a:ext cx="41871" cy="235745"/>
          </a:xfrm>
          <a:custGeom>
            <a:avLst/>
            <a:gdLst/>
            <a:ahLst/>
            <a:cxnLst/>
            <a:rect l="0" t="0" r="0" b="0"/>
            <a:pathLst>
              <a:path w="41871" h="235745">
                <a:moveTo>
                  <a:pt x="6151" y="0"/>
                </a:moveTo>
                <a:lnTo>
                  <a:pt x="6151" y="21491"/>
                </a:lnTo>
                <a:lnTo>
                  <a:pt x="5357" y="25440"/>
                </a:lnTo>
                <a:lnTo>
                  <a:pt x="4035" y="29660"/>
                </a:lnTo>
                <a:lnTo>
                  <a:pt x="2358" y="34061"/>
                </a:lnTo>
                <a:lnTo>
                  <a:pt x="1241" y="37789"/>
                </a:lnTo>
                <a:lnTo>
                  <a:pt x="0" y="44047"/>
                </a:lnTo>
                <a:lnTo>
                  <a:pt x="463" y="47621"/>
                </a:lnTo>
                <a:lnTo>
                  <a:pt x="1565" y="51591"/>
                </a:lnTo>
                <a:lnTo>
                  <a:pt x="3094" y="55826"/>
                </a:lnTo>
                <a:lnTo>
                  <a:pt x="4113" y="60236"/>
                </a:lnTo>
                <a:lnTo>
                  <a:pt x="4792" y="64764"/>
                </a:lnTo>
                <a:lnTo>
                  <a:pt x="5245" y="69369"/>
                </a:lnTo>
                <a:lnTo>
                  <a:pt x="5547" y="74028"/>
                </a:lnTo>
                <a:lnTo>
                  <a:pt x="5749" y="78721"/>
                </a:lnTo>
                <a:lnTo>
                  <a:pt x="5972" y="88168"/>
                </a:lnTo>
                <a:lnTo>
                  <a:pt x="6072" y="97659"/>
                </a:lnTo>
                <a:lnTo>
                  <a:pt x="6892" y="101619"/>
                </a:lnTo>
                <a:lnTo>
                  <a:pt x="8232" y="105052"/>
                </a:lnTo>
                <a:lnTo>
                  <a:pt x="9920" y="108135"/>
                </a:lnTo>
                <a:lnTo>
                  <a:pt x="11045" y="111778"/>
                </a:lnTo>
                <a:lnTo>
                  <a:pt x="11795" y="115793"/>
                </a:lnTo>
                <a:lnTo>
                  <a:pt x="12295" y="120058"/>
                </a:lnTo>
                <a:lnTo>
                  <a:pt x="12628" y="125283"/>
                </a:lnTo>
                <a:lnTo>
                  <a:pt x="12851" y="131147"/>
                </a:lnTo>
                <a:lnTo>
                  <a:pt x="13207" y="150084"/>
                </a:lnTo>
                <a:lnTo>
                  <a:pt x="14030" y="154031"/>
                </a:lnTo>
                <a:lnTo>
                  <a:pt x="15372" y="158250"/>
                </a:lnTo>
                <a:lnTo>
                  <a:pt x="17061" y="162650"/>
                </a:lnTo>
                <a:lnTo>
                  <a:pt x="18187" y="167171"/>
                </a:lnTo>
                <a:lnTo>
                  <a:pt x="18937" y="171773"/>
                </a:lnTo>
                <a:lnTo>
                  <a:pt x="19437" y="176427"/>
                </a:lnTo>
                <a:lnTo>
                  <a:pt x="20565" y="181118"/>
                </a:lnTo>
                <a:lnTo>
                  <a:pt x="22110" y="185833"/>
                </a:lnTo>
                <a:lnTo>
                  <a:pt x="23934" y="190564"/>
                </a:lnTo>
                <a:lnTo>
                  <a:pt x="25151" y="194512"/>
                </a:lnTo>
                <a:lnTo>
                  <a:pt x="25961" y="197937"/>
                </a:lnTo>
                <a:lnTo>
                  <a:pt x="26502" y="201014"/>
                </a:lnTo>
                <a:lnTo>
                  <a:pt x="27655" y="204653"/>
                </a:lnTo>
                <a:lnTo>
                  <a:pt x="29219" y="208667"/>
                </a:lnTo>
                <a:lnTo>
                  <a:pt x="33638" y="218930"/>
                </a:lnTo>
                <a:lnTo>
                  <a:pt x="34404" y="224500"/>
                </a:lnTo>
                <a:lnTo>
                  <a:pt x="34631" y="231178"/>
                </a:lnTo>
                <a:lnTo>
                  <a:pt x="35456" y="232700"/>
                </a:lnTo>
                <a:lnTo>
                  <a:pt x="36800" y="233714"/>
                </a:lnTo>
                <a:lnTo>
                  <a:pt x="41870" y="2357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998"/>
          <p:cNvSpPr/>
          <p:nvPr/>
        </p:nvSpPr>
        <p:spPr>
          <a:xfrm>
            <a:off x="6793706" y="1628775"/>
            <a:ext cx="271463" cy="207169"/>
          </a:xfrm>
          <a:custGeom>
            <a:avLst/>
            <a:gdLst/>
            <a:ahLst/>
            <a:cxnLst/>
            <a:rect l="0" t="0" r="0" b="0"/>
            <a:pathLst>
              <a:path w="271463" h="207169">
                <a:moveTo>
                  <a:pt x="0" y="57150"/>
                </a:moveTo>
                <a:lnTo>
                  <a:pt x="0" y="50999"/>
                </a:lnTo>
                <a:lnTo>
                  <a:pt x="3793" y="46508"/>
                </a:lnTo>
                <a:lnTo>
                  <a:pt x="4910" y="44499"/>
                </a:lnTo>
                <a:lnTo>
                  <a:pt x="6151" y="40150"/>
                </a:lnTo>
                <a:lnTo>
                  <a:pt x="7275" y="38673"/>
                </a:lnTo>
                <a:lnTo>
                  <a:pt x="8819" y="37688"/>
                </a:lnTo>
                <a:lnTo>
                  <a:pt x="10643" y="37031"/>
                </a:lnTo>
                <a:lnTo>
                  <a:pt x="14784" y="34185"/>
                </a:lnTo>
                <a:lnTo>
                  <a:pt x="21578" y="28120"/>
                </a:lnTo>
                <a:lnTo>
                  <a:pt x="28618" y="21296"/>
                </a:lnTo>
                <a:lnTo>
                  <a:pt x="38109" y="11879"/>
                </a:lnTo>
                <a:lnTo>
                  <a:pt x="44983" y="7131"/>
                </a:lnTo>
                <a:lnTo>
                  <a:pt x="52536" y="3169"/>
                </a:lnTo>
                <a:lnTo>
                  <a:pt x="58539" y="1408"/>
                </a:lnTo>
                <a:lnTo>
                  <a:pt x="66381" y="417"/>
                </a:lnTo>
                <a:lnTo>
                  <a:pt x="73423" y="185"/>
                </a:lnTo>
                <a:lnTo>
                  <a:pt x="104891" y="10"/>
                </a:lnTo>
                <a:lnTo>
                  <a:pt x="141134" y="0"/>
                </a:lnTo>
                <a:lnTo>
                  <a:pt x="146334" y="2116"/>
                </a:lnTo>
                <a:lnTo>
                  <a:pt x="149943" y="3792"/>
                </a:lnTo>
                <a:lnTo>
                  <a:pt x="152350" y="5703"/>
                </a:lnTo>
                <a:lnTo>
                  <a:pt x="153954" y="7771"/>
                </a:lnTo>
                <a:lnTo>
                  <a:pt x="156530" y="12184"/>
                </a:lnTo>
                <a:lnTo>
                  <a:pt x="160321" y="16792"/>
                </a:lnTo>
                <a:lnTo>
                  <a:pt x="161650" y="19132"/>
                </a:lnTo>
                <a:lnTo>
                  <a:pt x="163125" y="23849"/>
                </a:lnTo>
                <a:lnTo>
                  <a:pt x="163781" y="28591"/>
                </a:lnTo>
                <a:lnTo>
                  <a:pt x="164073" y="33344"/>
                </a:lnTo>
                <a:lnTo>
                  <a:pt x="164202" y="38103"/>
                </a:lnTo>
                <a:lnTo>
                  <a:pt x="164297" y="58538"/>
                </a:lnTo>
                <a:lnTo>
                  <a:pt x="163506" y="62044"/>
                </a:lnTo>
                <a:lnTo>
                  <a:pt x="162186" y="65969"/>
                </a:lnTo>
                <a:lnTo>
                  <a:pt x="160511" y="70173"/>
                </a:lnTo>
                <a:lnTo>
                  <a:pt x="157807" y="73769"/>
                </a:lnTo>
                <a:lnTo>
                  <a:pt x="150570" y="79882"/>
                </a:lnTo>
                <a:lnTo>
                  <a:pt x="147211" y="83417"/>
                </a:lnTo>
                <a:lnTo>
                  <a:pt x="144179" y="87361"/>
                </a:lnTo>
                <a:lnTo>
                  <a:pt x="141362" y="91578"/>
                </a:lnTo>
                <a:lnTo>
                  <a:pt x="138691" y="95183"/>
                </a:lnTo>
                <a:lnTo>
                  <a:pt x="133607" y="101306"/>
                </a:lnTo>
                <a:lnTo>
                  <a:pt x="131140" y="104843"/>
                </a:lnTo>
                <a:lnTo>
                  <a:pt x="128702" y="108789"/>
                </a:lnTo>
                <a:lnTo>
                  <a:pt x="126283" y="113007"/>
                </a:lnTo>
                <a:lnTo>
                  <a:pt x="123876" y="116613"/>
                </a:lnTo>
                <a:lnTo>
                  <a:pt x="119085" y="122736"/>
                </a:lnTo>
                <a:lnTo>
                  <a:pt x="112194" y="128103"/>
                </a:lnTo>
                <a:lnTo>
                  <a:pt x="104632" y="133134"/>
                </a:lnTo>
                <a:lnTo>
                  <a:pt x="98626" y="138017"/>
                </a:lnTo>
                <a:lnTo>
                  <a:pt x="95913" y="141223"/>
                </a:lnTo>
                <a:lnTo>
                  <a:pt x="93310" y="144949"/>
                </a:lnTo>
                <a:lnTo>
                  <a:pt x="90782" y="149020"/>
                </a:lnTo>
                <a:lnTo>
                  <a:pt x="89096" y="152528"/>
                </a:lnTo>
                <a:lnTo>
                  <a:pt x="87223" y="158542"/>
                </a:lnTo>
                <a:lnTo>
                  <a:pt x="84274" y="163861"/>
                </a:lnTo>
                <a:lnTo>
                  <a:pt x="80317" y="168870"/>
                </a:lnTo>
                <a:lnTo>
                  <a:pt x="75914" y="173743"/>
                </a:lnTo>
                <a:lnTo>
                  <a:pt x="74422" y="176153"/>
                </a:lnTo>
                <a:lnTo>
                  <a:pt x="72764" y="180948"/>
                </a:lnTo>
                <a:lnTo>
                  <a:pt x="71528" y="182545"/>
                </a:lnTo>
                <a:lnTo>
                  <a:pt x="69910" y="183609"/>
                </a:lnTo>
                <a:lnTo>
                  <a:pt x="68038" y="184318"/>
                </a:lnTo>
                <a:lnTo>
                  <a:pt x="66789" y="185585"/>
                </a:lnTo>
                <a:lnTo>
                  <a:pt x="65958" y="187223"/>
                </a:lnTo>
                <a:lnTo>
                  <a:pt x="64622" y="191763"/>
                </a:lnTo>
                <a:lnTo>
                  <a:pt x="64391" y="196342"/>
                </a:lnTo>
                <a:lnTo>
                  <a:pt x="65152" y="197569"/>
                </a:lnTo>
                <a:lnTo>
                  <a:pt x="66454" y="198388"/>
                </a:lnTo>
                <a:lnTo>
                  <a:pt x="68115" y="198933"/>
                </a:lnTo>
                <a:lnTo>
                  <a:pt x="69222" y="200091"/>
                </a:lnTo>
                <a:lnTo>
                  <a:pt x="69961" y="201656"/>
                </a:lnTo>
                <a:lnTo>
                  <a:pt x="70453" y="203493"/>
                </a:lnTo>
                <a:lnTo>
                  <a:pt x="71574" y="204718"/>
                </a:lnTo>
                <a:lnTo>
                  <a:pt x="73116" y="205535"/>
                </a:lnTo>
                <a:lnTo>
                  <a:pt x="76946" y="206442"/>
                </a:lnTo>
                <a:lnTo>
                  <a:pt x="83564" y="206953"/>
                </a:lnTo>
                <a:lnTo>
                  <a:pt x="90553" y="207105"/>
                </a:lnTo>
                <a:lnTo>
                  <a:pt x="141524" y="207168"/>
                </a:lnTo>
                <a:lnTo>
                  <a:pt x="145943" y="206374"/>
                </a:lnTo>
                <a:lnTo>
                  <a:pt x="150477" y="205052"/>
                </a:lnTo>
                <a:lnTo>
                  <a:pt x="158954" y="202259"/>
                </a:lnTo>
                <a:lnTo>
                  <a:pt x="165367" y="201017"/>
                </a:lnTo>
                <a:lnTo>
                  <a:pt x="172980" y="200466"/>
                </a:lnTo>
                <a:lnTo>
                  <a:pt x="180862" y="200221"/>
                </a:lnTo>
                <a:lnTo>
                  <a:pt x="190554" y="200083"/>
                </a:lnTo>
                <a:lnTo>
                  <a:pt x="249726" y="200025"/>
                </a:lnTo>
                <a:lnTo>
                  <a:pt x="253002" y="199231"/>
                </a:lnTo>
                <a:lnTo>
                  <a:pt x="260613" y="195115"/>
                </a:lnTo>
                <a:lnTo>
                  <a:pt x="262671" y="193874"/>
                </a:lnTo>
                <a:lnTo>
                  <a:pt x="265703" y="193322"/>
                </a:lnTo>
                <a:lnTo>
                  <a:pt x="271462" y="19288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999"/>
          <p:cNvSpPr/>
          <p:nvPr/>
        </p:nvSpPr>
        <p:spPr>
          <a:xfrm>
            <a:off x="7115175" y="1621925"/>
            <a:ext cx="77580" cy="228307"/>
          </a:xfrm>
          <a:custGeom>
            <a:avLst/>
            <a:gdLst/>
            <a:ahLst/>
            <a:cxnLst/>
            <a:rect l="0" t="0" r="0" b="0"/>
            <a:pathLst>
              <a:path w="77580" h="228307">
                <a:moveTo>
                  <a:pt x="0" y="6850"/>
                </a:moveTo>
                <a:lnTo>
                  <a:pt x="0" y="0"/>
                </a:lnTo>
                <a:lnTo>
                  <a:pt x="2116" y="1953"/>
                </a:lnTo>
                <a:lnTo>
                  <a:pt x="6150" y="5883"/>
                </a:lnTo>
                <a:lnTo>
                  <a:pt x="6702" y="8536"/>
                </a:lnTo>
                <a:lnTo>
                  <a:pt x="7013" y="14493"/>
                </a:lnTo>
                <a:lnTo>
                  <a:pt x="7118" y="23617"/>
                </a:lnTo>
                <a:lnTo>
                  <a:pt x="7920" y="25965"/>
                </a:lnTo>
                <a:lnTo>
                  <a:pt x="9249" y="28325"/>
                </a:lnTo>
                <a:lnTo>
                  <a:pt x="10928" y="30691"/>
                </a:lnTo>
                <a:lnTo>
                  <a:pt x="12794" y="37554"/>
                </a:lnTo>
                <a:lnTo>
                  <a:pt x="13292" y="41607"/>
                </a:lnTo>
                <a:lnTo>
                  <a:pt x="13845" y="48226"/>
                </a:lnTo>
                <a:lnTo>
                  <a:pt x="14090" y="54608"/>
                </a:lnTo>
                <a:lnTo>
                  <a:pt x="14261" y="72445"/>
                </a:lnTo>
                <a:lnTo>
                  <a:pt x="15064" y="75980"/>
                </a:lnTo>
                <a:lnTo>
                  <a:pt x="16392" y="79924"/>
                </a:lnTo>
                <a:lnTo>
                  <a:pt x="18071" y="84141"/>
                </a:lnTo>
                <a:lnTo>
                  <a:pt x="19191" y="88539"/>
                </a:lnTo>
                <a:lnTo>
                  <a:pt x="19938" y="93060"/>
                </a:lnTo>
                <a:lnTo>
                  <a:pt x="20435" y="97660"/>
                </a:lnTo>
                <a:lnTo>
                  <a:pt x="20767" y="102315"/>
                </a:lnTo>
                <a:lnTo>
                  <a:pt x="20989" y="107006"/>
                </a:lnTo>
                <a:lnTo>
                  <a:pt x="21135" y="111720"/>
                </a:lnTo>
                <a:lnTo>
                  <a:pt x="22028" y="116451"/>
                </a:lnTo>
                <a:lnTo>
                  <a:pt x="23417" y="121192"/>
                </a:lnTo>
                <a:lnTo>
                  <a:pt x="25136" y="125940"/>
                </a:lnTo>
                <a:lnTo>
                  <a:pt x="26282" y="129900"/>
                </a:lnTo>
                <a:lnTo>
                  <a:pt x="27556" y="136416"/>
                </a:lnTo>
                <a:lnTo>
                  <a:pt x="28689" y="140058"/>
                </a:lnTo>
                <a:lnTo>
                  <a:pt x="30239" y="144074"/>
                </a:lnTo>
                <a:lnTo>
                  <a:pt x="32065" y="148339"/>
                </a:lnTo>
                <a:lnTo>
                  <a:pt x="34095" y="155194"/>
                </a:lnTo>
                <a:lnTo>
                  <a:pt x="35790" y="161680"/>
                </a:lnTo>
                <a:lnTo>
                  <a:pt x="37354" y="165633"/>
                </a:lnTo>
                <a:lnTo>
                  <a:pt x="39190" y="169855"/>
                </a:lnTo>
                <a:lnTo>
                  <a:pt x="41208" y="173464"/>
                </a:lnTo>
                <a:lnTo>
                  <a:pt x="43347" y="176663"/>
                </a:lnTo>
                <a:lnTo>
                  <a:pt x="45566" y="179590"/>
                </a:lnTo>
                <a:lnTo>
                  <a:pt x="47840" y="183128"/>
                </a:lnTo>
                <a:lnTo>
                  <a:pt x="50149" y="187075"/>
                </a:lnTo>
                <a:lnTo>
                  <a:pt x="52483" y="191294"/>
                </a:lnTo>
                <a:lnTo>
                  <a:pt x="54832" y="194900"/>
                </a:lnTo>
                <a:lnTo>
                  <a:pt x="57192" y="198098"/>
                </a:lnTo>
                <a:lnTo>
                  <a:pt x="59559" y="201023"/>
                </a:lnTo>
                <a:lnTo>
                  <a:pt x="61138" y="203767"/>
                </a:lnTo>
                <a:lnTo>
                  <a:pt x="62891" y="208933"/>
                </a:lnTo>
                <a:lnTo>
                  <a:pt x="63670" y="213875"/>
                </a:lnTo>
                <a:lnTo>
                  <a:pt x="63878" y="216304"/>
                </a:lnTo>
                <a:lnTo>
                  <a:pt x="64810" y="217923"/>
                </a:lnTo>
                <a:lnTo>
                  <a:pt x="66225" y="219003"/>
                </a:lnTo>
                <a:lnTo>
                  <a:pt x="67963" y="219723"/>
                </a:lnTo>
                <a:lnTo>
                  <a:pt x="69121" y="220996"/>
                </a:lnTo>
                <a:lnTo>
                  <a:pt x="69893" y="222639"/>
                </a:lnTo>
                <a:lnTo>
                  <a:pt x="71347" y="227974"/>
                </a:lnTo>
                <a:lnTo>
                  <a:pt x="73514" y="228158"/>
                </a:lnTo>
                <a:lnTo>
                  <a:pt x="77579" y="228277"/>
                </a:lnTo>
                <a:lnTo>
                  <a:pt x="76019" y="228293"/>
                </a:lnTo>
                <a:lnTo>
                  <a:pt x="71437" y="2283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1000"/>
          <p:cNvSpPr/>
          <p:nvPr/>
        </p:nvSpPr>
        <p:spPr>
          <a:xfrm>
            <a:off x="5479256" y="2028825"/>
            <a:ext cx="2057401" cy="50007"/>
          </a:xfrm>
          <a:custGeom>
            <a:avLst/>
            <a:gdLst/>
            <a:ahLst/>
            <a:cxnLst/>
            <a:rect l="0" t="0" r="0" b="0"/>
            <a:pathLst>
              <a:path w="2057401" h="50007">
                <a:moveTo>
                  <a:pt x="0" y="50006"/>
                </a:moveTo>
                <a:lnTo>
                  <a:pt x="9943" y="50006"/>
                </a:lnTo>
                <a:lnTo>
                  <a:pt x="11391" y="49212"/>
                </a:lnTo>
                <a:lnTo>
                  <a:pt x="12356" y="47889"/>
                </a:lnTo>
                <a:lnTo>
                  <a:pt x="13000" y="46214"/>
                </a:lnTo>
                <a:lnTo>
                  <a:pt x="15017" y="45096"/>
                </a:lnTo>
                <a:lnTo>
                  <a:pt x="21491" y="43855"/>
                </a:lnTo>
                <a:lnTo>
                  <a:pt x="47839" y="42949"/>
                </a:lnTo>
                <a:lnTo>
                  <a:pt x="52530" y="42126"/>
                </a:lnTo>
                <a:lnTo>
                  <a:pt x="57245" y="40784"/>
                </a:lnTo>
                <a:lnTo>
                  <a:pt x="61976" y="39095"/>
                </a:lnTo>
                <a:lnTo>
                  <a:pt x="66717" y="37970"/>
                </a:lnTo>
                <a:lnTo>
                  <a:pt x="76219" y="36719"/>
                </a:lnTo>
                <a:lnTo>
                  <a:pt x="114719" y="35806"/>
                </a:lnTo>
                <a:lnTo>
                  <a:pt x="120930" y="34983"/>
                </a:lnTo>
                <a:lnTo>
                  <a:pt x="126658" y="33641"/>
                </a:lnTo>
                <a:lnTo>
                  <a:pt x="132063" y="31952"/>
                </a:lnTo>
                <a:lnTo>
                  <a:pt x="138048" y="30826"/>
                </a:lnTo>
                <a:lnTo>
                  <a:pt x="151048" y="29575"/>
                </a:lnTo>
                <a:lnTo>
                  <a:pt x="171755" y="28871"/>
                </a:lnTo>
                <a:lnTo>
                  <a:pt x="178797" y="27978"/>
                </a:lnTo>
                <a:lnTo>
                  <a:pt x="185873" y="26590"/>
                </a:lnTo>
                <a:lnTo>
                  <a:pt x="192972" y="24870"/>
                </a:lnTo>
                <a:lnTo>
                  <a:pt x="200085" y="23724"/>
                </a:lnTo>
                <a:lnTo>
                  <a:pt x="214339" y="22450"/>
                </a:lnTo>
                <a:lnTo>
                  <a:pt x="274628" y="21471"/>
                </a:lnTo>
                <a:lnTo>
                  <a:pt x="606338" y="21431"/>
                </a:lnTo>
                <a:lnTo>
                  <a:pt x="616950" y="20637"/>
                </a:lnTo>
                <a:lnTo>
                  <a:pt x="627200" y="19314"/>
                </a:lnTo>
                <a:lnTo>
                  <a:pt x="637209" y="17639"/>
                </a:lnTo>
                <a:lnTo>
                  <a:pt x="647849" y="16521"/>
                </a:lnTo>
                <a:lnTo>
                  <a:pt x="670256" y="15280"/>
                </a:lnTo>
                <a:lnTo>
                  <a:pt x="730724" y="14374"/>
                </a:lnTo>
                <a:lnTo>
                  <a:pt x="862341" y="14288"/>
                </a:lnTo>
                <a:lnTo>
                  <a:pt x="874138" y="13494"/>
                </a:lnTo>
                <a:lnTo>
                  <a:pt x="885971" y="12170"/>
                </a:lnTo>
                <a:lnTo>
                  <a:pt x="897828" y="10495"/>
                </a:lnTo>
                <a:lnTo>
                  <a:pt x="909702" y="9378"/>
                </a:lnTo>
                <a:lnTo>
                  <a:pt x="933479" y="8136"/>
                </a:lnTo>
                <a:lnTo>
                  <a:pt x="992985" y="7274"/>
                </a:lnTo>
                <a:lnTo>
                  <a:pt x="1080118" y="7151"/>
                </a:lnTo>
                <a:lnTo>
                  <a:pt x="1093141" y="6355"/>
                </a:lnTo>
                <a:lnTo>
                  <a:pt x="1105791" y="5030"/>
                </a:lnTo>
                <a:lnTo>
                  <a:pt x="1118194" y="3353"/>
                </a:lnTo>
                <a:lnTo>
                  <a:pt x="1130432" y="2235"/>
                </a:lnTo>
                <a:lnTo>
                  <a:pt x="1154611" y="993"/>
                </a:lnTo>
                <a:lnTo>
                  <a:pt x="1216515" y="130"/>
                </a:lnTo>
                <a:lnTo>
                  <a:pt x="1425281" y="0"/>
                </a:lnTo>
                <a:lnTo>
                  <a:pt x="1438344" y="793"/>
                </a:lnTo>
                <a:lnTo>
                  <a:pt x="1451814" y="2116"/>
                </a:lnTo>
                <a:lnTo>
                  <a:pt x="1465558" y="3792"/>
                </a:lnTo>
                <a:lnTo>
                  <a:pt x="1478688" y="4909"/>
                </a:lnTo>
                <a:lnTo>
                  <a:pt x="1503861" y="6150"/>
                </a:lnTo>
                <a:lnTo>
                  <a:pt x="1557269" y="6947"/>
                </a:lnTo>
                <a:lnTo>
                  <a:pt x="1661024" y="7136"/>
                </a:lnTo>
                <a:lnTo>
                  <a:pt x="1673293" y="7932"/>
                </a:lnTo>
                <a:lnTo>
                  <a:pt x="1685441" y="9257"/>
                </a:lnTo>
                <a:lnTo>
                  <a:pt x="1697509" y="10933"/>
                </a:lnTo>
                <a:lnTo>
                  <a:pt x="1710316" y="12051"/>
                </a:lnTo>
                <a:lnTo>
                  <a:pt x="1737247" y="13293"/>
                </a:lnTo>
                <a:lnTo>
                  <a:pt x="1799771" y="14156"/>
                </a:lnTo>
                <a:lnTo>
                  <a:pt x="1823836" y="15023"/>
                </a:lnTo>
                <a:lnTo>
                  <a:pt x="1835809" y="16365"/>
                </a:lnTo>
                <a:lnTo>
                  <a:pt x="1847761" y="18054"/>
                </a:lnTo>
                <a:lnTo>
                  <a:pt x="1858903" y="19179"/>
                </a:lnTo>
                <a:lnTo>
                  <a:pt x="1879749" y="20430"/>
                </a:lnTo>
                <a:lnTo>
                  <a:pt x="1938211" y="21343"/>
                </a:lnTo>
                <a:lnTo>
                  <a:pt x="2018844" y="21430"/>
                </a:lnTo>
                <a:lnTo>
                  <a:pt x="2023758" y="22224"/>
                </a:lnTo>
                <a:lnTo>
                  <a:pt x="2028622" y="23547"/>
                </a:lnTo>
                <a:lnTo>
                  <a:pt x="2033452" y="25223"/>
                </a:lnTo>
                <a:lnTo>
                  <a:pt x="2037466" y="26340"/>
                </a:lnTo>
                <a:lnTo>
                  <a:pt x="2044042" y="27582"/>
                </a:lnTo>
                <a:lnTo>
                  <a:pt x="2055862" y="28487"/>
                </a:lnTo>
                <a:lnTo>
                  <a:pt x="2056374" y="27723"/>
                </a:lnTo>
                <a:lnTo>
                  <a:pt x="2056716" y="26419"/>
                </a:lnTo>
                <a:lnTo>
                  <a:pt x="2057400" y="214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1001"/>
          <p:cNvSpPr/>
          <p:nvPr/>
        </p:nvSpPr>
        <p:spPr>
          <a:xfrm>
            <a:off x="6250781" y="2100262"/>
            <a:ext cx="249935" cy="228601"/>
          </a:xfrm>
          <a:custGeom>
            <a:avLst/>
            <a:gdLst/>
            <a:ahLst/>
            <a:cxnLst/>
            <a:rect l="0" t="0" r="0" b="0"/>
            <a:pathLst>
              <a:path w="249935" h="228601">
                <a:moveTo>
                  <a:pt x="57150" y="0"/>
                </a:moveTo>
                <a:lnTo>
                  <a:pt x="50300" y="0"/>
                </a:lnTo>
                <a:lnTo>
                  <a:pt x="50093" y="3792"/>
                </a:lnTo>
                <a:lnTo>
                  <a:pt x="49270" y="5703"/>
                </a:lnTo>
                <a:lnTo>
                  <a:pt x="46240" y="9943"/>
                </a:lnTo>
                <a:lnTo>
                  <a:pt x="44320" y="11391"/>
                </a:lnTo>
                <a:lnTo>
                  <a:pt x="42247" y="12357"/>
                </a:lnTo>
                <a:lnTo>
                  <a:pt x="40071" y="13000"/>
                </a:lnTo>
                <a:lnTo>
                  <a:pt x="38620" y="14223"/>
                </a:lnTo>
                <a:lnTo>
                  <a:pt x="37652" y="15832"/>
                </a:lnTo>
                <a:lnTo>
                  <a:pt x="37008" y="17699"/>
                </a:lnTo>
                <a:lnTo>
                  <a:pt x="36292" y="24006"/>
                </a:lnTo>
                <a:lnTo>
                  <a:pt x="36101" y="27910"/>
                </a:lnTo>
                <a:lnTo>
                  <a:pt x="35180" y="30513"/>
                </a:lnTo>
                <a:lnTo>
                  <a:pt x="33772" y="32248"/>
                </a:lnTo>
                <a:lnTo>
                  <a:pt x="32039" y="33405"/>
                </a:lnTo>
                <a:lnTo>
                  <a:pt x="27998" y="38924"/>
                </a:lnTo>
                <a:lnTo>
                  <a:pt x="25809" y="42618"/>
                </a:lnTo>
                <a:lnTo>
                  <a:pt x="23556" y="45081"/>
                </a:lnTo>
                <a:lnTo>
                  <a:pt x="21260" y="46723"/>
                </a:lnTo>
                <a:lnTo>
                  <a:pt x="18936" y="47817"/>
                </a:lnTo>
                <a:lnTo>
                  <a:pt x="17386" y="49341"/>
                </a:lnTo>
                <a:lnTo>
                  <a:pt x="16353" y="51150"/>
                </a:lnTo>
                <a:lnTo>
                  <a:pt x="15665" y="53150"/>
                </a:lnTo>
                <a:lnTo>
                  <a:pt x="12783" y="57489"/>
                </a:lnTo>
                <a:lnTo>
                  <a:pt x="10903" y="59757"/>
                </a:lnTo>
                <a:lnTo>
                  <a:pt x="9650" y="62063"/>
                </a:lnTo>
                <a:lnTo>
                  <a:pt x="7092" y="69101"/>
                </a:lnTo>
                <a:lnTo>
                  <a:pt x="2454" y="76213"/>
                </a:lnTo>
                <a:lnTo>
                  <a:pt x="1091" y="80969"/>
                </a:lnTo>
                <a:lnTo>
                  <a:pt x="323" y="88108"/>
                </a:lnTo>
                <a:lnTo>
                  <a:pt x="96" y="95251"/>
                </a:lnTo>
                <a:lnTo>
                  <a:pt x="13" y="101502"/>
                </a:lnTo>
                <a:lnTo>
                  <a:pt x="0" y="141848"/>
                </a:lnTo>
                <a:lnTo>
                  <a:pt x="6151" y="148936"/>
                </a:lnTo>
                <a:lnTo>
                  <a:pt x="6849" y="149698"/>
                </a:lnTo>
                <a:lnTo>
                  <a:pt x="7132" y="156709"/>
                </a:lnTo>
                <a:lnTo>
                  <a:pt x="7143" y="157136"/>
                </a:lnTo>
                <a:lnTo>
                  <a:pt x="13294" y="163311"/>
                </a:lnTo>
                <a:lnTo>
                  <a:pt x="15963" y="163864"/>
                </a:lnTo>
                <a:lnTo>
                  <a:pt x="20351" y="164219"/>
                </a:lnTo>
                <a:lnTo>
                  <a:pt x="27487" y="170449"/>
                </a:lnTo>
                <a:lnTo>
                  <a:pt x="30208" y="171005"/>
                </a:lnTo>
                <a:lnTo>
                  <a:pt x="37351" y="171411"/>
                </a:lnTo>
                <a:lnTo>
                  <a:pt x="45566" y="171442"/>
                </a:lnTo>
                <a:lnTo>
                  <a:pt x="47840" y="172239"/>
                </a:lnTo>
                <a:lnTo>
                  <a:pt x="54832" y="176358"/>
                </a:lnTo>
                <a:lnTo>
                  <a:pt x="59560" y="177600"/>
                </a:lnTo>
                <a:lnTo>
                  <a:pt x="66683" y="178299"/>
                </a:lnTo>
                <a:lnTo>
                  <a:pt x="73821" y="178507"/>
                </a:lnTo>
                <a:lnTo>
                  <a:pt x="76202" y="179329"/>
                </a:lnTo>
                <a:lnTo>
                  <a:pt x="80963" y="182360"/>
                </a:lnTo>
                <a:lnTo>
                  <a:pt x="87842" y="184236"/>
                </a:lnTo>
                <a:lnTo>
                  <a:pt x="95397" y="185070"/>
                </a:lnTo>
                <a:lnTo>
                  <a:pt x="101401" y="185441"/>
                </a:lnTo>
                <a:lnTo>
                  <a:pt x="106715" y="185606"/>
                </a:lnTo>
                <a:lnTo>
                  <a:pt x="116286" y="185699"/>
                </a:lnTo>
                <a:lnTo>
                  <a:pt x="170177" y="185738"/>
                </a:lnTo>
                <a:lnTo>
                  <a:pt x="173777" y="184944"/>
                </a:lnTo>
                <a:lnTo>
                  <a:pt x="179892" y="181945"/>
                </a:lnTo>
                <a:lnTo>
                  <a:pt x="187373" y="180083"/>
                </a:lnTo>
                <a:lnTo>
                  <a:pt x="191590" y="179587"/>
                </a:lnTo>
                <a:lnTo>
                  <a:pt x="195196" y="178462"/>
                </a:lnTo>
                <a:lnTo>
                  <a:pt x="201318" y="175096"/>
                </a:lnTo>
                <a:lnTo>
                  <a:pt x="206685" y="173070"/>
                </a:lnTo>
                <a:lnTo>
                  <a:pt x="209227" y="172530"/>
                </a:lnTo>
                <a:lnTo>
                  <a:pt x="214169" y="169813"/>
                </a:lnTo>
                <a:lnTo>
                  <a:pt x="219805" y="165960"/>
                </a:lnTo>
                <a:lnTo>
                  <a:pt x="227601" y="161602"/>
                </a:lnTo>
                <a:lnTo>
                  <a:pt x="230316" y="159328"/>
                </a:lnTo>
                <a:lnTo>
                  <a:pt x="232125" y="157019"/>
                </a:lnTo>
                <a:lnTo>
                  <a:pt x="233331" y="154686"/>
                </a:lnTo>
                <a:lnTo>
                  <a:pt x="234929" y="153130"/>
                </a:lnTo>
                <a:lnTo>
                  <a:pt x="236788" y="152093"/>
                </a:lnTo>
                <a:lnTo>
                  <a:pt x="238821" y="151402"/>
                </a:lnTo>
                <a:lnTo>
                  <a:pt x="240177" y="150147"/>
                </a:lnTo>
                <a:lnTo>
                  <a:pt x="241080" y="148517"/>
                </a:lnTo>
                <a:lnTo>
                  <a:pt x="241683" y="146636"/>
                </a:lnTo>
                <a:lnTo>
                  <a:pt x="244469" y="142430"/>
                </a:lnTo>
                <a:lnTo>
                  <a:pt x="248932" y="137054"/>
                </a:lnTo>
                <a:lnTo>
                  <a:pt x="249543" y="134203"/>
                </a:lnTo>
                <a:lnTo>
                  <a:pt x="249934" y="129697"/>
                </a:lnTo>
                <a:lnTo>
                  <a:pt x="247871" y="126964"/>
                </a:lnTo>
                <a:lnTo>
                  <a:pt x="246210" y="125124"/>
                </a:lnTo>
                <a:lnTo>
                  <a:pt x="245103" y="123104"/>
                </a:lnTo>
                <a:lnTo>
                  <a:pt x="243872" y="118742"/>
                </a:lnTo>
                <a:lnTo>
                  <a:pt x="242750" y="117261"/>
                </a:lnTo>
                <a:lnTo>
                  <a:pt x="241208" y="116274"/>
                </a:lnTo>
                <a:lnTo>
                  <a:pt x="237379" y="115177"/>
                </a:lnTo>
                <a:lnTo>
                  <a:pt x="230760" y="114560"/>
                </a:lnTo>
                <a:lnTo>
                  <a:pt x="222838" y="114334"/>
                </a:lnTo>
                <a:lnTo>
                  <a:pt x="197618" y="114300"/>
                </a:lnTo>
                <a:lnTo>
                  <a:pt x="195245" y="115094"/>
                </a:lnTo>
                <a:lnTo>
                  <a:pt x="190492" y="118092"/>
                </a:lnTo>
                <a:lnTo>
                  <a:pt x="183354" y="124243"/>
                </a:lnTo>
                <a:lnTo>
                  <a:pt x="176211" y="131093"/>
                </a:lnTo>
                <a:lnTo>
                  <a:pt x="147637" y="159545"/>
                </a:lnTo>
                <a:lnTo>
                  <a:pt x="146050" y="161926"/>
                </a:lnTo>
                <a:lnTo>
                  <a:pt x="144286" y="166688"/>
                </a:lnTo>
                <a:lnTo>
                  <a:pt x="143502" y="173567"/>
                </a:lnTo>
                <a:lnTo>
                  <a:pt x="143153" y="181122"/>
                </a:lnTo>
                <a:lnTo>
                  <a:pt x="142999" y="187126"/>
                </a:lnTo>
                <a:lnTo>
                  <a:pt x="142878" y="205732"/>
                </a:lnTo>
                <a:lnTo>
                  <a:pt x="142875" y="220365"/>
                </a:lnTo>
                <a:lnTo>
                  <a:pt x="148529" y="226967"/>
                </a:lnTo>
                <a:lnTo>
                  <a:pt x="149026" y="227511"/>
                </a:lnTo>
                <a:lnTo>
                  <a:pt x="150150" y="227874"/>
                </a:lnTo>
                <a:lnTo>
                  <a:pt x="157162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1002"/>
          <p:cNvSpPr/>
          <p:nvPr/>
        </p:nvSpPr>
        <p:spPr>
          <a:xfrm>
            <a:off x="3307556" y="2786062"/>
            <a:ext cx="242888" cy="28576"/>
          </a:xfrm>
          <a:custGeom>
            <a:avLst/>
            <a:gdLst/>
            <a:ahLst/>
            <a:cxnLst/>
            <a:rect l="0" t="0" r="0" b="0"/>
            <a:pathLst>
              <a:path w="242888" h="28576">
                <a:moveTo>
                  <a:pt x="0" y="28575"/>
                </a:moveTo>
                <a:lnTo>
                  <a:pt x="3792" y="28575"/>
                </a:lnTo>
                <a:lnTo>
                  <a:pt x="5703" y="27781"/>
                </a:lnTo>
                <a:lnTo>
                  <a:pt x="7771" y="26458"/>
                </a:lnTo>
                <a:lnTo>
                  <a:pt x="9943" y="24783"/>
                </a:lnTo>
                <a:lnTo>
                  <a:pt x="12185" y="23665"/>
                </a:lnTo>
                <a:lnTo>
                  <a:pt x="14473" y="22921"/>
                </a:lnTo>
                <a:lnTo>
                  <a:pt x="19926" y="22093"/>
                </a:lnTo>
                <a:lnTo>
                  <a:pt x="23603" y="21873"/>
                </a:lnTo>
                <a:lnTo>
                  <a:pt x="31921" y="21627"/>
                </a:lnTo>
                <a:lnTo>
                  <a:pt x="75245" y="21439"/>
                </a:lnTo>
                <a:lnTo>
                  <a:pt x="81119" y="20643"/>
                </a:lnTo>
                <a:lnTo>
                  <a:pt x="87417" y="19318"/>
                </a:lnTo>
                <a:lnTo>
                  <a:pt x="93997" y="17641"/>
                </a:lnTo>
                <a:lnTo>
                  <a:pt x="100765" y="16523"/>
                </a:lnTo>
                <a:lnTo>
                  <a:pt x="107658" y="15778"/>
                </a:lnTo>
                <a:lnTo>
                  <a:pt x="114634" y="15281"/>
                </a:lnTo>
                <a:lnTo>
                  <a:pt x="121666" y="14156"/>
                </a:lnTo>
                <a:lnTo>
                  <a:pt x="128736" y="12613"/>
                </a:lnTo>
                <a:lnTo>
                  <a:pt x="135830" y="10790"/>
                </a:lnTo>
                <a:lnTo>
                  <a:pt x="142147" y="9574"/>
                </a:lnTo>
                <a:lnTo>
                  <a:pt x="147946" y="8764"/>
                </a:lnTo>
                <a:lnTo>
                  <a:pt x="153399" y="8224"/>
                </a:lnTo>
                <a:lnTo>
                  <a:pt x="160210" y="7070"/>
                </a:lnTo>
                <a:lnTo>
                  <a:pt x="167925" y="5507"/>
                </a:lnTo>
                <a:lnTo>
                  <a:pt x="176244" y="3671"/>
                </a:lnTo>
                <a:lnTo>
                  <a:pt x="183377" y="2448"/>
                </a:lnTo>
                <a:lnTo>
                  <a:pt x="189720" y="1632"/>
                </a:lnTo>
                <a:lnTo>
                  <a:pt x="195536" y="1088"/>
                </a:lnTo>
                <a:lnTo>
                  <a:pt x="201001" y="725"/>
                </a:lnTo>
                <a:lnTo>
                  <a:pt x="206232" y="483"/>
                </a:lnTo>
                <a:lnTo>
                  <a:pt x="217071" y="215"/>
                </a:lnTo>
                <a:lnTo>
                  <a:pt x="24288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1003"/>
          <p:cNvSpPr/>
          <p:nvPr/>
        </p:nvSpPr>
        <p:spPr>
          <a:xfrm>
            <a:off x="3393281" y="2878931"/>
            <a:ext cx="185738" cy="14201"/>
          </a:xfrm>
          <a:custGeom>
            <a:avLst/>
            <a:gdLst/>
            <a:ahLst/>
            <a:cxnLst/>
            <a:rect l="0" t="0" r="0" b="0"/>
            <a:pathLst>
              <a:path w="185738" h="14201">
                <a:moveTo>
                  <a:pt x="0" y="0"/>
                </a:moveTo>
                <a:lnTo>
                  <a:pt x="0" y="3792"/>
                </a:lnTo>
                <a:lnTo>
                  <a:pt x="794" y="4909"/>
                </a:lnTo>
                <a:lnTo>
                  <a:pt x="2116" y="5654"/>
                </a:lnTo>
                <a:lnTo>
                  <a:pt x="3792" y="6151"/>
                </a:lnTo>
                <a:lnTo>
                  <a:pt x="5703" y="6482"/>
                </a:lnTo>
                <a:lnTo>
                  <a:pt x="9943" y="6849"/>
                </a:lnTo>
                <a:lnTo>
                  <a:pt x="14473" y="7013"/>
                </a:lnTo>
                <a:lnTo>
                  <a:pt x="23603" y="7105"/>
                </a:lnTo>
                <a:lnTo>
                  <a:pt x="27641" y="7118"/>
                </a:lnTo>
                <a:lnTo>
                  <a:pt x="31127" y="7920"/>
                </a:lnTo>
                <a:lnTo>
                  <a:pt x="34245" y="9249"/>
                </a:lnTo>
                <a:lnTo>
                  <a:pt x="37118" y="10928"/>
                </a:lnTo>
                <a:lnTo>
                  <a:pt x="40620" y="12048"/>
                </a:lnTo>
                <a:lnTo>
                  <a:pt x="44542" y="12794"/>
                </a:lnTo>
                <a:lnTo>
                  <a:pt x="48745" y="13292"/>
                </a:lnTo>
                <a:lnTo>
                  <a:pt x="53134" y="13624"/>
                </a:lnTo>
                <a:lnTo>
                  <a:pt x="57648" y="13845"/>
                </a:lnTo>
                <a:lnTo>
                  <a:pt x="66896" y="14091"/>
                </a:lnTo>
                <a:lnTo>
                  <a:pt x="76298" y="14200"/>
                </a:lnTo>
                <a:lnTo>
                  <a:pt x="81822" y="13435"/>
                </a:lnTo>
                <a:lnTo>
                  <a:pt x="87885" y="12132"/>
                </a:lnTo>
                <a:lnTo>
                  <a:pt x="94309" y="10469"/>
                </a:lnTo>
                <a:lnTo>
                  <a:pt x="100179" y="9360"/>
                </a:lnTo>
                <a:lnTo>
                  <a:pt x="105679" y="8622"/>
                </a:lnTo>
                <a:lnTo>
                  <a:pt x="110934" y="8129"/>
                </a:lnTo>
                <a:lnTo>
                  <a:pt x="116819" y="7800"/>
                </a:lnTo>
                <a:lnTo>
                  <a:pt x="129707" y="7435"/>
                </a:lnTo>
                <a:lnTo>
                  <a:pt x="136477" y="6544"/>
                </a:lnTo>
                <a:lnTo>
                  <a:pt x="143372" y="5157"/>
                </a:lnTo>
                <a:lnTo>
                  <a:pt x="150350" y="3438"/>
                </a:lnTo>
                <a:lnTo>
                  <a:pt x="156590" y="2292"/>
                </a:lnTo>
                <a:lnTo>
                  <a:pt x="162337" y="1528"/>
                </a:lnTo>
                <a:lnTo>
                  <a:pt x="167756" y="1018"/>
                </a:lnTo>
                <a:lnTo>
                  <a:pt x="172162" y="679"/>
                </a:lnTo>
                <a:lnTo>
                  <a:pt x="175893" y="453"/>
                </a:lnTo>
                <a:lnTo>
                  <a:pt x="18573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1004"/>
          <p:cNvSpPr/>
          <p:nvPr/>
        </p:nvSpPr>
        <p:spPr>
          <a:xfrm>
            <a:off x="3921918" y="2757487"/>
            <a:ext cx="178595" cy="1"/>
          </a:xfrm>
          <a:custGeom>
            <a:avLst/>
            <a:gdLst/>
            <a:ahLst/>
            <a:cxnLst/>
            <a:rect l="0" t="0" r="0" b="0"/>
            <a:pathLst>
              <a:path w="178595" h="1">
                <a:moveTo>
                  <a:pt x="0" y="0"/>
                </a:moveTo>
                <a:lnTo>
                  <a:pt x="17859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1005"/>
          <p:cNvSpPr/>
          <p:nvPr/>
        </p:nvSpPr>
        <p:spPr>
          <a:xfrm>
            <a:off x="4250531" y="2657475"/>
            <a:ext cx="42863" cy="207169"/>
          </a:xfrm>
          <a:custGeom>
            <a:avLst/>
            <a:gdLst/>
            <a:ahLst/>
            <a:cxnLst/>
            <a:rect l="0" t="0" r="0" b="0"/>
            <a:pathLst>
              <a:path w="42863" h="207169">
                <a:moveTo>
                  <a:pt x="0" y="0"/>
                </a:moveTo>
                <a:lnTo>
                  <a:pt x="0" y="9943"/>
                </a:lnTo>
                <a:lnTo>
                  <a:pt x="794" y="12978"/>
                </a:lnTo>
                <a:lnTo>
                  <a:pt x="2117" y="16590"/>
                </a:lnTo>
                <a:lnTo>
                  <a:pt x="3792" y="20585"/>
                </a:lnTo>
                <a:lnTo>
                  <a:pt x="4910" y="24042"/>
                </a:lnTo>
                <a:lnTo>
                  <a:pt x="6151" y="29999"/>
                </a:lnTo>
                <a:lnTo>
                  <a:pt x="7275" y="33493"/>
                </a:lnTo>
                <a:lnTo>
                  <a:pt x="8819" y="37410"/>
                </a:lnTo>
                <a:lnTo>
                  <a:pt x="10642" y="41609"/>
                </a:lnTo>
                <a:lnTo>
                  <a:pt x="11857" y="45995"/>
                </a:lnTo>
                <a:lnTo>
                  <a:pt x="12667" y="50507"/>
                </a:lnTo>
                <a:lnTo>
                  <a:pt x="13207" y="55102"/>
                </a:lnTo>
                <a:lnTo>
                  <a:pt x="13568" y="59754"/>
                </a:lnTo>
                <a:lnTo>
                  <a:pt x="13807" y="64442"/>
                </a:lnTo>
                <a:lnTo>
                  <a:pt x="13967" y="69155"/>
                </a:lnTo>
                <a:lnTo>
                  <a:pt x="14867" y="73884"/>
                </a:lnTo>
                <a:lnTo>
                  <a:pt x="16262" y="78625"/>
                </a:lnTo>
                <a:lnTo>
                  <a:pt x="17985" y="83373"/>
                </a:lnTo>
                <a:lnTo>
                  <a:pt x="19133" y="88125"/>
                </a:lnTo>
                <a:lnTo>
                  <a:pt x="19900" y="92881"/>
                </a:lnTo>
                <a:lnTo>
                  <a:pt x="20410" y="97639"/>
                </a:lnTo>
                <a:lnTo>
                  <a:pt x="20750" y="102399"/>
                </a:lnTo>
                <a:lnTo>
                  <a:pt x="20977" y="107160"/>
                </a:lnTo>
                <a:lnTo>
                  <a:pt x="21229" y="116682"/>
                </a:lnTo>
                <a:lnTo>
                  <a:pt x="21341" y="126207"/>
                </a:lnTo>
                <a:lnTo>
                  <a:pt x="22165" y="130969"/>
                </a:lnTo>
                <a:lnTo>
                  <a:pt x="23508" y="135731"/>
                </a:lnTo>
                <a:lnTo>
                  <a:pt x="25197" y="140494"/>
                </a:lnTo>
                <a:lnTo>
                  <a:pt x="26323" y="145256"/>
                </a:lnTo>
                <a:lnTo>
                  <a:pt x="27074" y="150018"/>
                </a:lnTo>
                <a:lnTo>
                  <a:pt x="27574" y="154781"/>
                </a:lnTo>
                <a:lnTo>
                  <a:pt x="27908" y="158750"/>
                </a:lnTo>
                <a:lnTo>
                  <a:pt x="28130" y="162189"/>
                </a:lnTo>
                <a:lnTo>
                  <a:pt x="28278" y="165276"/>
                </a:lnTo>
                <a:lnTo>
                  <a:pt x="29171" y="168128"/>
                </a:lnTo>
                <a:lnTo>
                  <a:pt x="30560" y="170822"/>
                </a:lnTo>
                <a:lnTo>
                  <a:pt x="32280" y="173413"/>
                </a:lnTo>
                <a:lnTo>
                  <a:pt x="33426" y="176727"/>
                </a:lnTo>
                <a:lnTo>
                  <a:pt x="34190" y="180524"/>
                </a:lnTo>
                <a:lnTo>
                  <a:pt x="35416" y="190440"/>
                </a:lnTo>
                <a:lnTo>
                  <a:pt x="36311" y="192047"/>
                </a:lnTo>
                <a:lnTo>
                  <a:pt x="37701" y="193913"/>
                </a:lnTo>
                <a:lnTo>
                  <a:pt x="39422" y="195950"/>
                </a:lnTo>
                <a:lnTo>
                  <a:pt x="40568" y="198102"/>
                </a:lnTo>
                <a:lnTo>
                  <a:pt x="41843" y="202610"/>
                </a:lnTo>
                <a:lnTo>
                  <a:pt x="42862" y="2071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1006"/>
          <p:cNvSpPr/>
          <p:nvPr/>
        </p:nvSpPr>
        <p:spPr>
          <a:xfrm>
            <a:off x="4471987" y="2664618"/>
            <a:ext cx="42864" cy="185739"/>
          </a:xfrm>
          <a:custGeom>
            <a:avLst/>
            <a:gdLst/>
            <a:ahLst/>
            <a:cxnLst/>
            <a:rect l="0" t="0" r="0" b="0"/>
            <a:pathLst>
              <a:path w="42864" h="185739">
                <a:moveTo>
                  <a:pt x="0" y="0"/>
                </a:moveTo>
                <a:lnTo>
                  <a:pt x="0" y="34760"/>
                </a:lnTo>
                <a:lnTo>
                  <a:pt x="794" y="39048"/>
                </a:lnTo>
                <a:lnTo>
                  <a:pt x="2117" y="43495"/>
                </a:lnTo>
                <a:lnTo>
                  <a:pt x="3792" y="48047"/>
                </a:lnTo>
                <a:lnTo>
                  <a:pt x="4910" y="51875"/>
                </a:lnTo>
                <a:lnTo>
                  <a:pt x="5654" y="55221"/>
                </a:lnTo>
                <a:lnTo>
                  <a:pt x="6151" y="58245"/>
                </a:lnTo>
                <a:lnTo>
                  <a:pt x="7276" y="61849"/>
                </a:lnTo>
                <a:lnTo>
                  <a:pt x="8819" y="65839"/>
                </a:lnTo>
                <a:lnTo>
                  <a:pt x="10642" y="70086"/>
                </a:lnTo>
                <a:lnTo>
                  <a:pt x="11857" y="74506"/>
                </a:lnTo>
                <a:lnTo>
                  <a:pt x="12667" y="79039"/>
                </a:lnTo>
                <a:lnTo>
                  <a:pt x="13207" y="83649"/>
                </a:lnTo>
                <a:lnTo>
                  <a:pt x="13568" y="88310"/>
                </a:lnTo>
                <a:lnTo>
                  <a:pt x="13807" y="93005"/>
                </a:lnTo>
                <a:lnTo>
                  <a:pt x="13967" y="97722"/>
                </a:lnTo>
                <a:lnTo>
                  <a:pt x="14868" y="103248"/>
                </a:lnTo>
                <a:lnTo>
                  <a:pt x="16262" y="109314"/>
                </a:lnTo>
                <a:lnTo>
                  <a:pt x="17985" y="115738"/>
                </a:lnTo>
                <a:lnTo>
                  <a:pt x="19134" y="120815"/>
                </a:lnTo>
                <a:lnTo>
                  <a:pt x="19900" y="124993"/>
                </a:lnTo>
                <a:lnTo>
                  <a:pt x="20410" y="128573"/>
                </a:lnTo>
                <a:lnTo>
                  <a:pt x="21544" y="132547"/>
                </a:lnTo>
                <a:lnTo>
                  <a:pt x="23094" y="136783"/>
                </a:lnTo>
                <a:lnTo>
                  <a:pt x="24921" y="141195"/>
                </a:lnTo>
                <a:lnTo>
                  <a:pt x="26139" y="144930"/>
                </a:lnTo>
                <a:lnTo>
                  <a:pt x="26951" y="148214"/>
                </a:lnTo>
                <a:lnTo>
                  <a:pt x="27853" y="153979"/>
                </a:lnTo>
                <a:lnTo>
                  <a:pt x="28254" y="159187"/>
                </a:lnTo>
                <a:lnTo>
                  <a:pt x="29155" y="161687"/>
                </a:lnTo>
                <a:lnTo>
                  <a:pt x="30549" y="164148"/>
                </a:lnTo>
                <a:lnTo>
                  <a:pt x="32272" y="166582"/>
                </a:lnTo>
                <a:lnTo>
                  <a:pt x="33421" y="168998"/>
                </a:lnTo>
                <a:lnTo>
                  <a:pt x="34697" y="173800"/>
                </a:lnTo>
                <a:lnTo>
                  <a:pt x="35832" y="176192"/>
                </a:lnTo>
                <a:lnTo>
                  <a:pt x="37382" y="178580"/>
                </a:lnTo>
                <a:lnTo>
                  <a:pt x="42863" y="1857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1007"/>
          <p:cNvSpPr/>
          <p:nvPr/>
        </p:nvSpPr>
        <p:spPr>
          <a:xfrm>
            <a:off x="4436268" y="2714625"/>
            <a:ext cx="171451" cy="14288"/>
          </a:xfrm>
          <a:custGeom>
            <a:avLst/>
            <a:gdLst/>
            <a:ahLst/>
            <a:cxnLst/>
            <a:rect l="0" t="0" r="0" b="0"/>
            <a:pathLst>
              <a:path w="171451" h="14288">
                <a:moveTo>
                  <a:pt x="0" y="14287"/>
                </a:moveTo>
                <a:lnTo>
                  <a:pt x="48047" y="14287"/>
                </a:lnTo>
                <a:lnTo>
                  <a:pt x="52669" y="13493"/>
                </a:lnTo>
                <a:lnTo>
                  <a:pt x="57338" y="12170"/>
                </a:lnTo>
                <a:lnTo>
                  <a:pt x="62038" y="10495"/>
                </a:lnTo>
                <a:lnTo>
                  <a:pt x="65965" y="9377"/>
                </a:lnTo>
                <a:lnTo>
                  <a:pt x="69377" y="8633"/>
                </a:lnTo>
                <a:lnTo>
                  <a:pt x="72445" y="8136"/>
                </a:lnTo>
                <a:lnTo>
                  <a:pt x="76872" y="7805"/>
                </a:lnTo>
                <a:lnTo>
                  <a:pt x="82205" y="7585"/>
                </a:lnTo>
                <a:lnTo>
                  <a:pt x="88140" y="7437"/>
                </a:lnTo>
                <a:lnTo>
                  <a:pt x="93685" y="6546"/>
                </a:lnTo>
                <a:lnTo>
                  <a:pt x="98969" y="5157"/>
                </a:lnTo>
                <a:lnTo>
                  <a:pt x="104080" y="3438"/>
                </a:lnTo>
                <a:lnTo>
                  <a:pt x="109074" y="2292"/>
                </a:lnTo>
                <a:lnTo>
                  <a:pt x="113991" y="1528"/>
                </a:lnTo>
                <a:lnTo>
                  <a:pt x="118857" y="1018"/>
                </a:lnTo>
                <a:lnTo>
                  <a:pt x="122894" y="679"/>
                </a:lnTo>
                <a:lnTo>
                  <a:pt x="126379" y="452"/>
                </a:lnTo>
                <a:lnTo>
                  <a:pt x="129497" y="301"/>
                </a:lnTo>
                <a:lnTo>
                  <a:pt x="137194" y="134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1008"/>
          <p:cNvSpPr/>
          <p:nvPr/>
        </p:nvSpPr>
        <p:spPr>
          <a:xfrm>
            <a:off x="4429125" y="2828925"/>
            <a:ext cx="200026" cy="14288"/>
          </a:xfrm>
          <a:custGeom>
            <a:avLst/>
            <a:gdLst/>
            <a:ahLst/>
            <a:cxnLst/>
            <a:rect l="0" t="0" r="0" b="0"/>
            <a:pathLst>
              <a:path w="200026" h="14288">
                <a:moveTo>
                  <a:pt x="0" y="14287"/>
                </a:moveTo>
                <a:lnTo>
                  <a:pt x="20584" y="14287"/>
                </a:lnTo>
                <a:lnTo>
                  <a:pt x="24041" y="13493"/>
                </a:lnTo>
                <a:lnTo>
                  <a:pt x="27140" y="12170"/>
                </a:lnTo>
                <a:lnTo>
                  <a:pt x="29999" y="10495"/>
                </a:lnTo>
                <a:lnTo>
                  <a:pt x="32700" y="9377"/>
                </a:lnTo>
                <a:lnTo>
                  <a:pt x="35293" y="8633"/>
                </a:lnTo>
                <a:lnTo>
                  <a:pt x="37816" y="8136"/>
                </a:lnTo>
                <a:lnTo>
                  <a:pt x="41086" y="7805"/>
                </a:lnTo>
                <a:lnTo>
                  <a:pt x="44853" y="7585"/>
                </a:lnTo>
                <a:lnTo>
                  <a:pt x="53271" y="7339"/>
                </a:lnTo>
                <a:lnTo>
                  <a:pt x="95272" y="7148"/>
                </a:lnTo>
                <a:lnTo>
                  <a:pt x="119065" y="7144"/>
                </a:lnTo>
                <a:lnTo>
                  <a:pt x="123826" y="6350"/>
                </a:lnTo>
                <a:lnTo>
                  <a:pt x="128588" y="5027"/>
                </a:lnTo>
                <a:lnTo>
                  <a:pt x="133351" y="3351"/>
                </a:lnTo>
                <a:lnTo>
                  <a:pt x="138113" y="2234"/>
                </a:lnTo>
                <a:lnTo>
                  <a:pt x="142875" y="1489"/>
                </a:lnTo>
                <a:lnTo>
                  <a:pt x="147637" y="992"/>
                </a:lnTo>
                <a:lnTo>
                  <a:pt x="151606" y="662"/>
                </a:lnTo>
                <a:lnTo>
                  <a:pt x="155045" y="441"/>
                </a:lnTo>
                <a:lnTo>
                  <a:pt x="158132" y="294"/>
                </a:lnTo>
                <a:lnTo>
                  <a:pt x="165795" y="130"/>
                </a:lnTo>
                <a:lnTo>
                  <a:pt x="2000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1009"/>
          <p:cNvSpPr/>
          <p:nvPr/>
        </p:nvSpPr>
        <p:spPr>
          <a:xfrm>
            <a:off x="4786312" y="2636043"/>
            <a:ext cx="64295" cy="207170"/>
          </a:xfrm>
          <a:custGeom>
            <a:avLst/>
            <a:gdLst/>
            <a:ahLst/>
            <a:cxnLst/>
            <a:rect l="0" t="0" r="0" b="0"/>
            <a:pathLst>
              <a:path w="64295" h="207170">
                <a:moveTo>
                  <a:pt x="0" y="0"/>
                </a:moveTo>
                <a:lnTo>
                  <a:pt x="0" y="27703"/>
                </a:lnTo>
                <a:lnTo>
                  <a:pt x="794" y="31169"/>
                </a:lnTo>
                <a:lnTo>
                  <a:pt x="2117" y="34273"/>
                </a:lnTo>
                <a:lnTo>
                  <a:pt x="3792" y="37136"/>
                </a:lnTo>
                <a:lnTo>
                  <a:pt x="5703" y="40633"/>
                </a:lnTo>
                <a:lnTo>
                  <a:pt x="9943" y="48751"/>
                </a:lnTo>
                <a:lnTo>
                  <a:pt x="11392" y="52344"/>
                </a:lnTo>
                <a:lnTo>
                  <a:pt x="13000" y="58454"/>
                </a:lnTo>
                <a:lnTo>
                  <a:pt x="13429" y="61988"/>
                </a:lnTo>
                <a:lnTo>
                  <a:pt x="13715" y="65932"/>
                </a:lnTo>
                <a:lnTo>
                  <a:pt x="13906" y="70148"/>
                </a:lnTo>
                <a:lnTo>
                  <a:pt x="14827" y="74547"/>
                </a:lnTo>
                <a:lnTo>
                  <a:pt x="16235" y="79067"/>
                </a:lnTo>
                <a:lnTo>
                  <a:pt x="17967" y="83667"/>
                </a:lnTo>
                <a:lnTo>
                  <a:pt x="19122" y="88322"/>
                </a:lnTo>
                <a:lnTo>
                  <a:pt x="19892" y="93013"/>
                </a:lnTo>
                <a:lnTo>
                  <a:pt x="20405" y="97727"/>
                </a:lnTo>
                <a:lnTo>
                  <a:pt x="20747" y="101664"/>
                </a:lnTo>
                <a:lnTo>
                  <a:pt x="20975" y="105083"/>
                </a:lnTo>
                <a:lnTo>
                  <a:pt x="21127" y="108155"/>
                </a:lnTo>
                <a:lnTo>
                  <a:pt x="22023" y="111791"/>
                </a:lnTo>
                <a:lnTo>
                  <a:pt x="23413" y="115802"/>
                </a:lnTo>
                <a:lnTo>
                  <a:pt x="25133" y="120064"/>
                </a:lnTo>
                <a:lnTo>
                  <a:pt x="26281" y="124493"/>
                </a:lnTo>
                <a:lnTo>
                  <a:pt x="27046" y="129033"/>
                </a:lnTo>
                <a:lnTo>
                  <a:pt x="27556" y="133647"/>
                </a:lnTo>
                <a:lnTo>
                  <a:pt x="28689" y="137517"/>
                </a:lnTo>
                <a:lnTo>
                  <a:pt x="30238" y="140890"/>
                </a:lnTo>
                <a:lnTo>
                  <a:pt x="32065" y="143933"/>
                </a:lnTo>
                <a:lnTo>
                  <a:pt x="34077" y="146756"/>
                </a:lnTo>
                <a:lnTo>
                  <a:pt x="36212" y="149431"/>
                </a:lnTo>
                <a:lnTo>
                  <a:pt x="38429" y="152008"/>
                </a:lnTo>
                <a:lnTo>
                  <a:pt x="39907" y="154520"/>
                </a:lnTo>
                <a:lnTo>
                  <a:pt x="41549" y="159428"/>
                </a:lnTo>
                <a:lnTo>
                  <a:pt x="42279" y="164255"/>
                </a:lnTo>
                <a:lnTo>
                  <a:pt x="42473" y="166653"/>
                </a:lnTo>
                <a:lnTo>
                  <a:pt x="43397" y="169840"/>
                </a:lnTo>
                <a:lnTo>
                  <a:pt x="44806" y="173552"/>
                </a:lnTo>
                <a:lnTo>
                  <a:pt x="46539" y="177614"/>
                </a:lnTo>
                <a:lnTo>
                  <a:pt x="47696" y="181116"/>
                </a:lnTo>
                <a:lnTo>
                  <a:pt x="48980" y="187123"/>
                </a:lnTo>
                <a:lnTo>
                  <a:pt x="50115" y="189043"/>
                </a:lnTo>
                <a:lnTo>
                  <a:pt x="51667" y="190322"/>
                </a:lnTo>
                <a:lnTo>
                  <a:pt x="53494" y="191175"/>
                </a:lnTo>
                <a:lnTo>
                  <a:pt x="54713" y="192538"/>
                </a:lnTo>
                <a:lnTo>
                  <a:pt x="55525" y="194240"/>
                </a:lnTo>
                <a:lnTo>
                  <a:pt x="56428" y="198248"/>
                </a:lnTo>
                <a:lnTo>
                  <a:pt x="56829" y="202675"/>
                </a:lnTo>
                <a:lnTo>
                  <a:pt x="57730" y="204173"/>
                </a:lnTo>
                <a:lnTo>
                  <a:pt x="59124" y="205172"/>
                </a:lnTo>
                <a:lnTo>
                  <a:pt x="64294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1010"/>
          <p:cNvSpPr/>
          <p:nvPr/>
        </p:nvSpPr>
        <p:spPr>
          <a:xfrm>
            <a:off x="4907756" y="2607468"/>
            <a:ext cx="85726" cy="228601"/>
          </a:xfrm>
          <a:custGeom>
            <a:avLst/>
            <a:gdLst/>
            <a:ahLst/>
            <a:cxnLst/>
            <a:rect l="0" t="0" r="0" b="0"/>
            <a:pathLst>
              <a:path w="85726" h="228601">
                <a:moveTo>
                  <a:pt x="0" y="0"/>
                </a:moveTo>
                <a:lnTo>
                  <a:pt x="6849" y="6850"/>
                </a:lnTo>
                <a:lnTo>
                  <a:pt x="7013" y="11247"/>
                </a:lnTo>
                <a:lnTo>
                  <a:pt x="7118" y="23212"/>
                </a:lnTo>
                <a:lnTo>
                  <a:pt x="7920" y="25793"/>
                </a:lnTo>
                <a:lnTo>
                  <a:pt x="9249" y="28308"/>
                </a:lnTo>
                <a:lnTo>
                  <a:pt x="10928" y="30778"/>
                </a:lnTo>
                <a:lnTo>
                  <a:pt x="12794" y="37756"/>
                </a:lnTo>
                <a:lnTo>
                  <a:pt x="13292" y="41840"/>
                </a:lnTo>
                <a:lnTo>
                  <a:pt x="14417" y="46149"/>
                </a:lnTo>
                <a:lnTo>
                  <a:pt x="15962" y="50610"/>
                </a:lnTo>
                <a:lnTo>
                  <a:pt x="17785" y="55171"/>
                </a:lnTo>
                <a:lnTo>
                  <a:pt x="19000" y="59800"/>
                </a:lnTo>
                <a:lnTo>
                  <a:pt x="19810" y="64473"/>
                </a:lnTo>
                <a:lnTo>
                  <a:pt x="20350" y="69176"/>
                </a:lnTo>
                <a:lnTo>
                  <a:pt x="20711" y="73105"/>
                </a:lnTo>
                <a:lnTo>
                  <a:pt x="21111" y="79587"/>
                </a:lnTo>
                <a:lnTo>
                  <a:pt x="22011" y="83221"/>
                </a:lnTo>
                <a:lnTo>
                  <a:pt x="23405" y="87231"/>
                </a:lnTo>
                <a:lnTo>
                  <a:pt x="25128" y="91491"/>
                </a:lnTo>
                <a:lnTo>
                  <a:pt x="26277" y="96713"/>
                </a:lnTo>
                <a:lnTo>
                  <a:pt x="27043" y="102575"/>
                </a:lnTo>
                <a:lnTo>
                  <a:pt x="27553" y="108865"/>
                </a:lnTo>
                <a:lnTo>
                  <a:pt x="28688" y="114646"/>
                </a:lnTo>
                <a:lnTo>
                  <a:pt x="30238" y="120087"/>
                </a:lnTo>
                <a:lnTo>
                  <a:pt x="32064" y="125302"/>
                </a:lnTo>
                <a:lnTo>
                  <a:pt x="34076" y="129572"/>
                </a:lnTo>
                <a:lnTo>
                  <a:pt x="36211" y="133213"/>
                </a:lnTo>
                <a:lnTo>
                  <a:pt x="38428" y="136433"/>
                </a:lnTo>
                <a:lnTo>
                  <a:pt x="39906" y="140168"/>
                </a:lnTo>
                <a:lnTo>
                  <a:pt x="40891" y="144246"/>
                </a:lnTo>
                <a:lnTo>
                  <a:pt x="41548" y="148551"/>
                </a:lnTo>
                <a:lnTo>
                  <a:pt x="42780" y="153010"/>
                </a:lnTo>
                <a:lnTo>
                  <a:pt x="44395" y="157569"/>
                </a:lnTo>
                <a:lnTo>
                  <a:pt x="46266" y="162196"/>
                </a:lnTo>
                <a:lnTo>
                  <a:pt x="48306" y="166868"/>
                </a:lnTo>
                <a:lnTo>
                  <a:pt x="52690" y="176293"/>
                </a:lnTo>
                <a:lnTo>
                  <a:pt x="54970" y="180235"/>
                </a:lnTo>
                <a:lnTo>
                  <a:pt x="57285" y="183657"/>
                </a:lnTo>
                <a:lnTo>
                  <a:pt x="59621" y="186732"/>
                </a:lnTo>
                <a:lnTo>
                  <a:pt x="61178" y="190369"/>
                </a:lnTo>
                <a:lnTo>
                  <a:pt x="62217" y="194382"/>
                </a:lnTo>
                <a:lnTo>
                  <a:pt x="62909" y="198644"/>
                </a:lnTo>
                <a:lnTo>
                  <a:pt x="64164" y="202279"/>
                </a:lnTo>
                <a:lnTo>
                  <a:pt x="65795" y="205497"/>
                </a:lnTo>
                <a:lnTo>
                  <a:pt x="67676" y="208435"/>
                </a:lnTo>
                <a:lnTo>
                  <a:pt x="69766" y="213817"/>
                </a:lnTo>
                <a:lnTo>
                  <a:pt x="70323" y="216364"/>
                </a:lnTo>
                <a:lnTo>
                  <a:pt x="71488" y="218061"/>
                </a:lnTo>
                <a:lnTo>
                  <a:pt x="73059" y="219193"/>
                </a:lnTo>
                <a:lnTo>
                  <a:pt x="74900" y="219948"/>
                </a:lnTo>
                <a:lnTo>
                  <a:pt x="76126" y="221244"/>
                </a:lnTo>
                <a:lnTo>
                  <a:pt x="76945" y="222903"/>
                </a:lnTo>
                <a:lnTo>
                  <a:pt x="78258" y="227475"/>
                </a:lnTo>
                <a:lnTo>
                  <a:pt x="79159" y="227850"/>
                </a:lnTo>
                <a:lnTo>
                  <a:pt x="80554" y="228100"/>
                </a:lnTo>
                <a:lnTo>
                  <a:pt x="85725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1011"/>
          <p:cNvSpPr/>
          <p:nvPr/>
        </p:nvSpPr>
        <p:spPr>
          <a:xfrm>
            <a:off x="4071937" y="2900362"/>
            <a:ext cx="1114426" cy="92870"/>
          </a:xfrm>
          <a:custGeom>
            <a:avLst/>
            <a:gdLst/>
            <a:ahLst/>
            <a:cxnLst/>
            <a:rect l="0" t="0" r="0" b="0"/>
            <a:pathLst>
              <a:path w="1114426" h="92870">
                <a:moveTo>
                  <a:pt x="0" y="92869"/>
                </a:moveTo>
                <a:lnTo>
                  <a:pt x="45627" y="92869"/>
                </a:lnTo>
                <a:lnTo>
                  <a:pt x="56262" y="90752"/>
                </a:lnTo>
                <a:lnTo>
                  <a:pt x="66280" y="87959"/>
                </a:lnTo>
                <a:lnTo>
                  <a:pt x="81640" y="85593"/>
                </a:lnTo>
                <a:lnTo>
                  <a:pt x="87764" y="84050"/>
                </a:lnTo>
                <a:lnTo>
                  <a:pt x="94228" y="82227"/>
                </a:lnTo>
                <a:lnTo>
                  <a:pt x="114703" y="79661"/>
                </a:lnTo>
                <a:lnTo>
                  <a:pt x="130883" y="76945"/>
                </a:lnTo>
                <a:lnTo>
                  <a:pt x="139643" y="75109"/>
                </a:lnTo>
                <a:lnTo>
                  <a:pt x="163349" y="72525"/>
                </a:lnTo>
                <a:lnTo>
                  <a:pt x="182402" y="69804"/>
                </a:lnTo>
                <a:lnTo>
                  <a:pt x="193039" y="67967"/>
                </a:lnTo>
                <a:lnTo>
                  <a:pt x="203305" y="65949"/>
                </a:lnTo>
                <a:lnTo>
                  <a:pt x="223179" y="61590"/>
                </a:lnTo>
                <a:lnTo>
                  <a:pt x="242595" y="59124"/>
                </a:lnTo>
                <a:lnTo>
                  <a:pt x="262601" y="57233"/>
                </a:lnTo>
                <a:lnTo>
                  <a:pt x="273493" y="55618"/>
                </a:lnTo>
                <a:lnTo>
                  <a:pt x="284722" y="53747"/>
                </a:lnTo>
                <a:lnTo>
                  <a:pt x="331261" y="49952"/>
                </a:lnTo>
                <a:lnTo>
                  <a:pt x="343078" y="48382"/>
                </a:lnTo>
                <a:lnTo>
                  <a:pt x="354925" y="46543"/>
                </a:lnTo>
                <a:lnTo>
                  <a:pt x="380788" y="44498"/>
                </a:lnTo>
                <a:lnTo>
                  <a:pt x="407364" y="43589"/>
                </a:lnTo>
                <a:lnTo>
                  <a:pt x="432405" y="43186"/>
                </a:lnTo>
                <a:lnTo>
                  <a:pt x="445432" y="41490"/>
                </a:lnTo>
                <a:lnTo>
                  <a:pt x="458880" y="38773"/>
                </a:lnTo>
                <a:lnTo>
                  <a:pt x="472608" y="35374"/>
                </a:lnTo>
                <a:lnTo>
                  <a:pt x="485728" y="33107"/>
                </a:lnTo>
                <a:lnTo>
                  <a:pt x="510889" y="30589"/>
                </a:lnTo>
                <a:lnTo>
                  <a:pt x="537418" y="29470"/>
                </a:lnTo>
                <a:lnTo>
                  <a:pt x="565084" y="28179"/>
                </a:lnTo>
                <a:lnTo>
                  <a:pt x="579129" y="26724"/>
                </a:lnTo>
                <a:lnTo>
                  <a:pt x="593255" y="24960"/>
                </a:lnTo>
                <a:lnTo>
                  <a:pt x="621650" y="22999"/>
                </a:lnTo>
                <a:lnTo>
                  <a:pt x="650145" y="22128"/>
                </a:lnTo>
                <a:lnTo>
                  <a:pt x="735018" y="21492"/>
                </a:lnTo>
                <a:lnTo>
                  <a:pt x="760592" y="21459"/>
                </a:lnTo>
                <a:lnTo>
                  <a:pt x="787303" y="19327"/>
                </a:lnTo>
                <a:lnTo>
                  <a:pt x="814256" y="16527"/>
                </a:lnTo>
                <a:lnTo>
                  <a:pt x="839465" y="15283"/>
                </a:lnTo>
                <a:lnTo>
                  <a:pt x="866014" y="12613"/>
                </a:lnTo>
                <a:lnTo>
                  <a:pt x="879762" y="10790"/>
                </a:lnTo>
                <a:lnTo>
                  <a:pt x="905620" y="8764"/>
                </a:lnTo>
                <a:lnTo>
                  <a:pt x="940374" y="7624"/>
                </a:lnTo>
                <a:lnTo>
                  <a:pt x="970779" y="5169"/>
                </a:lnTo>
                <a:lnTo>
                  <a:pt x="990257" y="2298"/>
                </a:lnTo>
                <a:lnTo>
                  <a:pt x="1019073" y="681"/>
                </a:lnTo>
                <a:lnTo>
                  <a:pt x="1053022" y="134"/>
                </a:lnTo>
                <a:lnTo>
                  <a:pt x="11144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1012"/>
          <p:cNvSpPr/>
          <p:nvPr/>
        </p:nvSpPr>
        <p:spPr>
          <a:xfrm>
            <a:off x="4514878" y="3007518"/>
            <a:ext cx="218115" cy="211662"/>
          </a:xfrm>
          <a:custGeom>
            <a:avLst/>
            <a:gdLst/>
            <a:ahLst/>
            <a:cxnLst/>
            <a:rect l="0" t="0" r="0" b="0"/>
            <a:pathLst>
              <a:path w="218115" h="211662">
                <a:moveTo>
                  <a:pt x="42834" y="0"/>
                </a:moveTo>
                <a:lnTo>
                  <a:pt x="39042" y="0"/>
                </a:lnTo>
                <a:lnTo>
                  <a:pt x="37924" y="794"/>
                </a:lnTo>
                <a:lnTo>
                  <a:pt x="37180" y="2117"/>
                </a:lnTo>
                <a:lnTo>
                  <a:pt x="35984" y="6151"/>
                </a:lnTo>
                <a:lnTo>
                  <a:pt x="30075" y="12668"/>
                </a:lnTo>
                <a:lnTo>
                  <a:pt x="29565" y="13208"/>
                </a:lnTo>
                <a:lnTo>
                  <a:pt x="26883" y="18041"/>
                </a:lnTo>
                <a:lnTo>
                  <a:pt x="25056" y="21552"/>
                </a:lnTo>
                <a:lnTo>
                  <a:pt x="20910" y="27571"/>
                </a:lnTo>
                <a:lnTo>
                  <a:pt x="18693" y="30287"/>
                </a:lnTo>
                <a:lnTo>
                  <a:pt x="17215" y="33685"/>
                </a:lnTo>
                <a:lnTo>
                  <a:pt x="16230" y="37538"/>
                </a:lnTo>
                <a:lnTo>
                  <a:pt x="15573" y="41694"/>
                </a:lnTo>
                <a:lnTo>
                  <a:pt x="14342" y="46052"/>
                </a:lnTo>
                <a:lnTo>
                  <a:pt x="12727" y="50545"/>
                </a:lnTo>
                <a:lnTo>
                  <a:pt x="10856" y="55128"/>
                </a:lnTo>
                <a:lnTo>
                  <a:pt x="9609" y="59771"/>
                </a:lnTo>
                <a:lnTo>
                  <a:pt x="8778" y="64454"/>
                </a:lnTo>
                <a:lnTo>
                  <a:pt x="8224" y="69163"/>
                </a:lnTo>
                <a:lnTo>
                  <a:pt x="7060" y="73890"/>
                </a:lnTo>
                <a:lnTo>
                  <a:pt x="5491" y="78629"/>
                </a:lnTo>
                <a:lnTo>
                  <a:pt x="3652" y="83376"/>
                </a:lnTo>
                <a:lnTo>
                  <a:pt x="2425" y="88127"/>
                </a:lnTo>
                <a:lnTo>
                  <a:pt x="1607" y="92883"/>
                </a:lnTo>
                <a:lnTo>
                  <a:pt x="1062" y="97641"/>
                </a:lnTo>
                <a:lnTo>
                  <a:pt x="698" y="102400"/>
                </a:lnTo>
                <a:lnTo>
                  <a:pt x="456" y="107161"/>
                </a:lnTo>
                <a:lnTo>
                  <a:pt x="187" y="116683"/>
                </a:lnTo>
                <a:lnTo>
                  <a:pt x="0" y="144287"/>
                </a:lnTo>
                <a:lnTo>
                  <a:pt x="784" y="149372"/>
                </a:lnTo>
                <a:lnTo>
                  <a:pt x="2101" y="153557"/>
                </a:lnTo>
                <a:lnTo>
                  <a:pt x="5680" y="161116"/>
                </a:lnTo>
                <a:lnTo>
                  <a:pt x="16765" y="183564"/>
                </a:lnTo>
                <a:lnTo>
                  <a:pt x="19104" y="187464"/>
                </a:lnTo>
                <a:lnTo>
                  <a:pt x="23821" y="193913"/>
                </a:lnTo>
                <a:lnTo>
                  <a:pt x="28563" y="199425"/>
                </a:lnTo>
                <a:lnTo>
                  <a:pt x="30939" y="202007"/>
                </a:lnTo>
                <a:lnTo>
                  <a:pt x="34110" y="204521"/>
                </a:lnTo>
                <a:lnTo>
                  <a:pt x="37812" y="206991"/>
                </a:lnTo>
                <a:lnTo>
                  <a:pt x="41867" y="209432"/>
                </a:lnTo>
                <a:lnTo>
                  <a:pt x="45365" y="210265"/>
                </a:lnTo>
                <a:lnTo>
                  <a:pt x="48489" y="210027"/>
                </a:lnTo>
                <a:lnTo>
                  <a:pt x="51367" y="209074"/>
                </a:lnTo>
                <a:lnTo>
                  <a:pt x="54873" y="209233"/>
                </a:lnTo>
                <a:lnTo>
                  <a:pt x="58797" y="210132"/>
                </a:lnTo>
                <a:lnTo>
                  <a:pt x="63001" y="211526"/>
                </a:lnTo>
                <a:lnTo>
                  <a:pt x="68185" y="211661"/>
                </a:lnTo>
                <a:lnTo>
                  <a:pt x="74022" y="210958"/>
                </a:lnTo>
                <a:lnTo>
                  <a:pt x="80295" y="209695"/>
                </a:lnTo>
                <a:lnTo>
                  <a:pt x="85271" y="208853"/>
                </a:lnTo>
                <a:lnTo>
                  <a:pt x="89381" y="208292"/>
                </a:lnTo>
                <a:lnTo>
                  <a:pt x="92916" y="207917"/>
                </a:lnTo>
                <a:lnTo>
                  <a:pt x="97653" y="206874"/>
                </a:lnTo>
                <a:lnTo>
                  <a:pt x="103193" y="205385"/>
                </a:lnTo>
                <a:lnTo>
                  <a:pt x="109267" y="203598"/>
                </a:lnTo>
                <a:lnTo>
                  <a:pt x="114904" y="201614"/>
                </a:lnTo>
                <a:lnTo>
                  <a:pt x="120249" y="199497"/>
                </a:lnTo>
                <a:lnTo>
                  <a:pt x="125400" y="197292"/>
                </a:lnTo>
                <a:lnTo>
                  <a:pt x="130422" y="194234"/>
                </a:lnTo>
                <a:lnTo>
                  <a:pt x="135357" y="190608"/>
                </a:lnTo>
                <a:lnTo>
                  <a:pt x="140235" y="186604"/>
                </a:lnTo>
                <a:lnTo>
                  <a:pt x="145074" y="183140"/>
                </a:lnTo>
                <a:lnTo>
                  <a:pt x="149888" y="180037"/>
                </a:lnTo>
                <a:lnTo>
                  <a:pt x="154685" y="177175"/>
                </a:lnTo>
                <a:lnTo>
                  <a:pt x="159470" y="174473"/>
                </a:lnTo>
                <a:lnTo>
                  <a:pt x="169020" y="169354"/>
                </a:lnTo>
                <a:lnTo>
                  <a:pt x="173790" y="166084"/>
                </a:lnTo>
                <a:lnTo>
                  <a:pt x="178557" y="162317"/>
                </a:lnTo>
                <a:lnTo>
                  <a:pt x="183322" y="158218"/>
                </a:lnTo>
                <a:lnTo>
                  <a:pt x="187293" y="154691"/>
                </a:lnTo>
                <a:lnTo>
                  <a:pt x="193821" y="148656"/>
                </a:lnTo>
                <a:lnTo>
                  <a:pt x="196673" y="145141"/>
                </a:lnTo>
                <a:lnTo>
                  <a:pt x="199369" y="141211"/>
                </a:lnTo>
                <a:lnTo>
                  <a:pt x="201959" y="137003"/>
                </a:lnTo>
                <a:lnTo>
                  <a:pt x="204480" y="133405"/>
                </a:lnTo>
                <a:lnTo>
                  <a:pt x="209397" y="127289"/>
                </a:lnTo>
                <a:lnTo>
                  <a:pt x="212112" y="121925"/>
                </a:lnTo>
                <a:lnTo>
                  <a:pt x="212836" y="119383"/>
                </a:lnTo>
                <a:lnTo>
                  <a:pt x="215757" y="114443"/>
                </a:lnTo>
                <a:lnTo>
                  <a:pt x="217647" y="112014"/>
                </a:lnTo>
                <a:lnTo>
                  <a:pt x="218114" y="109601"/>
                </a:lnTo>
                <a:lnTo>
                  <a:pt x="217631" y="107199"/>
                </a:lnTo>
                <a:lnTo>
                  <a:pt x="214946" y="101432"/>
                </a:lnTo>
                <a:lnTo>
                  <a:pt x="213931" y="100959"/>
                </a:lnTo>
                <a:lnTo>
                  <a:pt x="208711" y="100293"/>
                </a:lnTo>
                <a:lnTo>
                  <a:pt x="204399" y="100137"/>
                </a:lnTo>
                <a:lnTo>
                  <a:pt x="184289" y="100024"/>
                </a:lnTo>
                <a:lnTo>
                  <a:pt x="180794" y="100814"/>
                </a:lnTo>
                <a:lnTo>
                  <a:pt x="176876" y="102134"/>
                </a:lnTo>
                <a:lnTo>
                  <a:pt x="172676" y="103808"/>
                </a:lnTo>
                <a:lnTo>
                  <a:pt x="168290" y="105718"/>
                </a:lnTo>
                <a:lnTo>
                  <a:pt x="159182" y="109957"/>
                </a:lnTo>
                <a:lnTo>
                  <a:pt x="154531" y="112992"/>
                </a:lnTo>
                <a:lnTo>
                  <a:pt x="149842" y="116603"/>
                </a:lnTo>
                <a:lnTo>
                  <a:pt x="145129" y="120598"/>
                </a:lnTo>
                <a:lnTo>
                  <a:pt x="140399" y="124055"/>
                </a:lnTo>
                <a:lnTo>
                  <a:pt x="135659" y="127154"/>
                </a:lnTo>
                <a:lnTo>
                  <a:pt x="130911" y="130013"/>
                </a:lnTo>
                <a:lnTo>
                  <a:pt x="126158" y="133506"/>
                </a:lnTo>
                <a:lnTo>
                  <a:pt x="121402" y="137423"/>
                </a:lnTo>
                <a:lnTo>
                  <a:pt x="116644" y="141622"/>
                </a:lnTo>
                <a:lnTo>
                  <a:pt x="111885" y="145215"/>
                </a:lnTo>
                <a:lnTo>
                  <a:pt x="107124" y="148404"/>
                </a:lnTo>
                <a:lnTo>
                  <a:pt x="102363" y="151323"/>
                </a:lnTo>
                <a:lnTo>
                  <a:pt x="98395" y="154857"/>
                </a:lnTo>
                <a:lnTo>
                  <a:pt x="94956" y="158801"/>
                </a:lnTo>
                <a:lnTo>
                  <a:pt x="91869" y="163017"/>
                </a:lnTo>
                <a:lnTo>
                  <a:pt x="89018" y="166622"/>
                </a:lnTo>
                <a:lnTo>
                  <a:pt x="83733" y="172744"/>
                </a:lnTo>
                <a:lnTo>
                  <a:pt x="78738" y="178111"/>
                </a:lnTo>
                <a:lnTo>
                  <a:pt x="76296" y="180653"/>
                </a:lnTo>
                <a:lnTo>
                  <a:pt x="74667" y="183142"/>
                </a:lnTo>
                <a:lnTo>
                  <a:pt x="72857" y="188024"/>
                </a:lnTo>
                <a:lnTo>
                  <a:pt x="72052" y="192839"/>
                </a:lnTo>
                <a:lnTo>
                  <a:pt x="71536" y="198606"/>
                </a:lnTo>
                <a:lnTo>
                  <a:pt x="73582" y="201511"/>
                </a:lnTo>
                <a:lnTo>
                  <a:pt x="78553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1013"/>
          <p:cNvSpPr/>
          <p:nvPr/>
        </p:nvSpPr>
        <p:spPr>
          <a:xfrm>
            <a:off x="5479256" y="2850356"/>
            <a:ext cx="178595" cy="7145"/>
          </a:xfrm>
          <a:custGeom>
            <a:avLst/>
            <a:gdLst/>
            <a:ahLst/>
            <a:cxnLst/>
            <a:rect l="0" t="0" r="0" b="0"/>
            <a:pathLst>
              <a:path w="178595" h="7145">
                <a:moveTo>
                  <a:pt x="0" y="0"/>
                </a:moveTo>
                <a:lnTo>
                  <a:pt x="55169" y="0"/>
                </a:lnTo>
                <a:lnTo>
                  <a:pt x="59005" y="794"/>
                </a:lnTo>
                <a:lnTo>
                  <a:pt x="62355" y="2116"/>
                </a:lnTo>
                <a:lnTo>
                  <a:pt x="65383" y="3792"/>
                </a:lnTo>
                <a:lnTo>
                  <a:pt x="69782" y="4909"/>
                </a:lnTo>
                <a:lnTo>
                  <a:pt x="75096" y="5654"/>
                </a:lnTo>
                <a:lnTo>
                  <a:pt x="85764" y="6482"/>
                </a:lnTo>
                <a:lnTo>
                  <a:pt x="93151" y="6849"/>
                </a:lnTo>
                <a:lnTo>
                  <a:pt x="101196" y="7013"/>
                </a:lnTo>
                <a:lnTo>
                  <a:pt x="178594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1014"/>
          <p:cNvSpPr/>
          <p:nvPr/>
        </p:nvSpPr>
        <p:spPr>
          <a:xfrm>
            <a:off x="5493543" y="2936081"/>
            <a:ext cx="150020" cy="1"/>
          </a:xfrm>
          <a:custGeom>
            <a:avLst/>
            <a:gdLst/>
            <a:ahLst/>
            <a:cxnLst/>
            <a:rect l="0" t="0" r="0" b="0"/>
            <a:pathLst>
              <a:path w="150020" h="1">
                <a:moveTo>
                  <a:pt x="0" y="0"/>
                </a:moveTo>
                <a:lnTo>
                  <a:pt x="15001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1015"/>
          <p:cNvSpPr/>
          <p:nvPr/>
        </p:nvSpPr>
        <p:spPr>
          <a:xfrm>
            <a:off x="5979318" y="2693193"/>
            <a:ext cx="21433" cy="178595"/>
          </a:xfrm>
          <a:custGeom>
            <a:avLst/>
            <a:gdLst/>
            <a:ahLst/>
            <a:cxnLst/>
            <a:rect l="0" t="0" r="0" b="0"/>
            <a:pathLst>
              <a:path w="21433" h="178595">
                <a:moveTo>
                  <a:pt x="0" y="0"/>
                </a:moveTo>
                <a:lnTo>
                  <a:pt x="0" y="111947"/>
                </a:lnTo>
                <a:lnTo>
                  <a:pt x="794" y="115907"/>
                </a:lnTo>
                <a:lnTo>
                  <a:pt x="2117" y="119340"/>
                </a:lnTo>
                <a:lnTo>
                  <a:pt x="3793" y="122423"/>
                </a:lnTo>
                <a:lnTo>
                  <a:pt x="4910" y="126065"/>
                </a:lnTo>
                <a:lnTo>
                  <a:pt x="5655" y="130081"/>
                </a:lnTo>
                <a:lnTo>
                  <a:pt x="6151" y="134346"/>
                </a:lnTo>
                <a:lnTo>
                  <a:pt x="7276" y="137983"/>
                </a:lnTo>
                <a:lnTo>
                  <a:pt x="8819" y="141201"/>
                </a:lnTo>
                <a:lnTo>
                  <a:pt x="10642" y="144140"/>
                </a:lnTo>
                <a:lnTo>
                  <a:pt x="11857" y="146894"/>
                </a:lnTo>
                <a:lnTo>
                  <a:pt x="12668" y="149523"/>
                </a:lnTo>
                <a:lnTo>
                  <a:pt x="13208" y="152070"/>
                </a:lnTo>
                <a:lnTo>
                  <a:pt x="13808" y="157016"/>
                </a:lnTo>
                <a:lnTo>
                  <a:pt x="14075" y="161860"/>
                </a:lnTo>
                <a:lnTo>
                  <a:pt x="14193" y="166659"/>
                </a:lnTo>
                <a:lnTo>
                  <a:pt x="15019" y="168256"/>
                </a:lnTo>
                <a:lnTo>
                  <a:pt x="16362" y="169321"/>
                </a:lnTo>
                <a:lnTo>
                  <a:pt x="18052" y="170031"/>
                </a:lnTo>
                <a:lnTo>
                  <a:pt x="19179" y="171298"/>
                </a:lnTo>
                <a:lnTo>
                  <a:pt x="19930" y="172936"/>
                </a:lnTo>
                <a:lnTo>
                  <a:pt x="21432" y="1785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1016"/>
          <p:cNvSpPr/>
          <p:nvPr/>
        </p:nvSpPr>
        <p:spPr>
          <a:xfrm>
            <a:off x="6058291" y="2686075"/>
            <a:ext cx="184918" cy="170073"/>
          </a:xfrm>
          <a:custGeom>
            <a:avLst/>
            <a:gdLst/>
            <a:ahLst/>
            <a:cxnLst/>
            <a:rect l="0" t="0" r="0" b="0"/>
            <a:pathLst>
              <a:path w="184918" h="170073">
                <a:moveTo>
                  <a:pt x="49615" y="7118"/>
                </a:moveTo>
                <a:lnTo>
                  <a:pt x="49615" y="0"/>
                </a:lnTo>
                <a:lnTo>
                  <a:pt x="45823" y="3775"/>
                </a:lnTo>
                <a:lnTo>
                  <a:pt x="43912" y="4889"/>
                </a:lnTo>
                <a:lnTo>
                  <a:pt x="39672" y="6128"/>
                </a:lnTo>
                <a:lnTo>
                  <a:pt x="38224" y="7251"/>
                </a:lnTo>
                <a:lnTo>
                  <a:pt x="37259" y="8795"/>
                </a:lnTo>
                <a:lnTo>
                  <a:pt x="36614" y="10617"/>
                </a:lnTo>
                <a:lnTo>
                  <a:pt x="33783" y="14759"/>
                </a:lnTo>
                <a:lnTo>
                  <a:pt x="29878" y="20039"/>
                </a:lnTo>
                <a:lnTo>
                  <a:pt x="27726" y="23670"/>
                </a:lnTo>
                <a:lnTo>
                  <a:pt x="25497" y="27677"/>
                </a:lnTo>
                <a:lnTo>
                  <a:pt x="23218" y="31143"/>
                </a:lnTo>
                <a:lnTo>
                  <a:pt x="20904" y="34247"/>
                </a:lnTo>
                <a:lnTo>
                  <a:pt x="18568" y="37111"/>
                </a:lnTo>
                <a:lnTo>
                  <a:pt x="15973" y="42409"/>
                </a:lnTo>
                <a:lnTo>
                  <a:pt x="15280" y="44933"/>
                </a:lnTo>
                <a:lnTo>
                  <a:pt x="14025" y="48203"/>
                </a:lnTo>
                <a:lnTo>
                  <a:pt x="12395" y="51971"/>
                </a:lnTo>
                <a:lnTo>
                  <a:pt x="10514" y="56070"/>
                </a:lnTo>
                <a:lnTo>
                  <a:pt x="8466" y="59596"/>
                </a:lnTo>
                <a:lnTo>
                  <a:pt x="6307" y="62741"/>
                </a:lnTo>
                <a:lnTo>
                  <a:pt x="4074" y="65632"/>
                </a:lnTo>
                <a:lnTo>
                  <a:pt x="2586" y="69146"/>
                </a:lnTo>
                <a:lnTo>
                  <a:pt x="1593" y="73076"/>
                </a:lnTo>
                <a:lnTo>
                  <a:pt x="932" y="77284"/>
                </a:lnTo>
                <a:lnTo>
                  <a:pt x="491" y="81677"/>
                </a:lnTo>
                <a:lnTo>
                  <a:pt x="197" y="86193"/>
                </a:lnTo>
                <a:lnTo>
                  <a:pt x="0" y="90791"/>
                </a:lnTo>
                <a:lnTo>
                  <a:pt x="663" y="95444"/>
                </a:lnTo>
                <a:lnTo>
                  <a:pt x="1899" y="100133"/>
                </a:lnTo>
                <a:lnTo>
                  <a:pt x="3517" y="104847"/>
                </a:lnTo>
                <a:lnTo>
                  <a:pt x="5389" y="108783"/>
                </a:lnTo>
                <a:lnTo>
                  <a:pt x="7431" y="112201"/>
                </a:lnTo>
                <a:lnTo>
                  <a:pt x="9586" y="115274"/>
                </a:lnTo>
                <a:lnTo>
                  <a:pt x="11023" y="118909"/>
                </a:lnTo>
                <a:lnTo>
                  <a:pt x="11981" y="122920"/>
                </a:lnTo>
                <a:lnTo>
                  <a:pt x="12619" y="127182"/>
                </a:lnTo>
                <a:lnTo>
                  <a:pt x="13839" y="130817"/>
                </a:lnTo>
                <a:lnTo>
                  <a:pt x="15445" y="134034"/>
                </a:lnTo>
                <a:lnTo>
                  <a:pt x="17310" y="136973"/>
                </a:lnTo>
                <a:lnTo>
                  <a:pt x="19347" y="140519"/>
                </a:lnTo>
                <a:lnTo>
                  <a:pt x="23727" y="148693"/>
                </a:lnTo>
                <a:lnTo>
                  <a:pt x="26007" y="151507"/>
                </a:lnTo>
                <a:lnTo>
                  <a:pt x="28320" y="153384"/>
                </a:lnTo>
                <a:lnTo>
                  <a:pt x="33800" y="156263"/>
                </a:lnTo>
                <a:lnTo>
                  <a:pt x="41528" y="160188"/>
                </a:lnTo>
                <a:lnTo>
                  <a:pt x="45017" y="162346"/>
                </a:lnTo>
                <a:lnTo>
                  <a:pt x="48137" y="164579"/>
                </a:lnTo>
                <a:lnTo>
                  <a:pt x="51011" y="166860"/>
                </a:lnTo>
                <a:lnTo>
                  <a:pt x="54514" y="168382"/>
                </a:lnTo>
                <a:lnTo>
                  <a:pt x="58437" y="169396"/>
                </a:lnTo>
                <a:lnTo>
                  <a:pt x="62640" y="170072"/>
                </a:lnTo>
                <a:lnTo>
                  <a:pt x="67030" y="169729"/>
                </a:lnTo>
                <a:lnTo>
                  <a:pt x="71544" y="168707"/>
                </a:lnTo>
                <a:lnTo>
                  <a:pt x="76140" y="167232"/>
                </a:lnTo>
                <a:lnTo>
                  <a:pt x="80792" y="166248"/>
                </a:lnTo>
                <a:lnTo>
                  <a:pt x="85481" y="165592"/>
                </a:lnTo>
                <a:lnTo>
                  <a:pt x="90195" y="165155"/>
                </a:lnTo>
                <a:lnTo>
                  <a:pt x="94924" y="164070"/>
                </a:lnTo>
                <a:lnTo>
                  <a:pt x="99665" y="162553"/>
                </a:lnTo>
                <a:lnTo>
                  <a:pt x="104413" y="160747"/>
                </a:lnTo>
                <a:lnTo>
                  <a:pt x="108372" y="158750"/>
                </a:lnTo>
                <a:lnTo>
                  <a:pt x="111805" y="156625"/>
                </a:lnTo>
                <a:lnTo>
                  <a:pt x="114888" y="154414"/>
                </a:lnTo>
                <a:lnTo>
                  <a:pt x="118530" y="152147"/>
                </a:lnTo>
                <a:lnTo>
                  <a:pt x="122546" y="149842"/>
                </a:lnTo>
                <a:lnTo>
                  <a:pt x="126810" y="147511"/>
                </a:lnTo>
                <a:lnTo>
                  <a:pt x="131241" y="144370"/>
                </a:lnTo>
                <a:lnTo>
                  <a:pt x="135782" y="140688"/>
                </a:lnTo>
                <a:lnTo>
                  <a:pt x="140398" y="136646"/>
                </a:lnTo>
                <a:lnTo>
                  <a:pt x="145062" y="133157"/>
                </a:lnTo>
                <a:lnTo>
                  <a:pt x="149759" y="130038"/>
                </a:lnTo>
                <a:lnTo>
                  <a:pt x="154477" y="127165"/>
                </a:lnTo>
                <a:lnTo>
                  <a:pt x="158417" y="123662"/>
                </a:lnTo>
                <a:lnTo>
                  <a:pt x="161837" y="119739"/>
                </a:lnTo>
                <a:lnTo>
                  <a:pt x="164911" y="115536"/>
                </a:lnTo>
                <a:lnTo>
                  <a:pt x="167754" y="111941"/>
                </a:lnTo>
                <a:lnTo>
                  <a:pt x="170443" y="108750"/>
                </a:lnTo>
                <a:lnTo>
                  <a:pt x="173029" y="105829"/>
                </a:lnTo>
                <a:lnTo>
                  <a:pt x="175547" y="102294"/>
                </a:lnTo>
                <a:lnTo>
                  <a:pt x="178020" y="98350"/>
                </a:lnTo>
                <a:lnTo>
                  <a:pt x="180462" y="94133"/>
                </a:lnTo>
                <a:lnTo>
                  <a:pt x="182090" y="89735"/>
                </a:lnTo>
                <a:lnTo>
                  <a:pt x="183176" y="85214"/>
                </a:lnTo>
                <a:lnTo>
                  <a:pt x="183899" y="80614"/>
                </a:lnTo>
                <a:lnTo>
                  <a:pt x="184382" y="76753"/>
                </a:lnTo>
                <a:lnTo>
                  <a:pt x="184703" y="73385"/>
                </a:lnTo>
                <a:lnTo>
                  <a:pt x="184917" y="70346"/>
                </a:lnTo>
                <a:lnTo>
                  <a:pt x="184266" y="67526"/>
                </a:lnTo>
                <a:lnTo>
                  <a:pt x="181426" y="62277"/>
                </a:lnTo>
                <a:lnTo>
                  <a:pt x="179558" y="58972"/>
                </a:lnTo>
                <a:lnTo>
                  <a:pt x="175365" y="51066"/>
                </a:lnTo>
                <a:lnTo>
                  <a:pt x="173136" y="47529"/>
                </a:lnTo>
                <a:lnTo>
                  <a:pt x="170856" y="44378"/>
                </a:lnTo>
                <a:lnTo>
                  <a:pt x="168542" y="41483"/>
                </a:lnTo>
                <a:lnTo>
                  <a:pt x="166206" y="38759"/>
                </a:lnTo>
                <a:lnTo>
                  <a:pt x="161494" y="33616"/>
                </a:lnTo>
                <a:lnTo>
                  <a:pt x="158332" y="31134"/>
                </a:lnTo>
                <a:lnTo>
                  <a:pt x="154637" y="28685"/>
                </a:lnTo>
                <a:lnTo>
                  <a:pt x="150586" y="26258"/>
                </a:lnTo>
                <a:lnTo>
                  <a:pt x="146297" y="23847"/>
                </a:lnTo>
                <a:lnTo>
                  <a:pt x="137299" y="19051"/>
                </a:lnTo>
                <a:lnTo>
                  <a:pt x="133471" y="17455"/>
                </a:lnTo>
                <a:lnTo>
                  <a:pt x="130125" y="16391"/>
                </a:lnTo>
                <a:lnTo>
                  <a:pt x="127101" y="15681"/>
                </a:lnTo>
                <a:lnTo>
                  <a:pt x="123497" y="14414"/>
                </a:lnTo>
                <a:lnTo>
                  <a:pt x="119507" y="12776"/>
                </a:lnTo>
                <a:lnTo>
                  <a:pt x="115260" y="10890"/>
                </a:lnTo>
                <a:lnTo>
                  <a:pt x="110840" y="9633"/>
                </a:lnTo>
                <a:lnTo>
                  <a:pt x="106307" y="8795"/>
                </a:lnTo>
                <a:lnTo>
                  <a:pt x="101697" y="8236"/>
                </a:lnTo>
                <a:lnTo>
                  <a:pt x="97830" y="7863"/>
                </a:lnTo>
                <a:lnTo>
                  <a:pt x="94459" y="7615"/>
                </a:lnTo>
                <a:lnTo>
                  <a:pt x="91417" y="7449"/>
                </a:lnTo>
                <a:lnTo>
                  <a:pt x="85921" y="7265"/>
                </a:lnTo>
                <a:lnTo>
                  <a:pt x="78190" y="71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1017"/>
          <p:cNvSpPr/>
          <p:nvPr/>
        </p:nvSpPr>
        <p:spPr>
          <a:xfrm>
            <a:off x="5915025" y="2928937"/>
            <a:ext cx="357188" cy="21432"/>
          </a:xfrm>
          <a:custGeom>
            <a:avLst/>
            <a:gdLst/>
            <a:ahLst/>
            <a:cxnLst/>
            <a:rect l="0" t="0" r="0" b="0"/>
            <a:pathLst>
              <a:path w="357188" h="21432">
                <a:moveTo>
                  <a:pt x="0" y="21431"/>
                </a:moveTo>
                <a:lnTo>
                  <a:pt x="40910" y="21431"/>
                </a:lnTo>
                <a:lnTo>
                  <a:pt x="45530" y="20638"/>
                </a:lnTo>
                <a:lnTo>
                  <a:pt x="50197" y="19315"/>
                </a:lnTo>
                <a:lnTo>
                  <a:pt x="54895" y="17639"/>
                </a:lnTo>
                <a:lnTo>
                  <a:pt x="60409" y="16522"/>
                </a:lnTo>
                <a:lnTo>
                  <a:pt x="66466" y="15777"/>
                </a:lnTo>
                <a:lnTo>
                  <a:pt x="72886" y="15280"/>
                </a:lnTo>
                <a:lnTo>
                  <a:pt x="79547" y="14156"/>
                </a:lnTo>
                <a:lnTo>
                  <a:pt x="86369" y="12612"/>
                </a:lnTo>
                <a:lnTo>
                  <a:pt x="93297" y="10789"/>
                </a:lnTo>
                <a:lnTo>
                  <a:pt x="99504" y="9574"/>
                </a:lnTo>
                <a:lnTo>
                  <a:pt x="105230" y="8764"/>
                </a:lnTo>
                <a:lnTo>
                  <a:pt x="110634" y="8224"/>
                </a:lnTo>
                <a:lnTo>
                  <a:pt x="116619" y="7864"/>
                </a:lnTo>
                <a:lnTo>
                  <a:pt x="129618" y="7464"/>
                </a:lnTo>
                <a:lnTo>
                  <a:pt x="154116" y="7239"/>
                </a:lnTo>
                <a:lnTo>
                  <a:pt x="162275" y="6413"/>
                </a:lnTo>
                <a:lnTo>
                  <a:pt x="170096" y="5069"/>
                </a:lnTo>
                <a:lnTo>
                  <a:pt x="177691" y="3380"/>
                </a:lnTo>
                <a:lnTo>
                  <a:pt x="185929" y="2253"/>
                </a:lnTo>
                <a:lnTo>
                  <a:pt x="194597" y="1502"/>
                </a:lnTo>
                <a:lnTo>
                  <a:pt x="203549" y="1001"/>
                </a:lnTo>
                <a:lnTo>
                  <a:pt x="219847" y="445"/>
                </a:lnTo>
                <a:lnTo>
                  <a:pt x="249713" y="88"/>
                </a:lnTo>
                <a:lnTo>
                  <a:pt x="35718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1018"/>
          <p:cNvSpPr/>
          <p:nvPr/>
        </p:nvSpPr>
        <p:spPr>
          <a:xfrm>
            <a:off x="6050784" y="2993231"/>
            <a:ext cx="121086" cy="157163"/>
          </a:xfrm>
          <a:custGeom>
            <a:avLst/>
            <a:gdLst/>
            <a:ahLst/>
            <a:cxnLst/>
            <a:rect l="0" t="0" r="0" b="0"/>
            <a:pathLst>
              <a:path w="121086" h="157163">
                <a:moveTo>
                  <a:pt x="28547" y="0"/>
                </a:moveTo>
                <a:lnTo>
                  <a:pt x="21429" y="0"/>
                </a:lnTo>
                <a:lnTo>
                  <a:pt x="21411" y="3792"/>
                </a:lnTo>
                <a:lnTo>
                  <a:pt x="20615" y="5703"/>
                </a:lnTo>
                <a:lnTo>
                  <a:pt x="17613" y="9943"/>
                </a:lnTo>
                <a:lnTo>
                  <a:pt x="16495" y="12185"/>
                </a:lnTo>
                <a:lnTo>
                  <a:pt x="15253" y="16792"/>
                </a:lnTo>
                <a:lnTo>
                  <a:pt x="14701" y="21486"/>
                </a:lnTo>
                <a:lnTo>
                  <a:pt x="14554" y="23849"/>
                </a:lnTo>
                <a:lnTo>
                  <a:pt x="13662" y="27012"/>
                </a:lnTo>
                <a:lnTo>
                  <a:pt x="12274" y="30708"/>
                </a:lnTo>
                <a:lnTo>
                  <a:pt x="10554" y="34759"/>
                </a:lnTo>
                <a:lnTo>
                  <a:pt x="9408" y="38254"/>
                </a:lnTo>
                <a:lnTo>
                  <a:pt x="8644" y="41378"/>
                </a:lnTo>
                <a:lnTo>
                  <a:pt x="8134" y="44254"/>
                </a:lnTo>
                <a:lnTo>
                  <a:pt x="7001" y="47758"/>
                </a:lnTo>
                <a:lnTo>
                  <a:pt x="5452" y="51683"/>
                </a:lnTo>
                <a:lnTo>
                  <a:pt x="3625" y="55886"/>
                </a:lnTo>
                <a:lnTo>
                  <a:pt x="2407" y="60276"/>
                </a:lnTo>
                <a:lnTo>
                  <a:pt x="1596" y="64790"/>
                </a:lnTo>
                <a:lnTo>
                  <a:pt x="1054" y="69387"/>
                </a:lnTo>
                <a:lnTo>
                  <a:pt x="693" y="74039"/>
                </a:lnTo>
                <a:lnTo>
                  <a:pt x="453" y="78728"/>
                </a:lnTo>
                <a:lnTo>
                  <a:pt x="185" y="88171"/>
                </a:lnTo>
                <a:lnTo>
                  <a:pt x="0" y="108135"/>
                </a:lnTo>
                <a:lnTo>
                  <a:pt x="784" y="110984"/>
                </a:lnTo>
                <a:lnTo>
                  <a:pt x="2101" y="113677"/>
                </a:lnTo>
                <a:lnTo>
                  <a:pt x="3773" y="116266"/>
                </a:lnTo>
                <a:lnTo>
                  <a:pt x="4887" y="119579"/>
                </a:lnTo>
                <a:lnTo>
                  <a:pt x="5630" y="123376"/>
                </a:lnTo>
                <a:lnTo>
                  <a:pt x="6125" y="127494"/>
                </a:lnTo>
                <a:lnTo>
                  <a:pt x="7249" y="131034"/>
                </a:lnTo>
                <a:lnTo>
                  <a:pt x="8792" y="134187"/>
                </a:lnTo>
                <a:lnTo>
                  <a:pt x="10615" y="137083"/>
                </a:lnTo>
                <a:lnTo>
                  <a:pt x="12623" y="139807"/>
                </a:lnTo>
                <a:lnTo>
                  <a:pt x="14756" y="142417"/>
                </a:lnTo>
                <a:lnTo>
                  <a:pt x="16972" y="144951"/>
                </a:lnTo>
                <a:lnTo>
                  <a:pt x="19243" y="146640"/>
                </a:lnTo>
                <a:lnTo>
                  <a:pt x="21550" y="147767"/>
                </a:lnTo>
                <a:lnTo>
                  <a:pt x="23883" y="148517"/>
                </a:lnTo>
                <a:lnTo>
                  <a:pt x="26231" y="149811"/>
                </a:lnTo>
                <a:lnTo>
                  <a:pt x="28590" y="151468"/>
                </a:lnTo>
                <a:lnTo>
                  <a:pt x="30957" y="153366"/>
                </a:lnTo>
                <a:lnTo>
                  <a:pt x="33329" y="154632"/>
                </a:lnTo>
                <a:lnTo>
                  <a:pt x="35704" y="155475"/>
                </a:lnTo>
                <a:lnTo>
                  <a:pt x="38081" y="156038"/>
                </a:lnTo>
                <a:lnTo>
                  <a:pt x="41253" y="156412"/>
                </a:lnTo>
                <a:lnTo>
                  <a:pt x="44955" y="156662"/>
                </a:lnTo>
                <a:lnTo>
                  <a:pt x="49011" y="156829"/>
                </a:lnTo>
                <a:lnTo>
                  <a:pt x="52508" y="156146"/>
                </a:lnTo>
                <a:lnTo>
                  <a:pt x="55633" y="154898"/>
                </a:lnTo>
                <a:lnTo>
                  <a:pt x="58511" y="153271"/>
                </a:lnTo>
                <a:lnTo>
                  <a:pt x="61223" y="152187"/>
                </a:lnTo>
                <a:lnTo>
                  <a:pt x="63825" y="151464"/>
                </a:lnTo>
                <a:lnTo>
                  <a:pt x="66353" y="150982"/>
                </a:lnTo>
                <a:lnTo>
                  <a:pt x="69626" y="149867"/>
                </a:lnTo>
                <a:lnTo>
                  <a:pt x="73395" y="148330"/>
                </a:lnTo>
                <a:lnTo>
                  <a:pt x="77496" y="146512"/>
                </a:lnTo>
                <a:lnTo>
                  <a:pt x="81023" y="144506"/>
                </a:lnTo>
                <a:lnTo>
                  <a:pt x="84169" y="142375"/>
                </a:lnTo>
                <a:lnTo>
                  <a:pt x="87059" y="140160"/>
                </a:lnTo>
                <a:lnTo>
                  <a:pt x="89780" y="137890"/>
                </a:lnTo>
                <a:lnTo>
                  <a:pt x="92388" y="135583"/>
                </a:lnTo>
                <a:lnTo>
                  <a:pt x="97402" y="130903"/>
                </a:lnTo>
                <a:lnTo>
                  <a:pt x="107088" y="121431"/>
                </a:lnTo>
                <a:lnTo>
                  <a:pt x="109483" y="119054"/>
                </a:lnTo>
                <a:lnTo>
                  <a:pt x="111079" y="116675"/>
                </a:lnTo>
                <a:lnTo>
                  <a:pt x="112853" y="111916"/>
                </a:lnTo>
                <a:lnTo>
                  <a:pt x="114119" y="108742"/>
                </a:lnTo>
                <a:lnTo>
                  <a:pt x="115758" y="105038"/>
                </a:lnTo>
                <a:lnTo>
                  <a:pt x="117644" y="100982"/>
                </a:lnTo>
                <a:lnTo>
                  <a:pt x="118901" y="97484"/>
                </a:lnTo>
                <a:lnTo>
                  <a:pt x="119739" y="94358"/>
                </a:lnTo>
                <a:lnTo>
                  <a:pt x="120298" y="91480"/>
                </a:lnTo>
                <a:lnTo>
                  <a:pt x="120670" y="88768"/>
                </a:lnTo>
                <a:lnTo>
                  <a:pt x="120919" y="86166"/>
                </a:lnTo>
                <a:lnTo>
                  <a:pt x="121085" y="83637"/>
                </a:lnTo>
                <a:lnTo>
                  <a:pt x="120401" y="81158"/>
                </a:lnTo>
                <a:lnTo>
                  <a:pt x="117525" y="76287"/>
                </a:lnTo>
                <a:lnTo>
                  <a:pt x="115717" y="71476"/>
                </a:lnTo>
                <a:lnTo>
                  <a:pt x="115236" y="69082"/>
                </a:lnTo>
                <a:lnTo>
                  <a:pt x="112583" y="64305"/>
                </a:lnTo>
                <a:lnTo>
                  <a:pt x="108206" y="58563"/>
                </a:lnTo>
                <a:lnTo>
                  <a:pt x="106259" y="58092"/>
                </a:lnTo>
                <a:lnTo>
                  <a:pt x="103374" y="57778"/>
                </a:lnTo>
                <a:lnTo>
                  <a:pt x="99863" y="57569"/>
                </a:lnTo>
                <a:lnTo>
                  <a:pt x="96728" y="58223"/>
                </a:lnTo>
                <a:lnTo>
                  <a:pt x="93845" y="59453"/>
                </a:lnTo>
                <a:lnTo>
                  <a:pt x="91129" y="61066"/>
                </a:lnTo>
                <a:lnTo>
                  <a:pt x="88524" y="62142"/>
                </a:lnTo>
                <a:lnTo>
                  <a:pt x="85994" y="62859"/>
                </a:lnTo>
                <a:lnTo>
                  <a:pt x="83514" y="63337"/>
                </a:lnTo>
                <a:lnTo>
                  <a:pt x="81067" y="65244"/>
                </a:lnTo>
                <a:lnTo>
                  <a:pt x="78641" y="68102"/>
                </a:lnTo>
                <a:lnTo>
                  <a:pt x="76231" y="71595"/>
                </a:lnTo>
                <a:lnTo>
                  <a:pt x="73036" y="74717"/>
                </a:lnTo>
                <a:lnTo>
                  <a:pt x="69319" y="77593"/>
                </a:lnTo>
                <a:lnTo>
                  <a:pt x="65253" y="80304"/>
                </a:lnTo>
                <a:lnTo>
                  <a:pt x="61749" y="83698"/>
                </a:lnTo>
                <a:lnTo>
                  <a:pt x="58619" y="87549"/>
                </a:lnTo>
                <a:lnTo>
                  <a:pt x="55739" y="91703"/>
                </a:lnTo>
                <a:lnTo>
                  <a:pt x="52231" y="96060"/>
                </a:lnTo>
                <a:lnTo>
                  <a:pt x="48305" y="100553"/>
                </a:lnTo>
                <a:lnTo>
                  <a:pt x="40503" y="108984"/>
                </a:lnTo>
                <a:lnTo>
                  <a:pt x="34390" y="115377"/>
                </a:lnTo>
                <a:lnTo>
                  <a:pt x="31648" y="118986"/>
                </a:lnTo>
                <a:lnTo>
                  <a:pt x="29027" y="122980"/>
                </a:lnTo>
                <a:lnTo>
                  <a:pt x="26486" y="127231"/>
                </a:lnTo>
                <a:lnTo>
                  <a:pt x="24791" y="130858"/>
                </a:lnTo>
                <a:lnTo>
                  <a:pt x="23662" y="134070"/>
                </a:lnTo>
                <a:lnTo>
                  <a:pt x="22909" y="137005"/>
                </a:lnTo>
                <a:lnTo>
                  <a:pt x="22407" y="139755"/>
                </a:lnTo>
                <a:lnTo>
                  <a:pt x="22072" y="142383"/>
                </a:lnTo>
                <a:lnTo>
                  <a:pt x="21442" y="149572"/>
                </a:lnTo>
                <a:lnTo>
                  <a:pt x="23537" y="151937"/>
                </a:lnTo>
                <a:lnTo>
                  <a:pt x="28547" y="1571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1019"/>
          <p:cNvSpPr/>
          <p:nvPr/>
        </p:nvSpPr>
        <p:spPr>
          <a:xfrm>
            <a:off x="6443662" y="2850382"/>
            <a:ext cx="157164" cy="13968"/>
          </a:xfrm>
          <a:custGeom>
            <a:avLst/>
            <a:gdLst/>
            <a:ahLst/>
            <a:cxnLst/>
            <a:rect l="0" t="0" r="0" b="0"/>
            <a:pathLst>
              <a:path w="157164" h="13968">
                <a:moveTo>
                  <a:pt x="0" y="7118"/>
                </a:moveTo>
                <a:lnTo>
                  <a:pt x="6151" y="7118"/>
                </a:lnTo>
                <a:lnTo>
                  <a:pt x="7276" y="7911"/>
                </a:lnTo>
                <a:lnTo>
                  <a:pt x="8819" y="9234"/>
                </a:lnTo>
                <a:lnTo>
                  <a:pt x="10642" y="10910"/>
                </a:lnTo>
                <a:lnTo>
                  <a:pt x="12651" y="12027"/>
                </a:lnTo>
                <a:lnTo>
                  <a:pt x="14784" y="12772"/>
                </a:lnTo>
                <a:lnTo>
                  <a:pt x="17000" y="13268"/>
                </a:lnTo>
                <a:lnTo>
                  <a:pt x="20064" y="13599"/>
                </a:lnTo>
                <a:lnTo>
                  <a:pt x="23695" y="13820"/>
                </a:lnTo>
                <a:lnTo>
                  <a:pt x="27703" y="13967"/>
                </a:lnTo>
                <a:lnTo>
                  <a:pt x="31962" y="13271"/>
                </a:lnTo>
                <a:lnTo>
                  <a:pt x="36390" y="12014"/>
                </a:lnTo>
                <a:lnTo>
                  <a:pt x="40929" y="10382"/>
                </a:lnTo>
                <a:lnTo>
                  <a:pt x="45542" y="9294"/>
                </a:lnTo>
                <a:lnTo>
                  <a:pt x="50205" y="8568"/>
                </a:lnTo>
                <a:lnTo>
                  <a:pt x="54901" y="8085"/>
                </a:lnTo>
                <a:lnTo>
                  <a:pt x="59620" y="7762"/>
                </a:lnTo>
                <a:lnTo>
                  <a:pt x="64353" y="7547"/>
                </a:lnTo>
                <a:lnTo>
                  <a:pt x="73845" y="7309"/>
                </a:lnTo>
                <a:lnTo>
                  <a:pt x="83355" y="7202"/>
                </a:lnTo>
                <a:lnTo>
                  <a:pt x="87320" y="6380"/>
                </a:lnTo>
                <a:lnTo>
                  <a:pt x="90757" y="5039"/>
                </a:lnTo>
                <a:lnTo>
                  <a:pt x="93842" y="3350"/>
                </a:lnTo>
                <a:lnTo>
                  <a:pt x="97486" y="2225"/>
                </a:lnTo>
                <a:lnTo>
                  <a:pt x="101504" y="1474"/>
                </a:lnTo>
                <a:lnTo>
                  <a:pt x="105770" y="974"/>
                </a:lnTo>
                <a:lnTo>
                  <a:pt x="110200" y="641"/>
                </a:lnTo>
                <a:lnTo>
                  <a:pt x="114742" y="418"/>
                </a:lnTo>
                <a:lnTo>
                  <a:pt x="124022" y="171"/>
                </a:lnTo>
                <a:lnTo>
                  <a:pt x="143871" y="0"/>
                </a:lnTo>
                <a:lnTo>
                  <a:pt x="146714" y="785"/>
                </a:lnTo>
                <a:lnTo>
                  <a:pt x="149403" y="2102"/>
                </a:lnTo>
                <a:lnTo>
                  <a:pt x="157163" y="71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1020"/>
          <p:cNvSpPr/>
          <p:nvPr/>
        </p:nvSpPr>
        <p:spPr>
          <a:xfrm>
            <a:off x="6443662" y="2936107"/>
            <a:ext cx="200026" cy="21406"/>
          </a:xfrm>
          <a:custGeom>
            <a:avLst/>
            <a:gdLst/>
            <a:ahLst/>
            <a:cxnLst/>
            <a:rect l="0" t="0" r="0" b="0"/>
            <a:pathLst>
              <a:path w="200026" h="21406">
                <a:moveTo>
                  <a:pt x="0" y="21405"/>
                </a:moveTo>
                <a:lnTo>
                  <a:pt x="3792" y="21405"/>
                </a:lnTo>
                <a:lnTo>
                  <a:pt x="5703" y="20611"/>
                </a:lnTo>
                <a:lnTo>
                  <a:pt x="7771" y="19288"/>
                </a:lnTo>
                <a:lnTo>
                  <a:pt x="9943" y="17613"/>
                </a:lnTo>
                <a:lnTo>
                  <a:pt x="12185" y="16495"/>
                </a:lnTo>
                <a:lnTo>
                  <a:pt x="14473" y="15751"/>
                </a:lnTo>
                <a:lnTo>
                  <a:pt x="16793" y="15254"/>
                </a:lnTo>
                <a:lnTo>
                  <a:pt x="19927" y="14129"/>
                </a:lnTo>
                <a:lnTo>
                  <a:pt x="23603" y="12586"/>
                </a:lnTo>
                <a:lnTo>
                  <a:pt x="27642" y="10763"/>
                </a:lnTo>
                <a:lnTo>
                  <a:pt x="31921" y="9548"/>
                </a:lnTo>
                <a:lnTo>
                  <a:pt x="36362" y="8738"/>
                </a:lnTo>
                <a:lnTo>
                  <a:pt x="40910" y="8198"/>
                </a:lnTo>
                <a:lnTo>
                  <a:pt x="45530" y="7838"/>
                </a:lnTo>
                <a:lnTo>
                  <a:pt x="50197" y="7598"/>
                </a:lnTo>
                <a:lnTo>
                  <a:pt x="54896" y="7438"/>
                </a:lnTo>
                <a:lnTo>
                  <a:pt x="60409" y="6537"/>
                </a:lnTo>
                <a:lnTo>
                  <a:pt x="66467" y="5143"/>
                </a:lnTo>
                <a:lnTo>
                  <a:pt x="72886" y="3420"/>
                </a:lnTo>
                <a:lnTo>
                  <a:pt x="79547" y="2271"/>
                </a:lnTo>
                <a:lnTo>
                  <a:pt x="86369" y="1505"/>
                </a:lnTo>
                <a:lnTo>
                  <a:pt x="93298" y="995"/>
                </a:lnTo>
                <a:lnTo>
                  <a:pt x="100299" y="655"/>
                </a:lnTo>
                <a:lnTo>
                  <a:pt x="114427" y="276"/>
                </a:lnTo>
                <a:lnTo>
                  <a:pt x="147231" y="0"/>
                </a:lnTo>
                <a:lnTo>
                  <a:pt x="152922" y="785"/>
                </a:lnTo>
                <a:lnTo>
                  <a:pt x="159099" y="2102"/>
                </a:lnTo>
                <a:lnTo>
                  <a:pt x="165598" y="3774"/>
                </a:lnTo>
                <a:lnTo>
                  <a:pt x="171517" y="4889"/>
                </a:lnTo>
                <a:lnTo>
                  <a:pt x="177051" y="5632"/>
                </a:lnTo>
                <a:lnTo>
                  <a:pt x="182328" y="6127"/>
                </a:lnTo>
                <a:lnTo>
                  <a:pt x="186640" y="6457"/>
                </a:lnTo>
                <a:lnTo>
                  <a:pt x="190308" y="6677"/>
                </a:lnTo>
                <a:lnTo>
                  <a:pt x="200025" y="71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1021"/>
          <p:cNvSpPr/>
          <p:nvPr/>
        </p:nvSpPr>
        <p:spPr>
          <a:xfrm>
            <a:off x="6893718" y="2657475"/>
            <a:ext cx="149922" cy="178478"/>
          </a:xfrm>
          <a:custGeom>
            <a:avLst/>
            <a:gdLst/>
            <a:ahLst/>
            <a:cxnLst/>
            <a:rect l="0" t="0" r="0" b="0"/>
            <a:pathLst>
              <a:path w="149922" h="178478">
                <a:moveTo>
                  <a:pt x="135732" y="7143"/>
                </a:moveTo>
                <a:lnTo>
                  <a:pt x="135732" y="3351"/>
                </a:lnTo>
                <a:lnTo>
                  <a:pt x="134938" y="2234"/>
                </a:lnTo>
                <a:lnTo>
                  <a:pt x="133615" y="1489"/>
                </a:lnTo>
                <a:lnTo>
                  <a:pt x="129581" y="294"/>
                </a:lnTo>
                <a:lnTo>
                  <a:pt x="125090" y="87"/>
                </a:lnTo>
                <a:lnTo>
                  <a:pt x="104746" y="2"/>
                </a:lnTo>
                <a:lnTo>
                  <a:pt x="102375" y="795"/>
                </a:lnTo>
                <a:lnTo>
                  <a:pt x="100000" y="2117"/>
                </a:lnTo>
                <a:lnTo>
                  <a:pt x="97623" y="3793"/>
                </a:lnTo>
                <a:lnTo>
                  <a:pt x="95244" y="4909"/>
                </a:lnTo>
                <a:lnTo>
                  <a:pt x="92865" y="5654"/>
                </a:lnTo>
                <a:lnTo>
                  <a:pt x="90485" y="6150"/>
                </a:lnTo>
                <a:lnTo>
                  <a:pt x="87311" y="6481"/>
                </a:lnTo>
                <a:lnTo>
                  <a:pt x="83608" y="6702"/>
                </a:lnTo>
                <a:lnTo>
                  <a:pt x="79551" y="6849"/>
                </a:lnTo>
                <a:lnTo>
                  <a:pt x="76053" y="6153"/>
                </a:lnTo>
                <a:lnTo>
                  <a:pt x="72928" y="4896"/>
                </a:lnTo>
                <a:lnTo>
                  <a:pt x="70049" y="3264"/>
                </a:lnTo>
                <a:lnTo>
                  <a:pt x="66543" y="2176"/>
                </a:lnTo>
                <a:lnTo>
                  <a:pt x="62619" y="1450"/>
                </a:lnTo>
                <a:lnTo>
                  <a:pt x="58415" y="967"/>
                </a:lnTo>
                <a:lnTo>
                  <a:pt x="54819" y="644"/>
                </a:lnTo>
                <a:lnTo>
                  <a:pt x="51627" y="429"/>
                </a:lnTo>
                <a:lnTo>
                  <a:pt x="48706" y="286"/>
                </a:lnTo>
                <a:lnTo>
                  <a:pt x="43343" y="127"/>
                </a:lnTo>
                <a:lnTo>
                  <a:pt x="34272" y="11"/>
                </a:lnTo>
                <a:lnTo>
                  <a:pt x="14404" y="0"/>
                </a:lnTo>
                <a:lnTo>
                  <a:pt x="18114" y="3792"/>
                </a:lnTo>
                <a:lnTo>
                  <a:pt x="19220" y="5703"/>
                </a:lnTo>
                <a:lnTo>
                  <a:pt x="20449" y="9943"/>
                </a:lnTo>
                <a:lnTo>
                  <a:pt x="23111" y="14473"/>
                </a:lnTo>
                <a:lnTo>
                  <a:pt x="24933" y="16792"/>
                </a:lnTo>
                <a:lnTo>
                  <a:pt x="26147" y="19132"/>
                </a:lnTo>
                <a:lnTo>
                  <a:pt x="27495" y="23849"/>
                </a:lnTo>
                <a:lnTo>
                  <a:pt x="28095" y="28591"/>
                </a:lnTo>
                <a:lnTo>
                  <a:pt x="28362" y="33344"/>
                </a:lnTo>
                <a:lnTo>
                  <a:pt x="28481" y="38103"/>
                </a:lnTo>
                <a:lnTo>
                  <a:pt x="28575" y="89099"/>
                </a:lnTo>
                <a:lnTo>
                  <a:pt x="29369" y="90355"/>
                </a:lnTo>
                <a:lnTo>
                  <a:pt x="30692" y="91193"/>
                </a:lnTo>
                <a:lnTo>
                  <a:pt x="35425" y="92770"/>
                </a:lnTo>
                <a:lnTo>
                  <a:pt x="39424" y="89047"/>
                </a:lnTo>
                <a:lnTo>
                  <a:pt x="41364" y="87939"/>
                </a:lnTo>
                <a:lnTo>
                  <a:pt x="45636" y="86709"/>
                </a:lnTo>
                <a:lnTo>
                  <a:pt x="50181" y="86162"/>
                </a:lnTo>
                <a:lnTo>
                  <a:pt x="52504" y="86016"/>
                </a:lnTo>
                <a:lnTo>
                  <a:pt x="55640" y="85125"/>
                </a:lnTo>
                <a:lnTo>
                  <a:pt x="59318" y="83738"/>
                </a:lnTo>
                <a:lnTo>
                  <a:pt x="63358" y="82019"/>
                </a:lnTo>
                <a:lnTo>
                  <a:pt x="72080" y="77992"/>
                </a:lnTo>
                <a:lnTo>
                  <a:pt x="76629" y="75807"/>
                </a:lnTo>
                <a:lnTo>
                  <a:pt x="80454" y="74350"/>
                </a:lnTo>
                <a:lnTo>
                  <a:pt x="83799" y="73379"/>
                </a:lnTo>
                <a:lnTo>
                  <a:pt x="86822" y="72732"/>
                </a:lnTo>
                <a:lnTo>
                  <a:pt x="90426" y="72300"/>
                </a:lnTo>
                <a:lnTo>
                  <a:pt x="94415" y="72013"/>
                </a:lnTo>
                <a:lnTo>
                  <a:pt x="98662" y="71821"/>
                </a:lnTo>
                <a:lnTo>
                  <a:pt x="107615" y="71608"/>
                </a:lnTo>
                <a:lnTo>
                  <a:pt x="130578" y="71447"/>
                </a:lnTo>
                <a:lnTo>
                  <a:pt x="133090" y="72237"/>
                </a:lnTo>
                <a:lnTo>
                  <a:pt x="135558" y="73558"/>
                </a:lnTo>
                <a:lnTo>
                  <a:pt x="137997" y="75232"/>
                </a:lnTo>
                <a:lnTo>
                  <a:pt x="139623" y="77142"/>
                </a:lnTo>
                <a:lnTo>
                  <a:pt x="140707" y="79209"/>
                </a:lnTo>
                <a:lnTo>
                  <a:pt x="141430" y="81381"/>
                </a:lnTo>
                <a:lnTo>
                  <a:pt x="144350" y="85911"/>
                </a:lnTo>
                <a:lnTo>
                  <a:pt x="146239" y="88230"/>
                </a:lnTo>
                <a:lnTo>
                  <a:pt x="147499" y="91363"/>
                </a:lnTo>
                <a:lnTo>
                  <a:pt x="148339" y="95040"/>
                </a:lnTo>
                <a:lnTo>
                  <a:pt x="148900" y="99079"/>
                </a:lnTo>
                <a:lnTo>
                  <a:pt x="149273" y="102565"/>
                </a:lnTo>
                <a:lnTo>
                  <a:pt x="149521" y="105683"/>
                </a:lnTo>
                <a:lnTo>
                  <a:pt x="149687" y="108555"/>
                </a:lnTo>
                <a:lnTo>
                  <a:pt x="149872" y="115980"/>
                </a:lnTo>
                <a:lnTo>
                  <a:pt x="149921" y="120182"/>
                </a:lnTo>
                <a:lnTo>
                  <a:pt x="149160" y="123777"/>
                </a:lnTo>
                <a:lnTo>
                  <a:pt x="147859" y="126968"/>
                </a:lnTo>
                <a:lnTo>
                  <a:pt x="146198" y="129889"/>
                </a:lnTo>
                <a:lnTo>
                  <a:pt x="145091" y="133424"/>
                </a:lnTo>
                <a:lnTo>
                  <a:pt x="144352" y="137368"/>
                </a:lnTo>
                <a:lnTo>
                  <a:pt x="143860" y="141585"/>
                </a:lnTo>
                <a:lnTo>
                  <a:pt x="142738" y="145189"/>
                </a:lnTo>
                <a:lnTo>
                  <a:pt x="141196" y="148387"/>
                </a:lnTo>
                <a:lnTo>
                  <a:pt x="139375" y="151312"/>
                </a:lnTo>
                <a:lnTo>
                  <a:pt x="135234" y="156679"/>
                </a:lnTo>
                <a:lnTo>
                  <a:pt x="133018" y="159221"/>
                </a:lnTo>
                <a:lnTo>
                  <a:pt x="130748" y="160916"/>
                </a:lnTo>
                <a:lnTo>
                  <a:pt x="126109" y="162799"/>
                </a:lnTo>
                <a:lnTo>
                  <a:pt x="122966" y="164095"/>
                </a:lnTo>
                <a:lnTo>
                  <a:pt x="119284" y="165753"/>
                </a:lnTo>
                <a:lnTo>
                  <a:pt x="115241" y="167652"/>
                </a:lnTo>
                <a:lnTo>
                  <a:pt x="111752" y="169711"/>
                </a:lnTo>
                <a:lnTo>
                  <a:pt x="108633" y="171878"/>
                </a:lnTo>
                <a:lnTo>
                  <a:pt x="105760" y="174117"/>
                </a:lnTo>
                <a:lnTo>
                  <a:pt x="102257" y="175609"/>
                </a:lnTo>
                <a:lnTo>
                  <a:pt x="98334" y="176604"/>
                </a:lnTo>
                <a:lnTo>
                  <a:pt x="94131" y="177267"/>
                </a:lnTo>
                <a:lnTo>
                  <a:pt x="89741" y="177709"/>
                </a:lnTo>
                <a:lnTo>
                  <a:pt x="85228" y="178004"/>
                </a:lnTo>
                <a:lnTo>
                  <a:pt x="76773" y="178331"/>
                </a:lnTo>
                <a:lnTo>
                  <a:pt x="70370" y="178477"/>
                </a:lnTo>
                <a:lnTo>
                  <a:pt x="66757" y="177722"/>
                </a:lnTo>
                <a:lnTo>
                  <a:pt x="62761" y="176425"/>
                </a:lnTo>
                <a:lnTo>
                  <a:pt x="58509" y="174766"/>
                </a:lnTo>
                <a:lnTo>
                  <a:pt x="54881" y="173661"/>
                </a:lnTo>
                <a:lnTo>
                  <a:pt x="51669" y="172924"/>
                </a:lnTo>
                <a:lnTo>
                  <a:pt x="48734" y="172432"/>
                </a:lnTo>
                <a:lnTo>
                  <a:pt x="45983" y="171311"/>
                </a:lnTo>
                <a:lnTo>
                  <a:pt x="43356" y="169770"/>
                </a:lnTo>
                <a:lnTo>
                  <a:pt x="40810" y="167948"/>
                </a:lnTo>
                <a:lnTo>
                  <a:pt x="37526" y="166734"/>
                </a:lnTo>
                <a:lnTo>
                  <a:pt x="33749" y="165925"/>
                </a:lnTo>
                <a:lnTo>
                  <a:pt x="29643" y="165385"/>
                </a:lnTo>
                <a:lnTo>
                  <a:pt x="26112" y="164232"/>
                </a:lnTo>
                <a:lnTo>
                  <a:pt x="22965" y="162669"/>
                </a:lnTo>
                <a:lnTo>
                  <a:pt x="16002" y="158250"/>
                </a:lnTo>
                <a:lnTo>
                  <a:pt x="12933" y="157645"/>
                </a:lnTo>
                <a:lnTo>
                  <a:pt x="8923" y="157377"/>
                </a:lnTo>
                <a:lnTo>
                  <a:pt x="0" y="1571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1022"/>
          <p:cNvSpPr/>
          <p:nvPr/>
        </p:nvSpPr>
        <p:spPr>
          <a:xfrm>
            <a:off x="6765131" y="2878931"/>
            <a:ext cx="407195" cy="21432"/>
          </a:xfrm>
          <a:custGeom>
            <a:avLst/>
            <a:gdLst/>
            <a:ahLst/>
            <a:cxnLst/>
            <a:rect l="0" t="0" r="0" b="0"/>
            <a:pathLst>
              <a:path w="407195" h="21432">
                <a:moveTo>
                  <a:pt x="0" y="21431"/>
                </a:moveTo>
                <a:lnTo>
                  <a:pt x="62038" y="21431"/>
                </a:lnTo>
                <a:lnTo>
                  <a:pt x="67552" y="20637"/>
                </a:lnTo>
                <a:lnTo>
                  <a:pt x="73609" y="19314"/>
                </a:lnTo>
                <a:lnTo>
                  <a:pt x="80029" y="17639"/>
                </a:lnTo>
                <a:lnTo>
                  <a:pt x="86690" y="16521"/>
                </a:lnTo>
                <a:lnTo>
                  <a:pt x="93512" y="15777"/>
                </a:lnTo>
                <a:lnTo>
                  <a:pt x="100442" y="15280"/>
                </a:lnTo>
                <a:lnTo>
                  <a:pt x="107442" y="14949"/>
                </a:lnTo>
                <a:lnTo>
                  <a:pt x="121571" y="14581"/>
                </a:lnTo>
                <a:lnTo>
                  <a:pt x="129465" y="13690"/>
                </a:lnTo>
                <a:lnTo>
                  <a:pt x="137905" y="12301"/>
                </a:lnTo>
                <a:lnTo>
                  <a:pt x="146706" y="10582"/>
                </a:lnTo>
                <a:lnTo>
                  <a:pt x="154953" y="9436"/>
                </a:lnTo>
                <a:lnTo>
                  <a:pt x="162833" y="8672"/>
                </a:lnTo>
                <a:lnTo>
                  <a:pt x="170468" y="8162"/>
                </a:lnTo>
                <a:lnTo>
                  <a:pt x="178732" y="7823"/>
                </a:lnTo>
                <a:lnTo>
                  <a:pt x="196382" y="7445"/>
                </a:lnTo>
                <a:lnTo>
                  <a:pt x="204740" y="6551"/>
                </a:lnTo>
                <a:lnTo>
                  <a:pt x="212694" y="5161"/>
                </a:lnTo>
                <a:lnTo>
                  <a:pt x="220377" y="3441"/>
                </a:lnTo>
                <a:lnTo>
                  <a:pt x="227880" y="2294"/>
                </a:lnTo>
                <a:lnTo>
                  <a:pt x="235264" y="1529"/>
                </a:lnTo>
                <a:lnTo>
                  <a:pt x="242567" y="1019"/>
                </a:lnTo>
                <a:lnTo>
                  <a:pt x="249818" y="680"/>
                </a:lnTo>
                <a:lnTo>
                  <a:pt x="264224" y="302"/>
                </a:lnTo>
                <a:lnTo>
                  <a:pt x="365592" y="0"/>
                </a:lnTo>
                <a:lnTo>
                  <a:pt x="370728" y="794"/>
                </a:lnTo>
                <a:lnTo>
                  <a:pt x="374946" y="2117"/>
                </a:lnTo>
                <a:lnTo>
                  <a:pt x="378551" y="3792"/>
                </a:lnTo>
                <a:lnTo>
                  <a:pt x="382542" y="4909"/>
                </a:lnTo>
                <a:lnTo>
                  <a:pt x="386791" y="5654"/>
                </a:lnTo>
                <a:lnTo>
                  <a:pt x="391211" y="6151"/>
                </a:lnTo>
                <a:lnTo>
                  <a:pt x="398238" y="6702"/>
                </a:lnTo>
                <a:lnTo>
                  <a:pt x="401223" y="6849"/>
                </a:lnTo>
                <a:lnTo>
                  <a:pt x="403214" y="7741"/>
                </a:lnTo>
                <a:lnTo>
                  <a:pt x="404540" y="9130"/>
                </a:lnTo>
                <a:lnTo>
                  <a:pt x="407194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1023"/>
          <p:cNvSpPr/>
          <p:nvPr/>
        </p:nvSpPr>
        <p:spPr>
          <a:xfrm>
            <a:off x="6850856" y="2964958"/>
            <a:ext cx="135723" cy="121134"/>
          </a:xfrm>
          <a:custGeom>
            <a:avLst/>
            <a:gdLst/>
            <a:ahLst/>
            <a:cxnLst/>
            <a:rect l="0" t="0" r="0" b="0"/>
            <a:pathLst>
              <a:path w="135723" h="121134">
                <a:moveTo>
                  <a:pt x="0" y="13985"/>
                </a:moveTo>
                <a:lnTo>
                  <a:pt x="3793" y="13985"/>
                </a:lnTo>
                <a:lnTo>
                  <a:pt x="5703" y="13192"/>
                </a:lnTo>
                <a:lnTo>
                  <a:pt x="9943" y="10193"/>
                </a:lnTo>
                <a:lnTo>
                  <a:pt x="12978" y="9076"/>
                </a:lnTo>
                <a:lnTo>
                  <a:pt x="16590" y="8331"/>
                </a:lnTo>
                <a:lnTo>
                  <a:pt x="20585" y="7834"/>
                </a:lnTo>
                <a:lnTo>
                  <a:pt x="24042" y="7504"/>
                </a:lnTo>
                <a:lnTo>
                  <a:pt x="27140" y="7283"/>
                </a:lnTo>
                <a:lnTo>
                  <a:pt x="29999" y="7136"/>
                </a:lnTo>
                <a:lnTo>
                  <a:pt x="32699" y="6244"/>
                </a:lnTo>
                <a:lnTo>
                  <a:pt x="35294" y="4856"/>
                </a:lnTo>
                <a:lnTo>
                  <a:pt x="37817" y="3136"/>
                </a:lnTo>
                <a:lnTo>
                  <a:pt x="41086" y="1990"/>
                </a:lnTo>
                <a:lnTo>
                  <a:pt x="44853" y="1226"/>
                </a:lnTo>
                <a:lnTo>
                  <a:pt x="48952" y="716"/>
                </a:lnTo>
                <a:lnTo>
                  <a:pt x="52478" y="377"/>
                </a:lnTo>
                <a:lnTo>
                  <a:pt x="55623" y="151"/>
                </a:lnTo>
                <a:lnTo>
                  <a:pt x="58513" y="0"/>
                </a:lnTo>
                <a:lnTo>
                  <a:pt x="62028" y="693"/>
                </a:lnTo>
                <a:lnTo>
                  <a:pt x="65958" y="1949"/>
                </a:lnTo>
                <a:lnTo>
                  <a:pt x="70165" y="3580"/>
                </a:lnTo>
                <a:lnTo>
                  <a:pt x="73764" y="4667"/>
                </a:lnTo>
                <a:lnTo>
                  <a:pt x="76958" y="5392"/>
                </a:lnTo>
                <a:lnTo>
                  <a:pt x="79880" y="5875"/>
                </a:lnTo>
                <a:lnTo>
                  <a:pt x="83416" y="6197"/>
                </a:lnTo>
                <a:lnTo>
                  <a:pt x="87360" y="6412"/>
                </a:lnTo>
                <a:lnTo>
                  <a:pt x="91578" y="6555"/>
                </a:lnTo>
                <a:lnTo>
                  <a:pt x="94389" y="7445"/>
                </a:lnTo>
                <a:lnTo>
                  <a:pt x="96264" y="8831"/>
                </a:lnTo>
                <a:lnTo>
                  <a:pt x="97513" y="10549"/>
                </a:lnTo>
                <a:lnTo>
                  <a:pt x="99140" y="11694"/>
                </a:lnTo>
                <a:lnTo>
                  <a:pt x="103065" y="12967"/>
                </a:lnTo>
                <a:lnTo>
                  <a:pt x="104428" y="14100"/>
                </a:lnTo>
                <a:lnTo>
                  <a:pt x="105338" y="15649"/>
                </a:lnTo>
                <a:lnTo>
                  <a:pt x="106796" y="20047"/>
                </a:lnTo>
                <a:lnTo>
                  <a:pt x="106996" y="22765"/>
                </a:lnTo>
                <a:lnTo>
                  <a:pt x="107050" y="24600"/>
                </a:lnTo>
                <a:lnTo>
                  <a:pt x="106292" y="26619"/>
                </a:lnTo>
                <a:lnTo>
                  <a:pt x="104992" y="28757"/>
                </a:lnTo>
                <a:lnTo>
                  <a:pt x="103332" y="30977"/>
                </a:lnTo>
                <a:lnTo>
                  <a:pt x="102225" y="33251"/>
                </a:lnTo>
                <a:lnTo>
                  <a:pt x="101488" y="35560"/>
                </a:lnTo>
                <a:lnTo>
                  <a:pt x="100996" y="37893"/>
                </a:lnTo>
                <a:lnTo>
                  <a:pt x="99081" y="39449"/>
                </a:lnTo>
                <a:lnTo>
                  <a:pt x="96216" y="40486"/>
                </a:lnTo>
                <a:lnTo>
                  <a:pt x="92720" y="41177"/>
                </a:lnTo>
                <a:lnTo>
                  <a:pt x="90387" y="42432"/>
                </a:lnTo>
                <a:lnTo>
                  <a:pt x="88834" y="44062"/>
                </a:lnTo>
                <a:lnTo>
                  <a:pt x="87797" y="45943"/>
                </a:lnTo>
                <a:lnTo>
                  <a:pt x="86312" y="47197"/>
                </a:lnTo>
                <a:lnTo>
                  <a:pt x="84529" y="48033"/>
                </a:lnTo>
                <a:lnTo>
                  <a:pt x="78684" y="49675"/>
                </a:lnTo>
                <a:lnTo>
                  <a:pt x="71526" y="49704"/>
                </a:lnTo>
                <a:lnTo>
                  <a:pt x="73593" y="47587"/>
                </a:lnTo>
                <a:lnTo>
                  <a:pt x="75256" y="45912"/>
                </a:lnTo>
                <a:lnTo>
                  <a:pt x="77158" y="44794"/>
                </a:lnTo>
                <a:lnTo>
                  <a:pt x="81388" y="43553"/>
                </a:lnTo>
                <a:lnTo>
                  <a:pt x="83627" y="43222"/>
                </a:lnTo>
                <a:lnTo>
                  <a:pt x="85914" y="43002"/>
                </a:lnTo>
                <a:lnTo>
                  <a:pt x="88232" y="42855"/>
                </a:lnTo>
                <a:lnTo>
                  <a:pt x="92925" y="42691"/>
                </a:lnTo>
                <a:lnTo>
                  <a:pt x="95287" y="42648"/>
                </a:lnTo>
                <a:lnTo>
                  <a:pt x="97656" y="43412"/>
                </a:lnTo>
                <a:lnTo>
                  <a:pt x="100029" y="44716"/>
                </a:lnTo>
                <a:lnTo>
                  <a:pt x="102404" y="46379"/>
                </a:lnTo>
                <a:lnTo>
                  <a:pt x="104782" y="47487"/>
                </a:lnTo>
                <a:lnTo>
                  <a:pt x="107161" y="48226"/>
                </a:lnTo>
                <a:lnTo>
                  <a:pt x="112890" y="49412"/>
                </a:lnTo>
                <a:lnTo>
                  <a:pt x="114947" y="50303"/>
                </a:lnTo>
                <a:lnTo>
                  <a:pt x="121467" y="53410"/>
                </a:lnTo>
                <a:lnTo>
                  <a:pt x="123840" y="55350"/>
                </a:lnTo>
                <a:lnTo>
                  <a:pt x="125422" y="57437"/>
                </a:lnTo>
                <a:lnTo>
                  <a:pt x="126477" y="59621"/>
                </a:lnTo>
                <a:lnTo>
                  <a:pt x="127974" y="61872"/>
                </a:lnTo>
                <a:lnTo>
                  <a:pt x="129766" y="64166"/>
                </a:lnTo>
                <a:lnTo>
                  <a:pt x="131754" y="66489"/>
                </a:lnTo>
                <a:lnTo>
                  <a:pt x="133080" y="68832"/>
                </a:lnTo>
                <a:lnTo>
                  <a:pt x="133964" y="71187"/>
                </a:lnTo>
                <a:lnTo>
                  <a:pt x="135382" y="76878"/>
                </a:lnTo>
                <a:lnTo>
                  <a:pt x="135576" y="79773"/>
                </a:lnTo>
                <a:lnTo>
                  <a:pt x="135628" y="81656"/>
                </a:lnTo>
                <a:lnTo>
                  <a:pt x="135722" y="97394"/>
                </a:lnTo>
                <a:lnTo>
                  <a:pt x="134931" y="98960"/>
                </a:lnTo>
                <a:lnTo>
                  <a:pt x="133611" y="100797"/>
                </a:lnTo>
                <a:lnTo>
                  <a:pt x="131936" y="102816"/>
                </a:lnTo>
                <a:lnTo>
                  <a:pt x="130026" y="104956"/>
                </a:lnTo>
                <a:lnTo>
                  <a:pt x="125787" y="109450"/>
                </a:lnTo>
                <a:lnTo>
                  <a:pt x="123546" y="110966"/>
                </a:lnTo>
                <a:lnTo>
                  <a:pt x="121257" y="111977"/>
                </a:lnTo>
                <a:lnTo>
                  <a:pt x="118938" y="112650"/>
                </a:lnTo>
                <a:lnTo>
                  <a:pt x="115804" y="113893"/>
                </a:lnTo>
                <a:lnTo>
                  <a:pt x="112128" y="115515"/>
                </a:lnTo>
                <a:lnTo>
                  <a:pt x="108089" y="117391"/>
                </a:lnTo>
                <a:lnTo>
                  <a:pt x="104603" y="118641"/>
                </a:lnTo>
                <a:lnTo>
                  <a:pt x="101486" y="119475"/>
                </a:lnTo>
                <a:lnTo>
                  <a:pt x="98614" y="120030"/>
                </a:lnTo>
                <a:lnTo>
                  <a:pt x="95111" y="120401"/>
                </a:lnTo>
                <a:lnTo>
                  <a:pt x="91189" y="120648"/>
                </a:lnTo>
                <a:lnTo>
                  <a:pt x="83391" y="120922"/>
                </a:lnTo>
                <a:lnTo>
                  <a:pt x="74538" y="121077"/>
                </a:lnTo>
                <a:lnTo>
                  <a:pt x="58215" y="121133"/>
                </a:lnTo>
                <a:lnTo>
                  <a:pt x="54685" y="120342"/>
                </a:lnTo>
                <a:lnTo>
                  <a:pt x="51538" y="119021"/>
                </a:lnTo>
                <a:lnTo>
                  <a:pt x="48646" y="117347"/>
                </a:lnTo>
                <a:lnTo>
                  <a:pt x="45924" y="116230"/>
                </a:lnTo>
                <a:lnTo>
                  <a:pt x="43316" y="115486"/>
                </a:lnTo>
                <a:lnTo>
                  <a:pt x="40784" y="114990"/>
                </a:lnTo>
                <a:lnTo>
                  <a:pt x="38301" y="114659"/>
                </a:lnTo>
                <a:lnTo>
                  <a:pt x="35853" y="114439"/>
                </a:lnTo>
                <a:lnTo>
                  <a:pt x="33427" y="114292"/>
                </a:lnTo>
                <a:lnTo>
                  <a:pt x="31016" y="113400"/>
                </a:lnTo>
                <a:lnTo>
                  <a:pt x="28615" y="112012"/>
                </a:lnTo>
                <a:lnTo>
                  <a:pt x="26220" y="110293"/>
                </a:lnTo>
                <a:lnTo>
                  <a:pt x="23830" y="109146"/>
                </a:lnTo>
                <a:lnTo>
                  <a:pt x="21443" y="108382"/>
                </a:lnTo>
                <a:lnTo>
                  <a:pt x="19058" y="107873"/>
                </a:lnTo>
                <a:lnTo>
                  <a:pt x="16674" y="106739"/>
                </a:lnTo>
                <a:lnTo>
                  <a:pt x="14290" y="105190"/>
                </a:lnTo>
                <a:lnTo>
                  <a:pt x="7144" y="9971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1024"/>
          <p:cNvSpPr/>
          <p:nvPr/>
        </p:nvSpPr>
        <p:spPr>
          <a:xfrm>
            <a:off x="7322343" y="2843213"/>
            <a:ext cx="107158" cy="14288"/>
          </a:xfrm>
          <a:custGeom>
            <a:avLst/>
            <a:gdLst/>
            <a:ahLst/>
            <a:cxnLst/>
            <a:rect l="0" t="0" r="0" b="0"/>
            <a:pathLst>
              <a:path w="107158" h="14288">
                <a:moveTo>
                  <a:pt x="0" y="7143"/>
                </a:moveTo>
                <a:lnTo>
                  <a:pt x="9943" y="7143"/>
                </a:lnTo>
                <a:lnTo>
                  <a:pt x="11392" y="6349"/>
                </a:lnTo>
                <a:lnTo>
                  <a:pt x="12357" y="5026"/>
                </a:lnTo>
                <a:lnTo>
                  <a:pt x="13001" y="3351"/>
                </a:lnTo>
                <a:lnTo>
                  <a:pt x="15016" y="2233"/>
                </a:lnTo>
                <a:lnTo>
                  <a:pt x="17950" y="1488"/>
                </a:lnTo>
                <a:lnTo>
                  <a:pt x="21490" y="992"/>
                </a:lnTo>
                <a:lnTo>
                  <a:pt x="24646" y="661"/>
                </a:lnTo>
                <a:lnTo>
                  <a:pt x="27544" y="440"/>
                </a:lnTo>
                <a:lnTo>
                  <a:pt x="30269" y="293"/>
                </a:lnTo>
                <a:lnTo>
                  <a:pt x="35414" y="130"/>
                </a:lnTo>
                <a:lnTo>
                  <a:pt x="45184" y="25"/>
                </a:lnTo>
                <a:lnTo>
                  <a:pt x="73524" y="0"/>
                </a:lnTo>
                <a:lnTo>
                  <a:pt x="76003" y="793"/>
                </a:lnTo>
                <a:lnTo>
                  <a:pt x="78450" y="2116"/>
                </a:lnTo>
                <a:lnTo>
                  <a:pt x="80876" y="3791"/>
                </a:lnTo>
                <a:lnTo>
                  <a:pt x="83286" y="4909"/>
                </a:lnTo>
                <a:lnTo>
                  <a:pt x="85686" y="5653"/>
                </a:lnTo>
                <a:lnTo>
                  <a:pt x="88081" y="6150"/>
                </a:lnTo>
                <a:lnTo>
                  <a:pt x="90471" y="6481"/>
                </a:lnTo>
                <a:lnTo>
                  <a:pt x="92857" y="6701"/>
                </a:lnTo>
                <a:lnTo>
                  <a:pt x="95242" y="6849"/>
                </a:lnTo>
                <a:lnTo>
                  <a:pt x="97626" y="7740"/>
                </a:lnTo>
                <a:lnTo>
                  <a:pt x="100010" y="9129"/>
                </a:lnTo>
                <a:lnTo>
                  <a:pt x="107157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1025"/>
          <p:cNvSpPr/>
          <p:nvPr/>
        </p:nvSpPr>
        <p:spPr>
          <a:xfrm>
            <a:off x="7286711" y="2893245"/>
            <a:ext cx="157077" cy="21406"/>
          </a:xfrm>
          <a:custGeom>
            <a:avLst/>
            <a:gdLst/>
            <a:ahLst/>
            <a:cxnLst/>
            <a:rect l="0" t="0" r="0" b="0"/>
            <a:pathLst>
              <a:path w="157077" h="21406">
                <a:moveTo>
                  <a:pt x="7057" y="21405"/>
                </a:moveTo>
                <a:lnTo>
                  <a:pt x="0" y="21405"/>
                </a:lnTo>
                <a:lnTo>
                  <a:pt x="13121" y="21405"/>
                </a:lnTo>
                <a:lnTo>
                  <a:pt x="15068" y="20611"/>
                </a:lnTo>
                <a:lnTo>
                  <a:pt x="17955" y="19288"/>
                </a:lnTo>
                <a:lnTo>
                  <a:pt x="21466" y="17612"/>
                </a:lnTo>
                <a:lnTo>
                  <a:pt x="24600" y="16495"/>
                </a:lnTo>
                <a:lnTo>
                  <a:pt x="27484" y="15750"/>
                </a:lnTo>
                <a:lnTo>
                  <a:pt x="30200" y="15254"/>
                </a:lnTo>
                <a:lnTo>
                  <a:pt x="33598" y="14129"/>
                </a:lnTo>
                <a:lnTo>
                  <a:pt x="37452" y="12585"/>
                </a:lnTo>
                <a:lnTo>
                  <a:pt x="41607" y="10763"/>
                </a:lnTo>
                <a:lnTo>
                  <a:pt x="45966" y="9547"/>
                </a:lnTo>
                <a:lnTo>
                  <a:pt x="50458" y="8737"/>
                </a:lnTo>
                <a:lnTo>
                  <a:pt x="55041" y="8197"/>
                </a:lnTo>
                <a:lnTo>
                  <a:pt x="58891" y="7837"/>
                </a:lnTo>
                <a:lnTo>
                  <a:pt x="62251" y="7597"/>
                </a:lnTo>
                <a:lnTo>
                  <a:pt x="65283" y="7437"/>
                </a:lnTo>
                <a:lnTo>
                  <a:pt x="68894" y="6537"/>
                </a:lnTo>
                <a:lnTo>
                  <a:pt x="72887" y="5143"/>
                </a:lnTo>
                <a:lnTo>
                  <a:pt x="77139" y="3420"/>
                </a:lnTo>
                <a:lnTo>
                  <a:pt x="81559" y="2271"/>
                </a:lnTo>
                <a:lnTo>
                  <a:pt x="86094" y="1505"/>
                </a:lnTo>
                <a:lnTo>
                  <a:pt x="90705" y="995"/>
                </a:lnTo>
                <a:lnTo>
                  <a:pt x="94573" y="654"/>
                </a:lnTo>
                <a:lnTo>
                  <a:pt x="97945" y="427"/>
                </a:lnTo>
                <a:lnTo>
                  <a:pt x="100986" y="276"/>
                </a:lnTo>
                <a:lnTo>
                  <a:pt x="108599" y="108"/>
                </a:lnTo>
                <a:lnTo>
                  <a:pt x="122629" y="0"/>
                </a:lnTo>
                <a:lnTo>
                  <a:pt x="126174" y="785"/>
                </a:lnTo>
                <a:lnTo>
                  <a:pt x="130125" y="2102"/>
                </a:lnTo>
                <a:lnTo>
                  <a:pt x="134346" y="3774"/>
                </a:lnTo>
                <a:lnTo>
                  <a:pt x="137954" y="4888"/>
                </a:lnTo>
                <a:lnTo>
                  <a:pt x="141154" y="5631"/>
                </a:lnTo>
                <a:lnTo>
                  <a:pt x="148197" y="6824"/>
                </a:lnTo>
                <a:lnTo>
                  <a:pt x="149569" y="7715"/>
                </a:lnTo>
                <a:lnTo>
                  <a:pt x="151279" y="9103"/>
                </a:lnTo>
                <a:lnTo>
                  <a:pt x="157076" y="1426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1026"/>
          <p:cNvSpPr/>
          <p:nvPr/>
        </p:nvSpPr>
        <p:spPr>
          <a:xfrm>
            <a:off x="7650956" y="2700337"/>
            <a:ext cx="21432" cy="300039"/>
          </a:xfrm>
          <a:custGeom>
            <a:avLst/>
            <a:gdLst/>
            <a:ahLst/>
            <a:cxnLst/>
            <a:rect l="0" t="0" r="0" b="0"/>
            <a:pathLst>
              <a:path w="21432" h="300039">
                <a:moveTo>
                  <a:pt x="0" y="0"/>
                </a:moveTo>
                <a:lnTo>
                  <a:pt x="0" y="55887"/>
                </a:lnTo>
                <a:lnTo>
                  <a:pt x="794" y="60277"/>
                </a:lnTo>
                <a:lnTo>
                  <a:pt x="2116" y="64791"/>
                </a:lnTo>
                <a:lnTo>
                  <a:pt x="3793" y="69388"/>
                </a:lnTo>
                <a:lnTo>
                  <a:pt x="4910" y="74040"/>
                </a:lnTo>
                <a:lnTo>
                  <a:pt x="5654" y="78729"/>
                </a:lnTo>
                <a:lnTo>
                  <a:pt x="6151" y="83442"/>
                </a:lnTo>
                <a:lnTo>
                  <a:pt x="6482" y="88172"/>
                </a:lnTo>
                <a:lnTo>
                  <a:pt x="6702" y="92912"/>
                </a:lnTo>
                <a:lnTo>
                  <a:pt x="6947" y="103207"/>
                </a:lnTo>
                <a:lnTo>
                  <a:pt x="7144" y="241410"/>
                </a:lnTo>
                <a:lnTo>
                  <a:pt x="7937" y="245871"/>
                </a:lnTo>
                <a:lnTo>
                  <a:pt x="9260" y="250433"/>
                </a:lnTo>
                <a:lnTo>
                  <a:pt x="10936" y="255061"/>
                </a:lnTo>
                <a:lnTo>
                  <a:pt x="12053" y="258941"/>
                </a:lnTo>
                <a:lnTo>
                  <a:pt x="12797" y="262321"/>
                </a:lnTo>
                <a:lnTo>
                  <a:pt x="13295" y="265368"/>
                </a:lnTo>
                <a:lnTo>
                  <a:pt x="13846" y="270871"/>
                </a:lnTo>
                <a:lnTo>
                  <a:pt x="14156" y="278431"/>
                </a:lnTo>
                <a:lnTo>
                  <a:pt x="14261" y="288097"/>
                </a:lnTo>
                <a:lnTo>
                  <a:pt x="15064" y="290490"/>
                </a:lnTo>
                <a:lnTo>
                  <a:pt x="16393" y="292878"/>
                </a:lnTo>
                <a:lnTo>
                  <a:pt x="21392" y="299982"/>
                </a:lnTo>
                <a:lnTo>
                  <a:pt x="21428" y="300033"/>
                </a:lnTo>
                <a:lnTo>
                  <a:pt x="21429" y="300034"/>
                </a:lnTo>
                <a:lnTo>
                  <a:pt x="21429" y="300036"/>
                </a:lnTo>
                <a:lnTo>
                  <a:pt x="21430" y="300037"/>
                </a:lnTo>
                <a:lnTo>
                  <a:pt x="21431" y="3000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1027"/>
          <p:cNvSpPr/>
          <p:nvPr/>
        </p:nvSpPr>
        <p:spPr>
          <a:xfrm>
            <a:off x="7793859" y="2722790"/>
            <a:ext cx="128560" cy="113279"/>
          </a:xfrm>
          <a:custGeom>
            <a:avLst/>
            <a:gdLst/>
            <a:ahLst/>
            <a:cxnLst/>
            <a:rect l="0" t="0" r="0" b="0"/>
            <a:pathLst>
              <a:path w="128560" h="113279">
                <a:moveTo>
                  <a:pt x="7116" y="34697"/>
                </a:moveTo>
                <a:lnTo>
                  <a:pt x="7116" y="23848"/>
                </a:lnTo>
                <a:lnTo>
                  <a:pt x="7909" y="22702"/>
                </a:lnTo>
                <a:lnTo>
                  <a:pt x="9232" y="21938"/>
                </a:lnTo>
                <a:lnTo>
                  <a:pt x="10908" y="21428"/>
                </a:lnTo>
                <a:lnTo>
                  <a:pt x="12025" y="20295"/>
                </a:lnTo>
                <a:lnTo>
                  <a:pt x="12769" y="18746"/>
                </a:lnTo>
                <a:lnTo>
                  <a:pt x="13267" y="16919"/>
                </a:lnTo>
                <a:lnTo>
                  <a:pt x="14391" y="15701"/>
                </a:lnTo>
                <a:lnTo>
                  <a:pt x="15934" y="14889"/>
                </a:lnTo>
                <a:lnTo>
                  <a:pt x="17758" y="14348"/>
                </a:lnTo>
                <a:lnTo>
                  <a:pt x="18973" y="13194"/>
                </a:lnTo>
                <a:lnTo>
                  <a:pt x="19783" y="11630"/>
                </a:lnTo>
                <a:lnTo>
                  <a:pt x="20323" y="9794"/>
                </a:lnTo>
                <a:lnTo>
                  <a:pt x="21477" y="8570"/>
                </a:lnTo>
                <a:lnTo>
                  <a:pt x="23040" y="7754"/>
                </a:lnTo>
                <a:lnTo>
                  <a:pt x="27459" y="6444"/>
                </a:lnTo>
                <a:lnTo>
                  <a:pt x="29409" y="5543"/>
                </a:lnTo>
                <a:lnTo>
                  <a:pt x="35809" y="2425"/>
                </a:lnTo>
                <a:lnTo>
                  <a:pt x="38945" y="1276"/>
                </a:lnTo>
                <a:lnTo>
                  <a:pt x="41829" y="510"/>
                </a:lnTo>
                <a:lnTo>
                  <a:pt x="44545" y="0"/>
                </a:lnTo>
                <a:lnTo>
                  <a:pt x="47150" y="453"/>
                </a:lnTo>
                <a:lnTo>
                  <a:pt x="49680" y="1549"/>
                </a:lnTo>
                <a:lnTo>
                  <a:pt x="52161" y="3073"/>
                </a:lnTo>
                <a:lnTo>
                  <a:pt x="54609" y="4090"/>
                </a:lnTo>
                <a:lnTo>
                  <a:pt x="57033" y="4767"/>
                </a:lnTo>
                <a:lnTo>
                  <a:pt x="59444" y="5219"/>
                </a:lnTo>
                <a:lnTo>
                  <a:pt x="61845" y="5520"/>
                </a:lnTo>
                <a:lnTo>
                  <a:pt x="64239" y="5721"/>
                </a:lnTo>
                <a:lnTo>
                  <a:pt x="69993" y="6043"/>
                </a:lnTo>
                <a:lnTo>
                  <a:pt x="72896" y="8204"/>
                </a:lnTo>
                <a:lnTo>
                  <a:pt x="74783" y="9891"/>
                </a:lnTo>
                <a:lnTo>
                  <a:pt x="76039" y="11810"/>
                </a:lnTo>
                <a:lnTo>
                  <a:pt x="76877" y="13883"/>
                </a:lnTo>
                <a:lnTo>
                  <a:pt x="77436" y="16058"/>
                </a:lnTo>
                <a:lnTo>
                  <a:pt x="77808" y="18302"/>
                </a:lnTo>
                <a:lnTo>
                  <a:pt x="78057" y="20592"/>
                </a:lnTo>
                <a:lnTo>
                  <a:pt x="78455" y="26178"/>
                </a:lnTo>
                <a:lnTo>
                  <a:pt x="78510" y="29059"/>
                </a:lnTo>
                <a:lnTo>
                  <a:pt x="78544" y="37376"/>
                </a:lnTo>
                <a:lnTo>
                  <a:pt x="77753" y="39658"/>
                </a:lnTo>
                <a:lnTo>
                  <a:pt x="76432" y="41973"/>
                </a:lnTo>
                <a:lnTo>
                  <a:pt x="74758" y="44310"/>
                </a:lnTo>
                <a:lnTo>
                  <a:pt x="72848" y="46662"/>
                </a:lnTo>
                <a:lnTo>
                  <a:pt x="70781" y="49024"/>
                </a:lnTo>
                <a:lnTo>
                  <a:pt x="68609" y="51392"/>
                </a:lnTo>
                <a:lnTo>
                  <a:pt x="66367" y="54558"/>
                </a:lnTo>
                <a:lnTo>
                  <a:pt x="64079" y="58256"/>
                </a:lnTo>
                <a:lnTo>
                  <a:pt x="61760" y="62310"/>
                </a:lnTo>
                <a:lnTo>
                  <a:pt x="59421" y="65806"/>
                </a:lnTo>
                <a:lnTo>
                  <a:pt x="57067" y="68930"/>
                </a:lnTo>
                <a:lnTo>
                  <a:pt x="54703" y="71806"/>
                </a:lnTo>
                <a:lnTo>
                  <a:pt x="52335" y="74518"/>
                </a:lnTo>
                <a:lnTo>
                  <a:pt x="49962" y="77119"/>
                </a:lnTo>
                <a:lnTo>
                  <a:pt x="47586" y="79647"/>
                </a:lnTo>
                <a:lnTo>
                  <a:pt x="45208" y="81333"/>
                </a:lnTo>
                <a:lnTo>
                  <a:pt x="42830" y="82456"/>
                </a:lnTo>
                <a:lnTo>
                  <a:pt x="40450" y="83205"/>
                </a:lnTo>
                <a:lnTo>
                  <a:pt x="38069" y="84498"/>
                </a:lnTo>
                <a:lnTo>
                  <a:pt x="35690" y="86154"/>
                </a:lnTo>
                <a:lnTo>
                  <a:pt x="33308" y="88052"/>
                </a:lnTo>
                <a:lnTo>
                  <a:pt x="30927" y="89317"/>
                </a:lnTo>
                <a:lnTo>
                  <a:pt x="28547" y="90160"/>
                </a:lnTo>
                <a:lnTo>
                  <a:pt x="26166" y="90722"/>
                </a:lnTo>
                <a:lnTo>
                  <a:pt x="24578" y="91891"/>
                </a:lnTo>
                <a:lnTo>
                  <a:pt x="23519" y="93464"/>
                </a:lnTo>
                <a:lnTo>
                  <a:pt x="22814" y="95306"/>
                </a:lnTo>
                <a:lnTo>
                  <a:pt x="21550" y="97328"/>
                </a:lnTo>
                <a:lnTo>
                  <a:pt x="19913" y="99470"/>
                </a:lnTo>
                <a:lnTo>
                  <a:pt x="18028" y="101691"/>
                </a:lnTo>
                <a:lnTo>
                  <a:pt x="15978" y="103172"/>
                </a:lnTo>
                <a:lnTo>
                  <a:pt x="13818" y="104160"/>
                </a:lnTo>
                <a:lnTo>
                  <a:pt x="8439" y="105744"/>
                </a:lnTo>
                <a:lnTo>
                  <a:pt x="5588" y="105961"/>
                </a:lnTo>
                <a:lnTo>
                  <a:pt x="0" y="106134"/>
                </a:lnTo>
                <a:lnTo>
                  <a:pt x="3773" y="109927"/>
                </a:lnTo>
                <a:lnTo>
                  <a:pt x="5681" y="111044"/>
                </a:lnTo>
                <a:lnTo>
                  <a:pt x="7746" y="111789"/>
                </a:lnTo>
                <a:lnTo>
                  <a:pt x="12973" y="112984"/>
                </a:lnTo>
                <a:lnTo>
                  <a:pt x="14989" y="113082"/>
                </a:lnTo>
                <a:lnTo>
                  <a:pt x="24618" y="113220"/>
                </a:lnTo>
                <a:lnTo>
                  <a:pt x="128559" y="11327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1028"/>
          <p:cNvSpPr/>
          <p:nvPr/>
        </p:nvSpPr>
        <p:spPr>
          <a:xfrm>
            <a:off x="7922418" y="2707507"/>
            <a:ext cx="89842" cy="314270"/>
          </a:xfrm>
          <a:custGeom>
            <a:avLst/>
            <a:gdLst/>
            <a:ahLst/>
            <a:cxnLst/>
            <a:rect l="0" t="0" r="0" b="0"/>
            <a:pathLst>
              <a:path w="89842" h="314270">
                <a:moveTo>
                  <a:pt x="85725" y="7118"/>
                </a:moveTo>
                <a:lnTo>
                  <a:pt x="85725" y="268"/>
                </a:lnTo>
                <a:lnTo>
                  <a:pt x="87841" y="105"/>
                </a:lnTo>
                <a:lnTo>
                  <a:pt x="89841" y="32"/>
                </a:lnTo>
                <a:lnTo>
                  <a:pt x="88084" y="0"/>
                </a:lnTo>
                <a:lnTo>
                  <a:pt x="87297" y="785"/>
                </a:lnTo>
                <a:lnTo>
                  <a:pt x="86773" y="2102"/>
                </a:lnTo>
                <a:lnTo>
                  <a:pt x="85933" y="6127"/>
                </a:lnTo>
                <a:lnTo>
                  <a:pt x="83701" y="8794"/>
                </a:lnTo>
                <a:lnTo>
                  <a:pt x="80063" y="12625"/>
                </a:lnTo>
                <a:lnTo>
                  <a:pt x="75800" y="16974"/>
                </a:lnTo>
                <a:lnTo>
                  <a:pt x="74346" y="19244"/>
                </a:lnTo>
                <a:lnTo>
                  <a:pt x="72730" y="23884"/>
                </a:lnTo>
                <a:lnTo>
                  <a:pt x="71506" y="27027"/>
                </a:lnTo>
                <a:lnTo>
                  <a:pt x="69896" y="30709"/>
                </a:lnTo>
                <a:lnTo>
                  <a:pt x="68028" y="34751"/>
                </a:lnTo>
                <a:lnTo>
                  <a:pt x="65954" y="41360"/>
                </a:lnTo>
                <a:lnTo>
                  <a:pt x="65032" y="47736"/>
                </a:lnTo>
                <a:lnTo>
                  <a:pt x="64622" y="55862"/>
                </a:lnTo>
                <a:lnTo>
                  <a:pt x="63719" y="59458"/>
                </a:lnTo>
                <a:lnTo>
                  <a:pt x="62324" y="62648"/>
                </a:lnTo>
                <a:lnTo>
                  <a:pt x="60598" y="65569"/>
                </a:lnTo>
                <a:lnTo>
                  <a:pt x="58656" y="69104"/>
                </a:lnTo>
                <a:lnTo>
                  <a:pt x="54380" y="77265"/>
                </a:lnTo>
                <a:lnTo>
                  <a:pt x="51951" y="86184"/>
                </a:lnTo>
                <a:lnTo>
                  <a:pt x="51303" y="90785"/>
                </a:lnTo>
                <a:lnTo>
                  <a:pt x="50077" y="96233"/>
                </a:lnTo>
                <a:lnTo>
                  <a:pt x="48466" y="102247"/>
                </a:lnTo>
                <a:lnTo>
                  <a:pt x="46599" y="108637"/>
                </a:lnTo>
                <a:lnTo>
                  <a:pt x="44560" y="114485"/>
                </a:lnTo>
                <a:lnTo>
                  <a:pt x="42407" y="119970"/>
                </a:lnTo>
                <a:lnTo>
                  <a:pt x="40177" y="125216"/>
                </a:lnTo>
                <a:lnTo>
                  <a:pt x="38691" y="130300"/>
                </a:lnTo>
                <a:lnTo>
                  <a:pt x="37700" y="135276"/>
                </a:lnTo>
                <a:lnTo>
                  <a:pt x="37040" y="140182"/>
                </a:lnTo>
                <a:lnTo>
                  <a:pt x="35806" y="145833"/>
                </a:lnTo>
                <a:lnTo>
                  <a:pt x="34190" y="151982"/>
                </a:lnTo>
                <a:lnTo>
                  <a:pt x="32318" y="158463"/>
                </a:lnTo>
                <a:lnTo>
                  <a:pt x="31071" y="164370"/>
                </a:lnTo>
                <a:lnTo>
                  <a:pt x="30239" y="169897"/>
                </a:lnTo>
                <a:lnTo>
                  <a:pt x="29684" y="175168"/>
                </a:lnTo>
                <a:lnTo>
                  <a:pt x="28521" y="180270"/>
                </a:lnTo>
                <a:lnTo>
                  <a:pt x="26951" y="185259"/>
                </a:lnTo>
                <a:lnTo>
                  <a:pt x="25112" y="190172"/>
                </a:lnTo>
                <a:lnTo>
                  <a:pt x="23067" y="199865"/>
                </a:lnTo>
                <a:lnTo>
                  <a:pt x="22159" y="209464"/>
                </a:lnTo>
                <a:lnTo>
                  <a:pt x="21754" y="219022"/>
                </a:lnTo>
                <a:lnTo>
                  <a:pt x="19458" y="228562"/>
                </a:lnTo>
                <a:lnTo>
                  <a:pt x="17735" y="233328"/>
                </a:lnTo>
                <a:lnTo>
                  <a:pt x="15820" y="242858"/>
                </a:lnTo>
                <a:lnTo>
                  <a:pt x="14175" y="252385"/>
                </a:lnTo>
                <a:lnTo>
                  <a:pt x="12626" y="257148"/>
                </a:lnTo>
                <a:lnTo>
                  <a:pt x="10798" y="261910"/>
                </a:lnTo>
                <a:lnTo>
                  <a:pt x="8768" y="269319"/>
                </a:lnTo>
                <a:lnTo>
                  <a:pt x="7866" y="276052"/>
                </a:lnTo>
                <a:lnTo>
                  <a:pt x="7465" y="284335"/>
                </a:lnTo>
                <a:lnTo>
                  <a:pt x="7239" y="294132"/>
                </a:lnTo>
                <a:lnTo>
                  <a:pt x="7173" y="302062"/>
                </a:lnTo>
                <a:lnTo>
                  <a:pt x="6370" y="303759"/>
                </a:lnTo>
                <a:lnTo>
                  <a:pt x="5039" y="304891"/>
                </a:lnTo>
                <a:lnTo>
                  <a:pt x="3361" y="305646"/>
                </a:lnTo>
                <a:lnTo>
                  <a:pt x="2240" y="306943"/>
                </a:lnTo>
                <a:lnTo>
                  <a:pt x="1494" y="308601"/>
                </a:lnTo>
                <a:lnTo>
                  <a:pt x="8" y="314269"/>
                </a:lnTo>
                <a:lnTo>
                  <a:pt x="0" y="30715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1029"/>
          <p:cNvSpPr/>
          <p:nvPr/>
        </p:nvSpPr>
        <p:spPr>
          <a:xfrm>
            <a:off x="8008143" y="2886075"/>
            <a:ext cx="100005" cy="128283"/>
          </a:xfrm>
          <a:custGeom>
            <a:avLst/>
            <a:gdLst/>
            <a:ahLst/>
            <a:cxnLst/>
            <a:rect l="0" t="0" r="0" b="0"/>
            <a:pathLst>
              <a:path w="100005" h="128283">
                <a:moveTo>
                  <a:pt x="14288" y="14287"/>
                </a:moveTo>
                <a:lnTo>
                  <a:pt x="7170" y="14287"/>
                </a:lnTo>
                <a:lnTo>
                  <a:pt x="13297" y="8136"/>
                </a:lnTo>
                <a:lnTo>
                  <a:pt x="13847" y="5468"/>
                </a:lnTo>
                <a:lnTo>
                  <a:pt x="13994" y="3645"/>
                </a:lnTo>
                <a:lnTo>
                  <a:pt x="14886" y="2430"/>
                </a:lnTo>
                <a:lnTo>
                  <a:pt x="16274" y="1620"/>
                </a:lnTo>
                <a:lnTo>
                  <a:pt x="17993" y="1080"/>
                </a:lnTo>
                <a:lnTo>
                  <a:pt x="19933" y="720"/>
                </a:lnTo>
                <a:lnTo>
                  <a:pt x="22020" y="480"/>
                </a:lnTo>
                <a:lnTo>
                  <a:pt x="27280" y="94"/>
                </a:lnTo>
                <a:lnTo>
                  <a:pt x="44556" y="8"/>
                </a:lnTo>
                <a:lnTo>
                  <a:pt x="66657" y="0"/>
                </a:lnTo>
                <a:lnTo>
                  <a:pt x="69045" y="793"/>
                </a:lnTo>
                <a:lnTo>
                  <a:pt x="71430" y="2116"/>
                </a:lnTo>
                <a:lnTo>
                  <a:pt x="73814" y="3792"/>
                </a:lnTo>
                <a:lnTo>
                  <a:pt x="75403" y="5703"/>
                </a:lnTo>
                <a:lnTo>
                  <a:pt x="76462" y="7771"/>
                </a:lnTo>
                <a:lnTo>
                  <a:pt x="77169" y="9943"/>
                </a:lnTo>
                <a:lnTo>
                  <a:pt x="78433" y="11391"/>
                </a:lnTo>
                <a:lnTo>
                  <a:pt x="80070" y="12356"/>
                </a:lnTo>
                <a:lnTo>
                  <a:pt x="81956" y="13000"/>
                </a:lnTo>
                <a:lnTo>
                  <a:pt x="83212" y="14223"/>
                </a:lnTo>
                <a:lnTo>
                  <a:pt x="84050" y="15832"/>
                </a:lnTo>
                <a:lnTo>
                  <a:pt x="84980" y="19736"/>
                </a:lnTo>
                <a:lnTo>
                  <a:pt x="85229" y="21888"/>
                </a:lnTo>
                <a:lnTo>
                  <a:pt x="85395" y="24117"/>
                </a:lnTo>
                <a:lnTo>
                  <a:pt x="84711" y="26397"/>
                </a:lnTo>
                <a:lnTo>
                  <a:pt x="83462" y="28710"/>
                </a:lnTo>
                <a:lnTo>
                  <a:pt x="81835" y="31046"/>
                </a:lnTo>
                <a:lnTo>
                  <a:pt x="79957" y="33397"/>
                </a:lnTo>
                <a:lnTo>
                  <a:pt x="77911" y="35759"/>
                </a:lnTo>
                <a:lnTo>
                  <a:pt x="75754" y="38126"/>
                </a:lnTo>
                <a:lnTo>
                  <a:pt x="73521" y="39705"/>
                </a:lnTo>
                <a:lnTo>
                  <a:pt x="71239" y="40757"/>
                </a:lnTo>
                <a:lnTo>
                  <a:pt x="68925" y="41459"/>
                </a:lnTo>
                <a:lnTo>
                  <a:pt x="66588" y="42720"/>
                </a:lnTo>
                <a:lnTo>
                  <a:pt x="64236" y="44355"/>
                </a:lnTo>
                <a:lnTo>
                  <a:pt x="61873" y="46239"/>
                </a:lnTo>
                <a:lnTo>
                  <a:pt x="59506" y="48288"/>
                </a:lnTo>
                <a:lnTo>
                  <a:pt x="57133" y="50448"/>
                </a:lnTo>
                <a:lnTo>
                  <a:pt x="54757" y="52682"/>
                </a:lnTo>
                <a:lnTo>
                  <a:pt x="52380" y="54171"/>
                </a:lnTo>
                <a:lnTo>
                  <a:pt x="50001" y="55164"/>
                </a:lnTo>
                <a:lnTo>
                  <a:pt x="47622" y="55826"/>
                </a:lnTo>
                <a:lnTo>
                  <a:pt x="45242" y="57061"/>
                </a:lnTo>
                <a:lnTo>
                  <a:pt x="42862" y="58678"/>
                </a:lnTo>
                <a:lnTo>
                  <a:pt x="35735" y="64280"/>
                </a:lnTo>
                <a:lnTo>
                  <a:pt x="35726" y="64288"/>
                </a:lnTo>
                <a:lnTo>
                  <a:pt x="35724" y="64290"/>
                </a:lnTo>
                <a:lnTo>
                  <a:pt x="35722" y="64291"/>
                </a:lnTo>
                <a:lnTo>
                  <a:pt x="35720" y="64293"/>
                </a:lnTo>
                <a:lnTo>
                  <a:pt x="35719" y="64293"/>
                </a:lnTo>
                <a:lnTo>
                  <a:pt x="79974" y="64293"/>
                </a:lnTo>
                <a:lnTo>
                  <a:pt x="82684" y="65087"/>
                </a:lnTo>
                <a:lnTo>
                  <a:pt x="85286" y="66410"/>
                </a:lnTo>
                <a:lnTo>
                  <a:pt x="91371" y="70444"/>
                </a:lnTo>
                <a:lnTo>
                  <a:pt x="94320" y="73112"/>
                </a:lnTo>
                <a:lnTo>
                  <a:pt x="98889" y="77501"/>
                </a:lnTo>
                <a:lnTo>
                  <a:pt x="99262" y="78654"/>
                </a:lnTo>
                <a:lnTo>
                  <a:pt x="99679" y="82053"/>
                </a:lnTo>
                <a:lnTo>
                  <a:pt x="99790" y="84071"/>
                </a:lnTo>
                <a:lnTo>
                  <a:pt x="99914" y="88429"/>
                </a:lnTo>
                <a:lnTo>
                  <a:pt x="100004" y="98629"/>
                </a:lnTo>
                <a:lnTo>
                  <a:pt x="98420" y="99884"/>
                </a:lnTo>
                <a:lnTo>
                  <a:pt x="95776" y="101514"/>
                </a:lnTo>
                <a:lnTo>
                  <a:pt x="92426" y="103395"/>
                </a:lnTo>
                <a:lnTo>
                  <a:pt x="89398" y="105442"/>
                </a:lnTo>
                <a:lnTo>
                  <a:pt x="86587" y="107601"/>
                </a:lnTo>
                <a:lnTo>
                  <a:pt x="83918" y="109834"/>
                </a:lnTo>
                <a:lnTo>
                  <a:pt x="81346" y="112116"/>
                </a:lnTo>
                <a:lnTo>
                  <a:pt x="76370" y="116769"/>
                </a:lnTo>
                <a:lnTo>
                  <a:pt x="73933" y="118327"/>
                </a:lnTo>
                <a:lnTo>
                  <a:pt x="71514" y="119366"/>
                </a:lnTo>
                <a:lnTo>
                  <a:pt x="69107" y="120058"/>
                </a:lnTo>
                <a:lnTo>
                  <a:pt x="66709" y="120520"/>
                </a:lnTo>
                <a:lnTo>
                  <a:pt x="64316" y="120828"/>
                </a:lnTo>
                <a:lnTo>
                  <a:pt x="61928" y="121033"/>
                </a:lnTo>
                <a:lnTo>
                  <a:pt x="58748" y="121963"/>
                </a:lnTo>
                <a:lnTo>
                  <a:pt x="55041" y="123378"/>
                </a:lnTo>
                <a:lnTo>
                  <a:pt x="50982" y="125114"/>
                </a:lnTo>
                <a:lnTo>
                  <a:pt x="47481" y="126272"/>
                </a:lnTo>
                <a:lnTo>
                  <a:pt x="44354" y="127043"/>
                </a:lnTo>
                <a:lnTo>
                  <a:pt x="41476" y="127558"/>
                </a:lnTo>
                <a:lnTo>
                  <a:pt x="38763" y="127901"/>
                </a:lnTo>
                <a:lnTo>
                  <a:pt x="36161" y="128130"/>
                </a:lnTo>
                <a:lnTo>
                  <a:pt x="33632" y="128282"/>
                </a:lnTo>
                <a:lnTo>
                  <a:pt x="31946" y="127590"/>
                </a:lnTo>
                <a:lnTo>
                  <a:pt x="30823" y="126335"/>
                </a:lnTo>
                <a:lnTo>
                  <a:pt x="30074" y="124704"/>
                </a:lnTo>
                <a:lnTo>
                  <a:pt x="28781" y="123617"/>
                </a:lnTo>
                <a:lnTo>
                  <a:pt x="27125" y="122893"/>
                </a:lnTo>
                <a:lnTo>
                  <a:pt x="25227" y="122410"/>
                </a:lnTo>
                <a:lnTo>
                  <a:pt x="23169" y="122087"/>
                </a:lnTo>
                <a:lnTo>
                  <a:pt x="21001" y="121873"/>
                </a:lnTo>
                <a:lnTo>
                  <a:pt x="15614" y="121528"/>
                </a:lnTo>
                <a:lnTo>
                  <a:pt x="12761" y="121481"/>
                </a:lnTo>
                <a:lnTo>
                  <a:pt x="0" y="1214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1030"/>
          <p:cNvSpPr/>
          <p:nvPr/>
        </p:nvSpPr>
        <p:spPr>
          <a:xfrm>
            <a:off x="5129212" y="3707606"/>
            <a:ext cx="171451" cy="7145"/>
          </a:xfrm>
          <a:custGeom>
            <a:avLst/>
            <a:gdLst/>
            <a:ahLst/>
            <a:cxnLst/>
            <a:rect l="0" t="0" r="0" b="0"/>
            <a:pathLst>
              <a:path w="171451" h="7145">
                <a:moveTo>
                  <a:pt x="0" y="7144"/>
                </a:moveTo>
                <a:lnTo>
                  <a:pt x="0" y="3351"/>
                </a:lnTo>
                <a:lnTo>
                  <a:pt x="794" y="2234"/>
                </a:lnTo>
                <a:lnTo>
                  <a:pt x="2117" y="1489"/>
                </a:lnTo>
                <a:lnTo>
                  <a:pt x="6151" y="294"/>
                </a:lnTo>
                <a:lnTo>
                  <a:pt x="10642" y="87"/>
                </a:lnTo>
                <a:lnTo>
                  <a:pt x="34778" y="2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1031"/>
          <p:cNvSpPr/>
          <p:nvPr/>
        </p:nvSpPr>
        <p:spPr>
          <a:xfrm>
            <a:off x="5129506" y="3786187"/>
            <a:ext cx="135438" cy="14289"/>
          </a:xfrm>
          <a:custGeom>
            <a:avLst/>
            <a:gdLst/>
            <a:ahLst/>
            <a:cxnLst/>
            <a:rect l="0" t="0" r="0" b="0"/>
            <a:pathLst>
              <a:path w="135438" h="14289">
                <a:moveTo>
                  <a:pt x="6850" y="14288"/>
                </a:moveTo>
                <a:lnTo>
                  <a:pt x="0" y="14288"/>
                </a:lnTo>
                <a:lnTo>
                  <a:pt x="55531" y="14288"/>
                </a:lnTo>
                <a:lnTo>
                  <a:pt x="59148" y="13494"/>
                </a:lnTo>
                <a:lnTo>
                  <a:pt x="62353" y="12171"/>
                </a:lnTo>
                <a:lnTo>
                  <a:pt x="65283" y="10495"/>
                </a:lnTo>
                <a:lnTo>
                  <a:pt x="68824" y="9378"/>
                </a:lnTo>
                <a:lnTo>
                  <a:pt x="72772" y="8633"/>
                </a:lnTo>
                <a:lnTo>
                  <a:pt x="76992" y="8137"/>
                </a:lnTo>
                <a:lnTo>
                  <a:pt x="82186" y="7806"/>
                </a:lnTo>
                <a:lnTo>
                  <a:pt x="88030" y="7585"/>
                </a:lnTo>
                <a:lnTo>
                  <a:pt x="94308" y="7438"/>
                </a:lnTo>
                <a:lnTo>
                  <a:pt x="100080" y="6546"/>
                </a:lnTo>
                <a:lnTo>
                  <a:pt x="105516" y="5158"/>
                </a:lnTo>
                <a:lnTo>
                  <a:pt x="110727" y="3439"/>
                </a:lnTo>
                <a:lnTo>
                  <a:pt x="114995" y="2292"/>
                </a:lnTo>
                <a:lnTo>
                  <a:pt x="118634" y="1528"/>
                </a:lnTo>
                <a:lnTo>
                  <a:pt x="121854" y="1019"/>
                </a:lnTo>
                <a:lnTo>
                  <a:pt x="124794" y="679"/>
                </a:lnTo>
                <a:lnTo>
                  <a:pt x="127548" y="453"/>
                </a:lnTo>
                <a:lnTo>
                  <a:pt x="13543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1032"/>
          <p:cNvSpPr/>
          <p:nvPr/>
        </p:nvSpPr>
        <p:spPr>
          <a:xfrm>
            <a:off x="5557837" y="3571875"/>
            <a:ext cx="178595" cy="7144"/>
          </a:xfrm>
          <a:custGeom>
            <a:avLst/>
            <a:gdLst/>
            <a:ahLst/>
            <a:cxnLst/>
            <a:rect l="0" t="0" r="0" b="0"/>
            <a:pathLst>
              <a:path w="178595" h="7144">
                <a:moveTo>
                  <a:pt x="0" y="7143"/>
                </a:moveTo>
                <a:lnTo>
                  <a:pt x="87106" y="7143"/>
                </a:lnTo>
                <a:lnTo>
                  <a:pt x="90615" y="6350"/>
                </a:lnTo>
                <a:lnTo>
                  <a:pt x="94541" y="5027"/>
                </a:lnTo>
                <a:lnTo>
                  <a:pt x="98746" y="3351"/>
                </a:lnTo>
                <a:lnTo>
                  <a:pt x="102343" y="2233"/>
                </a:lnTo>
                <a:lnTo>
                  <a:pt x="105535" y="1489"/>
                </a:lnTo>
                <a:lnTo>
                  <a:pt x="108457" y="992"/>
                </a:lnTo>
                <a:lnTo>
                  <a:pt x="111198" y="661"/>
                </a:lnTo>
                <a:lnTo>
                  <a:pt x="113819" y="441"/>
                </a:lnTo>
                <a:lnTo>
                  <a:pt x="116361" y="294"/>
                </a:lnTo>
                <a:lnTo>
                  <a:pt x="123418" y="130"/>
                </a:lnTo>
                <a:lnTo>
                  <a:pt x="17859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1033"/>
          <p:cNvSpPr/>
          <p:nvPr/>
        </p:nvSpPr>
        <p:spPr>
          <a:xfrm>
            <a:off x="5772150" y="3479006"/>
            <a:ext cx="35719" cy="250032"/>
          </a:xfrm>
          <a:custGeom>
            <a:avLst/>
            <a:gdLst/>
            <a:ahLst/>
            <a:cxnLst/>
            <a:rect l="0" t="0" r="0" b="0"/>
            <a:pathLst>
              <a:path w="35719" h="250032">
                <a:moveTo>
                  <a:pt x="0" y="0"/>
                </a:moveTo>
                <a:lnTo>
                  <a:pt x="0" y="3792"/>
                </a:lnTo>
                <a:lnTo>
                  <a:pt x="794" y="4910"/>
                </a:lnTo>
                <a:lnTo>
                  <a:pt x="2116" y="5654"/>
                </a:lnTo>
                <a:lnTo>
                  <a:pt x="3792" y="6151"/>
                </a:lnTo>
                <a:lnTo>
                  <a:pt x="4909" y="7275"/>
                </a:lnTo>
                <a:lnTo>
                  <a:pt x="5654" y="8819"/>
                </a:lnTo>
                <a:lnTo>
                  <a:pt x="6150" y="10642"/>
                </a:lnTo>
                <a:lnTo>
                  <a:pt x="7275" y="12651"/>
                </a:lnTo>
                <a:lnTo>
                  <a:pt x="8819" y="14784"/>
                </a:lnTo>
                <a:lnTo>
                  <a:pt x="10641" y="17000"/>
                </a:lnTo>
                <a:lnTo>
                  <a:pt x="11857" y="19271"/>
                </a:lnTo>
                <a:lnTo>
                  <a:pt x="12667" y="21578"/>
                </a:lnTo>
                <a:lnTo>
                  <a:pt x="13567" y="27053"/>
                </a:lnTo>
                <a:lnTo>
                  <a:pt x="13967" y="34777"/>
                </a:lnTo>
                <a:lnTo>
                  <a:pt x="14192" y="44259"/>
                </a:lnTo>
                <a:lnTo>
                  <a:pt x="14259" y="55888"/>
                </a:lnTo>
                <a:lnTo>
                  <a:pt x="15062" y="60277"/>
                </a:lnTo>
                <a:lnTo>
                  <a:pt x="16391" y="64791"/>
                </a:lnTo>
                <a:lnTo>
                  <a:pt x="18071" y="69388"/>
                </a:lnTo>
                <a:lnTo>
                  <a:pt x="19191" y="73246"/>
                </a:lnTo>
                <a:lnTo>
                  <a:pt x="19938" y="76612"/>
                </a:lnTo>
                <a:lnTo>
                  <a:pt x="20767" y="83262"/>
                </a:lnTo>
                <a:lnTo>
                  <a:pt x="20988" y="87258"/>
                </a:lnTo>
                <a:lnTo>
                  <a:pt x="21234" y="95931"/>
                </a:lnTo>
                <a:lnTo>
                  <a:pt x="21344" y="105077"/>
                </a:lnTo>
                <a:lnTo>
                  <a:pt x="22166" y="109739"/>
                </a:lnTo>
                <a:lnTo>
                  <a:pt x="23509" y="114435"/>
                </a:lnTo>
                <a:lnTo>
                  <a:pt x="25197" y="119152"/>
                </a:lnTo>
                <a:lnTo>
                  <a:pt x="26323" y="124678"/>
                </a:lnTo>
                <a:lnTo>
                  <a:pt x="27074" y="130744"/>
                </a:lnTo>
                <a:lnTo>
                  <a:pt x="27574" y="137169"/>
                </a:lnTo>
                <a:lnTo>
                  <a:pt x="27907" y="143039"/>
                </a:lnTo>
                <a:lnTo>
                  <a:pt x="28278" y="153796"/>
                </a:lnTo>
                <a:lnTo>
                  <a:pt x="28516" y="173636"/>
                </a:lnTo>
                <a:lnTo>
                  <a:pt x="28574" y="220065"/>
                </a:lnTo>
                <a:lnTo>
                  <a:pt x="29367" y="223704"/>
                </a:lnTo>
                <a:lnTo>
                  <a:pt x="30691" y="226923"/>
                </a:lnTo>
                <a:lnTo>
                  <a:pt x="32367" y="229863"/>
                </a:lnTo>
                <a:lnTo>
                  <a:pt x="33484" y="232617"/>
                </a:lnTo>
                <a:lnTo>
                  <a:pt x="34229" y="235247"/>
                </a:lnTo>
                <a:lnTo>
                  <a:pt x="35424" y="241378"/>
                </a:lnTo>
                <a:lnTo>
                  <a:pt x="35679" y="248343"/>
                </a:lnTo>
                <a:lnTo>
                  <a:pt x="35718" y="2500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1034"/>
          <p:cNvSpPr/>
          <p:nvPr/>
        </p:nvSpPr>
        <p:spPr>
          <a:xfrm>
            <a:off x="5879404" y="3451540"/>
            <a:ext cx="221359" cy="213110"/>
          </a:xfrm>
          <a:custGeom>
            <a:avLst/>
            <a:gdLst/>
            <a:ahLst/>
            <a:cxnLst/>
            <a:rect l="0" t="0" r="0" b="0"/>
            <a:pathLst>
              <a:path w="221359" h="213110">
                <a:moveTo>
                  <a:pt x="7046" y="56041"/>
                </a:moveTo>
                <a:lnTo>
                  <a:pt x="7046" y="46098"/>
                </a:lnTo>
                <a:lnTo>
                  <a:pt x="7840" y="43856"/>
                </a:lnTo>
                <a:lnTo>
                  <a:pt x="10838" y="39248"/>
                </a:lnTo>
                <a:lnTo>
                  <a:pt x="14816" y="34554"/>
                </a:lnTo>
                <a:lnTo>
                  <a:pt x="19230" y="29823"/>
                </a:lnTo>
                <a:lnTo>
                  <a:pt x="23838" y="25074"/>
                </a:lnTo>
                <a:lnTo>
                  <a:pt x="26178" y="23490"/>
                </a:lnTo>
                <a:lnTo>
                  <a:pt x="30895" y="21730"/>
                </a:lnTo>
                <a:lnTo>
                  <a:pt x="37754" y="18831"/>
                </a:lnTo>
                <a:lnTo>
                  <a:pt x="41805" y="16947"/>
                </a:lnTo>
                <a:lnTo>
                  <a:pt x="48423" y="12736"/>
                </a:lnTo>
                <a:lnTo>
                  <a:pt x="51300" y="10502"/>
                </a:lnTo>
                <a:lnTo>
                  <a:pt x="56612" y="8020"/>
                </a:lnTo>
                <a:lnTo>
                  <a:pt x="62413" y="6124"/>
                </a:lnTo>
                <a:lnTo>
                  <a:pt x="66182" y="4506"/>
                </a:lnTo>
                <a:lnTo>
                  <a:pt x="70282" y="2634"/>
                </a:lnTo>
                <a:lnTo>
                  <a:pt x="76955" y="555"/>
                </a:lnTo>
                <a:lnTo>
                  <a:pt x="79846" y="0"/>
                </a:lnTo>
                <a:lnTo>
                  <a:pt x="83360" y="424"/>
                </a:lnTo>
                <a:lnTo>
                  <a:pt x="87291" y="1500"/>
                </a:lnTo>
                <a:lnTo>
                  <a:pt x="91498" y="3011"/>
                </a:lnTo>
                <a:lnTo>
                  <a:pt x="98290" y="4691"/>
                </a:lnTo>
                <a:lnTo>
                  <a:pt x="101213" y="5139"/>
                </a:lnTo>
                <a:lnTo>
                  <a:pt x="106577" y="7753"/>
                </a:lnTo>
                <a:lnTo>
                  <a:pt x="111607" y="11561"/>
                </a:lnTo>
                <a:lnTo>
                  <a:pt x="116488" y="15899"/>
                </a:lnTo>
                <a:lnTo>
                  <a:pt x="121303" y="20473"/>
                </a:lnTo>
                <a:lnTo>
                  <a:pt x="130862" y="29877"/>
                </a:lnTo>
                <a:lnTo>
                  <a:pt x="132453" y="32248"/>
                </a:lnTo>
                <a:lnTo>
                  <a:pt x="134220" y="37000"/>
                </a:lnTo>
                <a:lnTo>
                  <a:pt x="135484" y="40172"/>
                </a:lnTo>
                <a:lnTo>
                  <a:pt x="137122" y="43874"/>
                </a:lnTo>
                <a:lnTo>
                  <a:pt x="139006" y="47930"/>
                </a:lnTo>
                <a:lnTo>
                  <a:pt x="139470" y="52221"/>
                </a:lnTo>
                <a:lnTo>
                  <a:pt x="138985" y="56669"/>
                </a:lnTo>
                <a:lnTo>
                  <a:pt x="137867" y="61222"/>
                </a:lnTo>
                <a:lnTo>
                  <a:pt x="137122" y="65845"/>
                </a:lnTo>
                <a:lnTo>
                  <a:pt x="136626" y="70514"/>
                </a:lnTo>
                <a:lnTo>
                  <a:pt x="136295" y="75215"/>
                </a:lnTo>
                <a:lnTo>
                  <a:pt x="135281" y="79936"/>
                </a:lnTo>
                <a:lnTo>
                  <a:pt x="133811" y="84671"/>
                </a:lnTo>
                <a:lnTo>
                  <a:pt x="132037" y="89415"/>
                </a:lnTo>
                <a:lnTo>
                  <a:pt x="130060" y="94165"/>
                </a:lnTo>
                <a:lnTo>
                  <a:pt x="127949" y="98920"/>
                </a:lnTo>
                <a:lnTo>
                  <a:pt x="125748" y="103677"/>
                </a:lnTo>
                <a:lnTo>
                  <a:pt x="123487" y="107642"/>
                </a:lnTo>
                <a:lnTo>
                  <a:pt x="118858" y="114164"/>
                </a:lnTo>
                <a:lnTo>
                  <a:pt x="116512" y="117808"/>
                </a:lnTo>
                <a:lnTo>
                  <a:pt x="114154" y="121826"/>
                </a:lnTo>
                <a:lnTo>
                  <a:pt x="111789" y="126091"/>
                </a:lnTo>
                <a:lnTo>
                  <a:pt x="108625" y="129729"/>
                </a:lnTo>
                <a:lnTo>
                  <a:pt x="104928" y="132947"/>
                </a:lnTo>
                <a:lnTo>
                  <a:pt x="100875" y="135887"/>
                </a:lnTo>
                <a:lnTo>
                  <a:pt x="97380" y="139434"/>
                </a:lnTo>
                <a:lnTo>
                  <a:pt x="94256" y="143387"/>
                </a:lnTo>
                <a:lnTo>
                  <a:pt x="91379" y="147608"/>
                </a:lnTo>
                <a:lnTo>
                  <a:pt x="87874" y="151217"/>
                </a:lnTo>
                <a:lnTo>
                  <a:pt x="83950" y="154417"/>
                </a:lnTo>
                <a:lnTo>
                  <a:pt x="79746" y="157343"/>
                </a:lnTo>
                <a:lnTo>
                  <a:pt x="75357" y="160882"/>
                </a:lnTo>
                <a:lnTo>
                  <a:pt x="70843" y="164829"/>
                </a:lnTo>
                <a:lnTo>
                  <a:pt x="66246" y="169047"/>
                </a:lnTo>
                <a:lnTo>
                  <a:pt x="61593" y="171860"/>
                </a:lnTo>
                <a:lnTo>
                  <a:pt x="56905" y="173735"/>
                </a:lnTo>
                <a:lnTo>
                  <a:pt x="52191" y="174985"/>
                </a:lnTo>
                <a:lnTo>
                  <a:pt x="47462" y="176612"/>
                </a:lnTo>
                <a:lnTo>
                  <a:pt x="42721" y="178490"/>
                </a:lnTo>
                <a:lnTo>
                  <a:pt x="37973" y="180536"/>
                </a:lnTo>
                <a:lnTo>
                  <a:pt x="34014" y="182694"/>
                </a:lnTo>
                <a:lnTo>
                  <a:pt x="27498" y="187208"/>
                </a:lnTo>
                <a:lnTo>
                  <a:pt x="21957" y="189743"/>
                </a:lnTo>
                <a:lnTo>
                  <a:pt x="16848" y="190871"/>
                </a:lnTo>
                <a:lnTo>
                  <a:pt x="10303" y="191505"/>
                </a:lnTo>
                <a:lnTo>
                  <a:pt x="8493" y="191653"/>
                </a:lnTo>
                <a:lnTo>
                  <a:pt x="5572" y="193836"/>
                </a:lnTo>
                <a:lnTo>
                  <a:pt x="0" y="198828"/>
                </a:lnTo>
                <a:lnTo>
                  <a:pt x="3724" y="198889"/>
                </a:lnTo>
                <a:lnTo>
                  <a:pt x="4831" y="199692"/>
                </a:lnTo>
                <a:lnTo>
                  <a:pt x="5569" y="201021"/>
                </a:lnTo>
                <a:lnTo>
                  <a:pt x="6061" y="202700"/>
                </a:lnTo>
                <a:lnTo>
                  <a:pt x="7183" y="203820"/>
                </a:lnTo>
                <a:lnTo>
                  <a:pt x="8724" y="204567"/>
                </a:lnTo>
                <a:lnTo>
                  <a:pt x="10546" y="205064"/>
                </a:lnTo>
                <a:lnTo>
                  <a:pt x="11761" y="206190"/>
                </a:lnTo>
                <a:lnTo>
                  <a:pt x="12570" y="207734"/>
                </a:lnTo>
                <a:lnTo>
                  <a:pt x="13110" y="209557"/>
                </a:lnTo>
                <a:lnTo>
                  <a:pt x="14263" y="210772"/>
                </a:lnTo>
                <a:lnTo>
                  <a:pt x="15826" y="211582"/>
                </a:lnTo>
                <a:lnTo>
                  <a:pt x="19680" y="212483"/>
                </a:lnTo>
                <a:lnTo>
                  <a:pt x="24037" y="212883"/>
                </a:lnTo>
                <a:lnTo>
                  <a:pt x="30737" y="213061"/>
                </a:lnTo>
                <a:lnTo>
                  <a:pt x="34746" y="213109"/>
                </a:lnTo>
                <a:lnTo>
                  <a:pt x="38213" y="212346"/>
                </a:lnTo>
                <a:lnTo>
                  <a:pt x="44181" y="209383"/>
                </a:lnTo>
                <a:lnTo>
                  <a:pt x="47677" y="208275"/>
                </a:lnTo>
                <a:lnTo>
                  <a:pt x="51596" y="207537"/>
                </a:lnTo>
                <a:lnTo>
                  <a:pt x="55796" y="207044"/>
                </a:lnTo>
                <a:lnTo>
                  <a:pt x="60183" y="206716"/>
                </a:lnTo>
                <a:lnTo>
                  <a:pt x="64695" y="206497"/>
                </a:lnTo>
                <a:lnTo>
                  <a:pt x="73943" y="206254"/>
                </a:lnTo>
                <a:lnTo>
                  <a:pt x="83344" y="206146"/>
                </a:lnTo>
                <a:lnTo>
                  <a:pt x="88074" y="205323"/>
                </a:lnTo>
                <a:lnTo>
                  <a:pt x="92815" y="203981"/>
                </a:lnTo>
                <a:lnTo>
                  <a:pt x="97562" y="202293"/>
                </a:lnTo>
                <a:lnTo>
                  <a:pt x="102315" y="201168"/>
                </a:lnTo>
                <a:lnTo>
                  <a:pt x="107071" y="200416"/>
                </a:lnTo>
                <a:lnTo>
                  <a:pt x="111829" y="199916"/>
                </a:lnTo>
                <a:lnTo>
                  <a:pt x="116589" y="199583"/>
                </a:lnTo>
                <a:lnTo>
                  <a:pt x="121349" y="199361"/>
                </a:lnTo>
                <a:lnTo>
                  <a:pt x="130872" y="199114"/>
                </a:lnTo>
                <a:lnTo>
                  <a:pt x="221358" y="19891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1035"/>
          <p:cNvSpPr/>
          <p:nvPr/>
        </p:nvSpPr>
        <p:spPr>
          <a:xfrm>
            <a:off x="5643562" y="3757612"/>
            <a:ext cx="478632" cy="50007"/>
          </a:xfrm>
          <a:custGeom>
            <a:avLst/>
            <a:gdLst/>
            <a:ahLst/>
            <a:cxnLst/>
            <a:rect l="0" t="0" r="0" b="0"/>
            <a:pathLst>
              <a:path w="478632" h="50007">
                <a:moveTo>
                  <a:pt x="0" y="50006"/>
                </a:moveTo>
                <a:lnTo>
                  <a:pt x="3792" y="50006"/>
                </a:lnTo>
                <a:lnTo>
                  <a:pt x="4910" y="49213"/>
                </a:lnTo>
                <a:lnTo>
                  <a:pt x="5654" y="47890"/>
                </a:lnTo>
                <a:lnTo>
                  <a:pt x="6151" y="46214"/>
                </a:lnTo>
                <a:lnTo>
                  <a:pt x="7276" y="45096"/>
                </a:lnTo>
                <a:lnTo>
                  <a:pt x="8819" y="44352"/>
                </a:lnTo>
                <a:lnTo>
                  <a:pt x="10642" y="43855"/>
                </a:lnTo>
                <a:lnTo>
                  <a:pt x="20792" y="43157"/>
                </a:lnTo>
                <a:lnTo>
                  <a:pt x="24180" y="42265"/>
                </a:lnTo>
                <a:lnTo>
                  <a:pt x="27232" y="40877"/>
                </a:lnTo>
                <a:lnTo>
                  <a:pt x="30061" y="39157"/>
                </a:lnTo>
                <a:lnTo>
                  <a:pt x="33535" y="38011"/>
                </a:lnTo>
                <a:lnTo>
                  <a:pt x="41627" y="36738"/>
                </a:lnTo>
                <a:lnTo>
                  <a:pt x="46008" y="35604"/>
                </a:lnTo>
                <a:lnTo>
                  <a:pt x="50516" y="34055"/>
                </a:lnTo>
                <a:lnTo>
                  <a:pt x="55108" y="32228"/>
                </a:lnTo>
                <a:lnTo>
                  <a:pt x="58964" y="31011"/>
                </a:lnTo>
                <a:lnTo>
                  <a:pt x="65365" y="29657"/>
                </a:lnTo>
                <a:lnTo>
                  <a:pt x="68976" y="28503"/>
                </a:lnTo>
                <a:lnTo>
                  <a:pt x="72972" y="26939"/>
                </a:lnTo>
                <a:lnTo>
                  <a:pt x="77223" y="25104"/>
                </a:lnTo>
                <a:lnTo>
                  <a:pt x="81644" y="23880"/>
                </a:lnTo>
                <a:lnTo>
                  <a:pt x="90791" y="22519"/>
                </a:lnTo>
                <a:lnTo>
                  <a:pt x="104865" y="21754"/>
                </a:lnTo>
                <a:lnTo>
                  <a:pt x="128752" y="21495"/>
                </a:lnTo>
                <a:lnTo>
                  <a:pt x="139509" y="21460"/>
                </a:lnTo>
                <a:lnTo>
                  <a:pt x="145393" y="20656"/>
                </a:lnTo>
                <a:lnTo>
                  <a:pt x="151698" y="19328"/>
                </a:lnTo>
                <a:lnTo>
                  <a:pt x="158282" y="17647"/>
                </a:lnTo>
                <a:lnTo>
                  <a:pt x="165053" y="16527"/>
                </a:lnTo>
                <a:lnTo>
                  <a:pt x="178926" y="15283"/>
                </a:lnTo>
                <a:lnTo>
                  <a:pt x="193029" y="14730"/>
                </a:lnTo>
                <a:lnTo>
                  <a:pt x="207235" y="13691"/>
                </a:lnTo>
                <a:lnTo>
                  <a:pt x="214357" y="12302"/>
                </a:lnTo>
                <a:lnTo>
                  <a:pt x="221485" y="10583"/>
                </a:lnTo>
                <a:lnTo>
                  <a:pt x="228620" y="9436"/>
                </a:lnTo>
                <a:lnTo>
                  <a:pt x="242896" y="8163"/>
                </a:lnTo>
                <a:lnTo>
                  <a:pt x="250831" y="7823"/>
                </a:lnTo>
                <a:lnTo>
                  <a:pt x="268114" y="7445"/>
                </a:lnTo>
                <a:lnTo>
                  <a:pt x="353369" y="7146"/>
                </a:lnTo>
                <a:lnTo>
                  <a:pt x="359405" y="6352"/>
                </a:lnTo>
                <a:lnTo>
                  <a:pt x="365809" y="5028"/>
                </a:lnTo>
                <a:lnTo>
                  <a:pt x="372460" y="3352"/>
                </a:lnTo>
                <a:lnTo>
                  <a:pt x="378482" y="2235"/>
                </a:lnTo>
                <a:lnTo>
                  <a:pt x="389406" y="993"/>
                </a:lnTo>
                <a:lnTo>
                  <a:pt x="401669" y="442"/>
                </a:lnTo>
                <a:lnTo>
                  <a:pt x="425152" y="87"/>
                </a:lnTo>
                <a:lnTo>
                  <a:pt x="47863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1036"/>
          <p:cNvSpPr/>
          <p:nvPr/>
        </p:nvSpPr>
        <p:spPr>
          <a:xfrm>
            <a:off x="5743898" y="3857625"/>
            <a:ext cx="185396" cy="228601"/>
          </a:xfrm>
          <a:custGeom>
            <a:avLst/>
            <a:gdLst/>
            <a:ahLst/>
            <a:cxnLst/>
            <a:rect l="0" t="0" r="0" b="0"/>
            <a:pathLst>
              <a:path w="185396" h="228601">
                <a:moveTo>
                  <a:pt x="56827" y="0"/>
                </a:moveTo>
                <a:lnTo>
                  <a:pt x="43558" y="0"/>
                </a:lnTo>
                <a:lnTo>
                  <a:pt x="43218" y="794"/>
                </a:lnTo>
                <a:lnTo>
                  <a:pt x="42841" y="3792"/>
                </a:lnTo>
                <a:lnTo>
                  <a:pt x="40557" y="9887"/>
                </a:lnTo>
                <a:lnTo>
                  <a:pt x="38836" y="13735"/>
                </a:lnTo>
                <a:lnTo>
                  <a:pt x="37689" y="17888"/>
                </a:lnTo>
                <a:lnTo>
                  <a:pt x="36925" y="22244"/>
                </a:lnTo>
                <a:lnTo>
                  <a:pt x="36415" y="26735"/>
                </a:lnTo>
                <a:lnTo>
                  <a:pt x="35281" y="31317"/>
                </a:lnTo>
                <a:lnTo>
                  <a:pt x="33732" y="35959"/>
                </a:lnTo>
                <a:lnTo>
                  <a:pt x="31905" y="40641"/>
                </a:lnTo>
                <a:lnTo>
                  <a:pt x="29894" y="45350"/>
                </a:lnTo>
                <a:lnTo>
                  <a:pt x="25542" y="54816"/>
                </a:lnTo>
                <a:lnTo>
                  <a:pt x="18629" y="69070"/>
                </a:lnTo>
                <a:lnTo>
                  <a:pt x="17074" y="73828"/>
                </a:lnTo>
                <a:lnTo>
                  <a:pt x="16037" y="78587"/>
                </a:lnTo>
                <a:lnTo>
                  <a:pt x="15346" y="83347"/>
                </a:lnTo>
                <a:lnTo>
                  <a:pt x="14092" y="88109"/>
                </a:lnTo>
                <a:lnTo>
                  <a:pt x="12462" y="92870"/>
                </a:lnTo>
                <a:lnTo>
                  <a:pt x="10581" y="97632"/>
                </a:lnTo>
                <a:lnTo>
                  <a:pt x="9328" y="103188"/>
                </a:lnTo>
                <a:lnTo>
                  <a:pt x="8492" y="109273"/>
                </a:lnTo>
                <a:lnTo>
                  <a:pt x="7935" y="115711"/>
                </a:lnTo>
                <a:lnTo>
                  <a:pt x="6770" y="121591"/>
                </a:lnTo>
                <a:lnTo>
                  <a:pt x="5199" y="127098"/>
                </a:lnTo>
                <a:lnTo>
                  <a:pt x="3358" y="132357"/>
                </a:lnTo>
                <a:lnTo>
                  <a:pt x="2131" y="136656"/>
                </a:lnTo>
                <a:lnTo>
                  <a:pt x="768" y="143550"/>
                </a:lnTo>
                <a:lnTo>
                  <a:pt x="404" y="147294"/>
                </a:lnTo>
                <a:lnTo>
                  <a:pt x="161" y="151377"/>
                </a:lnTo>
                <a:lnTo>
                  <a:pt x="0" y="155687"/>
                </a:lnTo>
                <a:lnTo>
                  <a:pt x="686" y="159353"/>
                </a:lnTo>
                <a:lnTo>
                  <a:pt x="3565" y="165544"/>
                </a:lnTo>
                <a:lnTo>
                  <a:pt x="4650" y="169100"/>
                </a:lnTo>
                <a:lnTo>
                  <a:pt x="5373" y="173058"/>
                </a:lnTo>
                <a:lnTo>
                  <a:pt x="5856" y="177285"/>
                </a:lnTo>
                <a:lnTo>
                  <a:pt x="6971" y="180896"/>
                </a:lnTo>
                <a:lnTo>
                  <a:pt x="10327" y="187025"/>
                </a:lnTo>
                <a:lnTo>
                  <a:pt x="12333" y="188977"/>
                </a:lnTo>
                <a:lnTo>
                  <a:pt x="14464" y="190278"/>
                </a:lnTo>
                <a:lnTo>
                  <a:pt x="16679" y="191146"/>
                </a:lnTo>
                <a:lnTo>
                  <a:pt x="21256" y="194226"/>
                </a:lnTo>
                <a:lnTo>
                  <a:pt x="23588" y="196159"/>
                </a:lnTo>
                <a:lnTo>
                  <a:pt x="25936" y="197448"/>
                </a:lnTo>
                <a:lnTo>
                  <a:pt x="30662" y="198879"/>
                </a:lnTo>
                <a:lnTo>
                  <a:pt x="35408" y="199516"/>
                </a:lnTo>
                <a:lnTo>
                  <a:pt x="37785" y="199685"/>
                </a:lnTo>
                <a:lnTo>
                  <a:pt x="40958" y="200592"/>
                </a:lnTo>
                <a:lnTo>
                  <a:pt x="44660" y="201991"/>
                </a:lnTo>
                <a:lnTo>
                  <a:pt x="48715" y="203716"/>
                </a:lnTo>
                <a:lnTo>
                  <a:pt x="52213" y="204867"/>
                </a:lnTo>
                <a:lnTo>
                  <a:pt x="55338" y="205634"/>
                </a:lnTo>
                <a:lnTo>
                  <a:pt x="58216" y="206146"/>
                </a:lnTo>
                <a:lnTo>
                  <a:pt x="61721" y="205693"/>
                </a:lnTo>
                <a:lnTo>
                  <a:pt x="65646" y="204597"/>
                </a:lnTo>
                <a:lnTo>
                  <a:pt x="69850" y="203073"/>
                </a:lnTo>
                <a:lnTo>
                  <a:pt x="74240" y="202057"/>
                </a:lnTo>
                <a:lnTo>
                  <a:pt x="78754" y="201379"/>
                </a:lnTo>
                <a:lnTo>
                  <a:pt x="83351" y="200928"/>
                </a:lnTo>
                <a:lnTo>
                  <a:pt x="88004" y="199833"/>
                </a:lnTo>
                <a:lnTo>
                  <a:pt x="92693" y="198309"/>
                </a:lnTo>
                <a:lnTo>
                  <a:pt x="97406" y="196500"/>
                </a:lnTo>
                <a:lnTo>
                  <a:pt x="101342" y="195294"/>
                </a:lnTo>
                <a:lnTo>
                  <a:pt x="104760" y="194489"/>
                </a:lnTo>
                <a:lnTo>
                  <a:pt x="107832" y="193953"/>
                </a:lnTo>
                <a:lnTo>
                  <a:pt x="111468" y="192802"/>
                </a:lnTo>
                <a:lnTo>
                  <a:pt x="115479" y="191241"/>
                </a:lnTo>
                <a:lnTo>
                  <a:pt x="119740" y="189406"/>
                </a:lnTo>
                <a:lnTo>
                  <a:pt x="124169" y="186595"/>
                </a:lnTo>
                <a:lnTo>
                  <a:pt x="128709" y="183134"/>
                </a:lnTo>
                <a:lnTo>
                  <a:pt x="133323" y="179239"/>
                </a:lnTo>
                <a:lnTo>
                  <a:pt x="137987" y="175849"/>
                </a:lnTo>
                <a:lnTo>
                  <a:pt x="142684" y="172795"/>
                </a:lnTo>
                <a:lnTo>
                  <a:pt x="147402" y="169965"/>
                </a:lnTo>
                <a:lnTo>
                  <a:pt x="151342" y="166492"/>
                </a:lnTo>
                <a:lnTo>
                  <a:pt x="154761" y="162588"/>
                </a:lnTo>
                <a:lnTo>
                  <a:pt x="157835" y="158398"/>
                </a:lnTo>
                <a:lnTo>
                  <a:pt x="163368" y="151626"/>
                </a:lnTo>
                <a:lnTo>
                  <a:pt x="165954" y="148709"/>
                </a:lnTo>
                <a:lnTo>
                  <a:pt x="169265" y="145970"/>
                </a:lnTo>
                <a:lnTo>
                  <a:pt x="173060" y="143351"/>
                </a:lnTo>
                <a:lnTo>
                  <a:pt x="177178" y="140811"/>
                </a:lnTo>
                <a:lnTo>
                  <a:pt x="179924" y="138324"/>
                </a:lnTo>
                <a:lnTo>
                  <a:pt x="181754" y="135872"/>
                </a:lnTo>
                <a:lnTo>
                  <a:pt x="183787" y="131031"/>
                </a:lnTo>
                <a:lnTo>
                  <a:pt x="184691" y="126234"/>
                </a:lnTo>
                <a:lnTo>
                  <a:pt x="185093" y="121456"/>
                </a:lnTo>
                <a:lnTo>
                  <a:pt x="185372" y="114448"/>
                </a:lnTo>
                <a:lnTo>
                  <a:pt x="185395" y="110926"/>
                </a:lnTo>
                <a:lnTo>
                  <a:pt x="184608" y="109670"/>
                </a:lnTo>
                <a:lnTo>
                  <a:pt x="183289" y="108831"/>
                </a:lnTo>
                <a:lnTo>
                  <a:pt x="179707" y="107901"/>
                </a:lnTo>
                <a:lnTo>
                  <a:pt x="175469" y="107487"/>
                </a:lnTo>
                <a:lnTo>
                  <a:pt x="170940" y="107303"/>
                </a:lnTo>
                <a:lnTo>
                  <a:pt x="165487" y="107221"/>
                </a:lnTo>
                <a:lnTo>
                  <a:pt x="148296" y="107164"/>
                </a:lnTo>
                <a:lnTo>
                  <a:pt x="145587" y="107955"/>
                </a:lnTo>
                <a:lnTo>
                  <a:pt x="140461" y="110950"/>
                </a:lnTo>
                <a:lnTo>
                  <a:pt x="137189" y="112861"/>
                </a:lnTo>
                <a:lnTo>
                  <a:pt x="133420" y="114928"/>
                </a:lnTo>
                <a:lnTo>
                  <a:pt x="129321" y="117100"/>
                </a:lnTo>
                <a:lnTo>
                  <a:pt x="125793" y="119341"/>
                </a:lnTo>
                <a:lnTo>
                  <a:pt x="122648" y="121629"/>
                </a:lnTo>
                <a:lnTo>
                  <a:pt x="117037" y="126288"/>
                </a:lnTo>
                <a:lnTo>
                  <a:pt x="111897" y="131005"/>
                </a:lnTo>
                <a:lnTo>
                  <a:pt x="108621" y="133374"/>
                </a:lnTo>
                <a:lnTo>
                  <a:pt x="104850" y="135747"/>
                </a:lnTo>
                <a:lnTo>
                  <a:pt x="100749" y="138123"/>
                </a:lnTo>
                <a:lnTo>
                  <a:pt x="97220" y="140500"/>
                </a:lnTo>
                <a:lnTo>
                  <a:pt x="94075" y="142879"/>
                </a:lnTo>
                <a:lnTo>
                  <a:pt x="91184" y="145259"/>
                </a:lnTo>
                <a:lnTo>
                  <a:pt x="85855" y="152136"/>
                </a:lnTo>
                <a:lnTo>
                  <a:pt x="83323" y="156193"/>
                </a:lnTo>
                <a:lnTo>
                  <a:pt x="80840" y="160484"/>
                </a:lnTo>
                <a:lnTo>
                  <a:pt x="75966" y="169486"/>
                </a:lnTo>
                <a:lnTo>
                  <a:pt x="74349" y="173316"/>
                </a:lnTo>
                <a:lnTo>
                  <a:pt x="72552" y="179687"/>
                </a:lnTo>
                <a:lnTo>
                  <a:pt x="72072" y="183291"/>
                </a:lnTo>
                <a:lnTo>
                  <a:pt x="71753" y="187282"/>
                </a:lnTo>
                <a:lnTo>
                  <a:pt x="71398" y="195155"/>
                </a:lnTo>
                <a:lnTo>
                  <a:pt x="71198" y="204049"/>
                </a:lnTo>
                <a:lnTo>
                  <a:pt x="71117" y="223808"/>
                </a:lnTo>
                <a:lnTo>
                  <a:pt x="71910" y="225405"/>
                </a:lnTo>
                <a:lnTo>
                  <a:pt x="73232" y="226470"/>
                </a:lnTo>
                <a:lnTo>
                  <a:pt x="78258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1037"/>
          <p:cNvSpPr/>
          <p:nvPr/>
        </p:nvSpPr>
        <p:spPr>
          <a:xfrm>
            <a:off x="6329362" y="3679118"/>
            <a:ext cx="185739" cy="14193"/>
          </a:xfrm>
          <a:custGeom>
            <a:avLst/>
            <a:gdLst/>
            <a:ahLst/>
            <a:cxnLst/>
            <a:rect l="0" t="0" r="0" b="0"/>
            <a:pathLst>
              <a:path w="185739" h="14193">
                <a:moveTo>
                  <a:pt x="0" y="7057"/>
                </a:moveTo>
                <a:lnTo>
                  <a:pt x="6151" y="7057"/>
                </a:lnTo>
                <a:lnTo>
                  <a:pt x="7276" y="7851"/>
                </a:lnTo>
                <a:lnTo>
                  <a:pt x="8819" y="9173"/>
                </a:lnTo>
                <a:lnTo>
                  <a:pt x="10642" y="10849"/>
                </a:lnTo>
                <a:lnTo>
                  <a:pt x="12651" y="11966"/>
                </a:lnTo>
                <a:lnTo>
                  <a:pt x="14784" y="12711"/>
                </a:lnTo>
                <a:lnTo>
                  <a:pt x="17000" y="13207"/>
                </a:lnTo>
                <a:lnTo>
                  <a:pt x="19271" y="13538"/>
                </a:lnTo>
                <a:lnTo>
                  <a:pt x="23911" y="13906"/>
                </a:lnTo>
                <a:lnTo>
                  <a:pt x="28618" y="14069"/>
                </a:lnTo>
                <a:lnTo>
                  <a:pt x="37848" y="14161"/>
                </a:lnTo>
                <a:lnTo>
                  <a:pt x="55190" y="14192"/>
                </a:lnTo>
                <a:lnTo>
                  <a:pt x="59018" y="13401"/>
                </a:lnTo>
                <a:lnTo>
                  <a:pt x="62364" y="12080"/>
                </a:lnTo>
                <a:lnTo>
                  <a:pt x="65389" y="10406"/>
                </a:lnTo>
                <a:lnTo>
                  <a:pt x="68992" y="9289"/>
                </a:lnTo>
                <a:lnTo>
                  <a:pt x="72982" y="8545"/>
                </a:lnTo>
                <a:lnTo>
                  <a:pt x="77230" y="8049"/>
                </a:lnTo>
                <a:lnTo>
                  <a:pt x="81649" y="7718"/>
                </a:lnTo>
                <a:lnTo>
                  <a:pt x="86183" y="7498"/>
                </a:lnTo>
                <a:lnTo>
                  <a:pt x="95453" y="7253"/>
                </a:lnTo>
                <a:lnTo>
                  <a:pt x="119089" y="7082"/>
                </a:lnTo>
                <a:lnTo>
                  <a:pt x="123049" y="6280"/>
                </a:lnTo>
                <a:lnTo>
                  <a:pt x="126483" y="4951"/>
                </a:lnTo>
                <a:lnTo>
                  <a:pt x="129566" y="3272"/>
                </a:lnTo>
                <a:lnTo>
                  <a:pt x="133209" y="2152"/>
                </a:lnTo>
                <a:lnTo>
                  <a:pt x="137225" y="1406"/>
                </a:lnTo>
                <a:lnTo>
                  <a:pt x="141489" y="908"/>
                </a:lnTo>
                <a:lnTo>
                  <a:pt x="145920" y="576"/>
                </a:lnTo>
                <a:lnTo>
                  <a:pt x="150461" y="355"/>
                </a:lnTo>
                <a:lnTo>
                  <a:pt x="162321" y="44"/>
                </a:lnTo>
                <a:lnTo>
                  <a:pt x="165364" y="0"/>
                </a:lnTo>
                <a:lnTo>
                  <a:pt x="167392" y="765"/>
                </a:lnTo>
                <a:lnTo>
                  <a:pt x="168745" y="2068"/>
                </a:lnTo>
                <a:lnTo>
                  <a:pt x="169647" y="3731"/>
                </a:lnTo>
                <a:lnTo>
                  <a:pt x="171041" y="4840"/>
                </a:lnTo>
                <a:lnTo>
                  <a:pt x="172765" y="5579"/>
                </a:lnTo>
                <a:lnTo>
                  <a:pt x="178253" y="6970"/>
                </a:lnTo>
                <a:lnTo>
                  <a:pt x="180559" y="7018"/>
                </a:lnTo>
                <a:lnTo>
                  <a:pt x="185738" y="70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1038"/>
          <p:cNvSpPr/>
          <p:nvPr/>
        </p:nvSpPr>
        <p:spPr>
          <a:xfrm>
            <a:off x="6357937" y="3743325"/>
            <a:ext cx="178595" cy="14288"/>
          </a:xfrm>
          <a:custGeom>
            <a:avLst/>
            <a:gdLst/>
            <a:ahLst/>
            <a:cxnLst/>
            <a:rect l="0" t="0" r="0" b="0"/>
            <a:pathLst>
              <a:path w="178595" h="14288">
                <a:moveTo>
                  <a:pt x="0" y="0"/>
                </a:moveTo>
                <a:lnTo>
                  <a:pt x="97937" y="0"/>
                </a:lnTo>
                <a:lnTo>
                  <a:pt x="101804" y="794"/>
                </a:lnTo>
                <a:lnTo>
                  <a:pt x="105175" y="2116"/>
                </a:lnTo>
                <a:lnTo>
                  <a:pt x="108217" y="3792"/>
                </a:lnTo>
                <a:lnTo>
                  <a:pt x="111832" y="4909"/>
                </a:lnTo>
                <a:lnTo>
                  <a:pt x="115830" y="5654"/>
                </a:lnTo>
                <a:lnTo>
                  <a:pt x="120083" y="6150"/>
                </a:lnTo>
                <a:lnTo>
                  <a:pt x="123711" y="6481"/>
                </a:lnTo>
                <a:lnTo>
                  <a:pt x="126924" y="6702"/>
                </a:lnTo>
                <a:lnTo>
                  <a:pt x="129860" y="6849"/>
                </a:lnTo>
                <a:lnTo>
                  <a:pt x="135239" y="7012"/>
                </a:lnTo>
                <a:lnTo>
                  <a:pt x="145159" y="7118"/>
                </a:lnTo>
                <a:lnTo>
                  <a:pt x="169742" y="7142"/>
                </a:lnTo>
                <a:lnTo>
                  <a:pt x="171105" y="7936"/>
                </a:lnTo>
                <a:lnTo>
                  <a:pt x="172808" y="9260"/>
                </a:lnTo>
                <a:lnTo>
                  <a:pt x="178594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1039"/>
          <p:cNvSpPr/>
          <p:nvPr/>
        </p:nvSpPr>
        <p:spPr>
          <a:xfrm>
            <a:off x="6636543" y="3664743"/>
            <a:ext cx="192875" cy="21433"/>
          </a:xfrm>
          <a:custGeom>
            <a:avLst/>
            <a:gdLst/>
            <a:ahLst/>
            <a:cxnLst/>
            <a:rect l="0" t="0" r="0" b="0"/>
            <a:pathLst>
              <a:path w="192875" h="21433">
                <a:moveTo>
                  <a:pt x="0" y="14288"/>
                </a:moveTo>
                <a:lnTo>
                  <a:pt x="0" y="18403"/>
                </a:lnTo>
                <a:lnTo>
                  <a:pt x="0" y="14349"/>
                </a:lnTo>
                <a:lnTo>
                  <a:pt x="0" y="21345"/>
                </a:lnTo>
                <a:lnTo>
                  <a:pt x="5654" y="21420"/>
                </a:lnTo>
                <a:lnTo>
                  <a:pt x="41756" y="21432"/>
                </a:lnTo>
                <a:lnTo>
                  <a:pt x="42919" y="20638"/>
                </a:lnTo>
                <a:lnTo>
                  <a:pt x="44487" y="19315"/>
                </a:lnTo>
                <a:lnTo>
                  <a:pt x="46328" y="17639"/>
                </a:lnTo>
                <a:lnTo>
                  <a:pt x="48348" y="16522"/>
                </a:lnTo>
                <a:lnTo>
                  <a:pt x="50488" y="15777"/>
                </a:lnTo>
                <a:lnTo>
                  <a:pt x="52709" y="15281"/>
                </a:lnTo>
                <a:lnTo>
                  <a:pt x="57293" y="14729"/>
                </a:lnTo>
                <a:lnTo>
                  <a:pt x="61976" y="14484"/>
                </a:lnTo>
                <a:lnTo>
                  <a:pt x="66704" y="14375"/>
                </a:lnTo>
                <a:lnTo>
                  <a:pt x="73827" y="14313"/>
                </a:lnTo>
                <a:lnTo>
                  <a:pt x="76206" y="13511"/>
                </a:lnTo>
                <a:lnTo>
                  <a:pt x="78585" y="12182"/>
                </a:lnTo>
                <a:lnTo>
                  <a:pt x="80965" y="10503"/>
                </a:lnTo>
                <a:lnTo>
                  <a:pt x="83346" y="9383"/>
                </a:lnTo>
                <a:lnTo>
                  <a:pt x="85727" y="8637"/>
                </a:lnTo>
                <a:lnTo>
                  <a:pt x="88108" y="8139"/>
                </a:lnTo>
                <a:lnTo>
                  <a:pt x="92870" y="7587"/>
                </a:lnTo>
                <a:lnTo>
                  <a:pt x="98425" y="7340"/>
                </a:lnTo>
                <a:lnTo>
                  <a:pt x="106187" y="7231"/>
                </a:lnTo>
                <a:lnTo>
                  <a:pt x="109685" y="6408"/>
                </a:lnTo>
                <a:lnTo>
                  <a:pt x="112810" y="5066"/>
                </a:lnTo>
                <a:lnTo>
                  <a:pt x="115689" y="3378"/>
                </a:lnTo>
                <a:lnTo>
                  <a:pt x="118401" y="2252"/>
                </a:lnTo>
                <a:lnTo>
                  <a:pt x="121003" y="1501"/>
                </a:lnTo>
                <a:lnTo>
                  <a:pt x="123531" y="1001"/>
                </a:lnTo>
                <a:lnTo>
                  <a:pt x="128458" y="445"/>
                </a:lnTo>
                <a:lnTo>
                  <a:pt x="133292" y="198"/>
                </a:lnTo>
                <a:lnTo>
                  <a:pt x="138087" y="88"/>
                </a:lnTo>
                <a:lnTo>
                  <a:pt x="192874" y="0"/>
                </a:lnTo>
                <a:lnTo>
                  <a:pt x="18573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1040"/>
          <p:cNvSpPr/>
          <p:nvPr/>
        </p:nvSpPr>
        <p:spPr>
          <a:xfrm>
            <a:off x="6875321" y="3507581"/>
            <a:ext cx="204136" cy="264320"/>
          </a:xfrm>
          <a:custGeom>
            <a:avLst/>
            <a:gdLst/>
            <a:ahLst/>
            <a:cxnLst/>
            <a:rect l="0" t="0" r="0" b="0"/>
            <a:pathLst>
              <a:path w="204136" h="264320">
                <a:moveTo>
                  <a:pt x="54116" y="64294"/>
                </a:moveTo>
                <a:lnTo>
                  <a:pt x="47965" y="58143"/>
                </a:lnTo>
                <a:lnTo>
                  <a:pt x="47414" y="55475"/>
                </a:lnTo>
                <a:lnTo>
                  <a:pt x="47059" y="47294"/>
                </a:lnTo>
                <a:lnTo>
                  <a:pt x="47824" y="45817"/>
                </a:lnTo>
                <a:lnTo>
                  <a:pt x="49128" y="44832"/>
                </a:lnTo>
                <a:lnTo>
                  <a:pt x="50791" y="44175"/>
                </a:lnTo>
                <a:lnTo>
                  <a:pt x="51899" y="42944"/>
                </a:lnTo>
                <a:lnTo>
                  <a:pt x="52639" y="41329"/>
                </a:lnTo>
                <a:lnTo>
                  <a:pt x="53459" y="37418"/>
                </a:lnTo>
                <a:lnTo>
                  <a:pt x="53824" y="33034"/>
                </a:lnTo>
                <a:lnTo>
                  <a:pt x="54715" y="30754"/>
                </a:lnTo>
                <a:lnTo>
                  <a:pt x="58968" y="23753"/>
                </a:lnTo>
                <a:lnTo>
                  <a:pt x="60241" y="19023"/>
                </a:lnTo>
                <a:lnTo>
                  <a:pt x="61374" y="17444"/>
                </a:lnTo>
                <a:lnTo>
                  <a:pt x="62924" y="16393"/>
                </a:lnTo>
                <a:lnTo>
                  <a:pt x="66762" y="15223"/>
                </a:lnTo>
                <a:lnTo>
                  <a:pt x="71113" y="14703"/>
                </a:lnTo>
                <a:lnTo>
                  <a:pt x="73385" y="13771"/>
                </a:lnTo>
                <a:lnTo>
                  <a:pt x="78026" y="10618"/>
                </a:lnTo>
                <a:lnTo>
                  <a:pt x="82734" y="8688"/>
                </a:lnTo>
                <a:lnTo>
                  <a:pt x="85102" y="8173"/>
                </a:lnTo>
                <a:lnTo>
                  <a:pt x="89848" y="5484"/>
                </a:lnTo>
                <a:lnTo>
                  <a:pt x="92225" y="3656"/>
                </a:lnTo>
                <a:lnTo>
                  <a:pt x="96982" y="1625"/>
                </a:lnTo>
                <a:lnTo>
                  <a:pt x="101743" y="722"/>
                </a:lnTo>
                <a:lnTo>
                  <a:pt x="106505" y="321"/>
                </a:lnTo>
                <a:lnTo>
                  <a:pt x="111267" y="142"/>
                </a:lnTo>
                <a:lnTo>
                  <a:pt x="118263" y="18"/>
                </a:lnTo>
                <a:lnTo>
                  <a:pt x="135399" y="0"/>
                </a:lnTo>
                <a:lnTo>
                  <a:pt x="136879" y="794"/>
                </a:lnTo>
                <a:lnTo>
                  <a:pt x="137867" y="2117"/>
                </a:lnTo>
                <a:lnTo>
                  <a:pt x="138525" y="3792"/>
                </a:lnTo>
                <a:lnTo>
                  <a:pt x="139757" y="4910"/>
                </a:lnTo>
                <a:lnTo>
                  <a:pt x="141373" y="5654"/>
                </a:lnTo>
                <a:lnTo>
                  <a:pt x="143243" y="6151"/>
                </a:lnTo>
                <a:lnTo>
                  <a:pt x="144490" y="7275"/>
                </a:lnTo>
                <a:lnTo>
                  <a:pt x="145322" y="8819"/>
                </a:lnTo>
                <a:lnTo>
                  <a:pt x="146657" y="13207"/>
                </a:lnTo>
                <a:lnTo>
                  <a:pt x="146920" y="19777"/>
                </a:lnTo>
                <a:lnTo>
                  <a:pt x="146976" y="31052"/>
                </a:lnTo>
                <a:lnTo>
                  <a:pt x="146185" y="33401"/>
                </a:lnTo>
                <a:lnTo>
                  <a:pt x="142073" y="40500"/>
                </a:lnTo>
                <a:lnTo>
                  <a:pt x="140833" y="45252"/>
                </a:lnTo>
                <a:lnTo>
                  <a:pt x="140135" y="52390"/>
                </a:lnTo>
                <a:lnTo>
                  <a:pt x="139243" y="54770"/>
                </a:lnTo>
                <a:lnTo>
                  <a:pt x="136136" y="59532"/>
                </a:lnTo>
                <a:lnTo>
                  <a:pt x="129924" y="66675"/>
                </a:lnTo>
                <a:lnTo>
                  <a:pt x="128467" y="69850"/>
                </a:lnTo>
                <a:lnTo>
                  <a:pt x="126849" y="77611"/>
                </a:lnTo>
                <a:lnTo>
                  <a:pt x="125623" y="81903"/>
                </a:lnTo>
                <a:lnTo>
                  <a:pt x="124013" y="86352"/>
                </a:lnTo>
                <a:lnTo>
                  <a:pt x="122145" y="90905"/>
                </a:lnTo>
                <a:lnTo>
                  <a:pt x="119312" y="94735"/>
                </a:lnTo>
                <a:lnTo>
                  <a:pt x="115837" y="98081"/>
                </a:lnTo>
                <a:lnTo>
                  <a:pt x="111932" y="101106"/>
                </a:lnTo>
                <a:lnTo>
                  <a:pt x="108534" y="104710"/>
                </a:lnTo>
                <a:lnTo>
                  <a:pt x="102644" y="112948"/>
                </a:lnTo>
                <a:lnTo>
                  <a:pt x="99962" y="117368"/>
                </a:lnTo>
                <a:lnTo>
                  <a:pt x="97380" y="121901"/>
                </a:lnTo>
                <a:lnTo>
                  <a:pt x="92394" y="131172"/>
                </a:lnTo>
                <a:lnTo>
                  <a:pt x="87533" y="140584"/>
                </a:lnTo>
                <a:lnTo>
                  <a:pt x="84332" y="144522"/>
                </a:lnTo>
                <a:lnTo>
                  <a:pt x="80610" y="147942"/>
                </a:lnTo>
                <a:lnTo>
                  <a:pt x="76541" y="151015"/>
                </a:lnTo>
                <a:lnTo>
                  <a:pt x="73035" y="154652"/>
                </a:lnTo>
                <a:lnTo>
                  <a:pt x="69903" y="158663"/>
                </a:lnTo>
                <a:lnTo>
                  <a:pt x="67022" y="162925"/>
                </a:lnTo>
                <a:lnTo>
                  <a:pt x="64308" y="167355"/>
                </a:lnTo>
                <a:lnTo>
                  <a:pt x="61704" y="171895"/>
                </a:lnTo>
                <a:lnTo>
                  <a:pt x="59175" y="176509"/>
                </a:lnTo>
                <a:lnTo>
                  <a:pt x="54248" y="183752"/>
                </a:lnTo>
                <a:lnTo>
                  <a:pt x="49412" y="190411"/>
                </a:lnTo>
                <a:lnTo>
                  <a:pt x="44617" y="198663"/>
                </a:lnTo>
                <a:lnTo>
                  <a:pt x="39840" y="205505"/>
                </a:lnTo>
                <a:lnTo>
                  <a:pt x="34278" y="211985"/>
                </a:lnTo>
                <a:lnTo>
                  <a:pt x="26514" y="220157"/>
                </a:lnTo>
                <a:lnTo>
                  <a:pt x="22005" y="226964"/>
                </a:lnTo>
                <a:lnTo>
                  <a:pt x="19207" y="232636"/>
                </a:lnTo>
                <a:lnTo>
                  <a:pt x="13963" y="240291"/>
                </a:lnTo>
                <a:lnTo>
                  <a:pt x="12458" y="245173"/>
                </a:lnTo>
                <a:lnTo>
                  <a:pt x="11263" y="246792"/>
                </a:lnTo>
                <a:lnTo>
                  <a:pt x="9672" y="247872"/>
                </a:lnTo>
                <a:lnTo>
                  <a:pt x="5209" y="249605"/>
                </a:lnTo>
                <a:lnTo>
                  <a:pt x="4842" y="250540"/>
                </a:lnTo>
                <a:lnTo>
                  <a:pt x="4138" y="256869"/>
                </a:lnTo>
                <a:lnTo>
                  <a:pt x="326" y="260876"/>
                </a:lnTo>
                <a:lnTo>
                  <a:pt x="0" y="262024"/>
                </a:lnTo>
                <a:lnTo>
                  <a:pt x="577" y="262789"/>
                </a:lnTo>
                <a:lnTo>
                  <a:pt x="4049" y="264292"/>
                </a:lnTo>
                <a:lnTo>
                  <a:pt x="67121" y="264319"/>
                </a:lnTo>
                <a:lnTo>
                  <a:pt x="71517" y="263525"/>
                </a:lnTo>
                <a:lnTo>
                  <a:pt x="76036" y="262202"/>
                </a:lnTo>
                <a:lnTo>
                  <a:pt x="80635" y="260526"/>
                </a:lnTo>
                <a:lnTo>
                  <a:pt x="85289" y="259409"/>
                </a:lnTo>
                <a:lnTo>
                  <a:pt x="89980" y="258664"/>
                </a:lnTo>
                <a:lnTo>
                  <a:pt x="94693" y="258168"/>
                </a:lnTo>
                <a:lnTo>
                  <a:pt x="98630" y="257837"/>
                </a:lnTo>
                <a:lnTo>
                  <a:pt x="102049" y="257616"/>
                </a:lnTo>
                <a:lnTo>
                  <a:pt x="105121" y="257469"/>
                </a:lnTo>
                <a:lnTo>
                  <a:pt x="112768" y="257306"/>
                </a:lnTo>
                <a:lnTo>
                  <a:pt x="204135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6) 3x</a:t>
            </a:r>
            <a:r>
              <a:rPr lang="en-US" baseline="30000" dirty="0" smtClean="0"/>
              <a:t>2</a:t>
            </a:r>
            <a:r>
              <a:rPr lang="en-US" dirty="0" smtClean="0"/>
              <a:t>+2x-1=0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 smtClean="0"/>
              <a:t>3x</a:t>
            </a:r>
            <a:r>
              <a:rPr lang="en-US" baseline="30000" dirty="0" smtClean="0"/>
              <a:t>2</a:t>
            </a:r>
            <a:r>
              <a:rPr lang="en-US" dirty="0" smtClean="0"/>
              <a:t>+2x-1=0</a:t>
            </a:r>
            <a:endParaRPr lang="en-US" dirty="0"/>
          </a:p>
        </p:txBody>
      </p:sp>
      <p:sp>
        <p:nvSpPr>
          <p:cNvPr id="4" name="SMARTPenAnnotation881"/>
          <p:cNvSpPr/>
          <p:nvPr/>
        </p:nvSpPr>
        <p:spPr>
          <a:xfrm>
            <a:off x="4257675" y="1571625"/>
            <a:ext cx="192882" cy="178594"/>
          </a:xfrm>
          <a:custGeom>
            <a:avLst/>
            <a:gdLst/>
            <a:ahLst/>
            <a:cxnLst/>
            <a:rect l="0" t="0" r="0" b="0"/>
            <a:pathLst>
              <a:path w="192882" h="178594">
                <a:moveTo>
                  <a:pt x="0" y="0"/>
                </a:moveTo>
                <a:lnTo>
                  <a:pt x="3792" y="3792"/>
                </a:lnTo>
                <a:lnTo>
                  <a:pt x="4909" y="5703"/>
                </a:lnTo>
                <a:lnTo>
                  <a:pt x="6150" y="9943"/>
                </a:lnTo>
                <a:lnTo>
                  <a:pt x="7275" y="11391"/>
                </a:lnTo>
                <a:lnTo>
                  <a:pt x="8819" y="12356"/>
                </a:lnTo>
                <a:lnTo>
                  <a:pt x="10641" y="13000"/>
                </a:lnTo>
                <a:lnTo>
                  <a:pt x="12651" y="15016"/>
                </a:lnTo>
                <a:lnTo>
                  <a:pt x="14783" y="17948"/>
                </a:lnTo>
                <a:lnTo>
                  <a:pt x="17000" y="21490"/>
                </a:lnTo>
                <a:lnTo>
                  <a:pt x="20064" y="25439"/>
                </a:lnTo>
                <a:lnTo>
                  <a:pt x="23695" y="29659"/>
                </a:lnTo>
                <a:lnTo>
                  <a:pt x="31169" y="37788"/>
                </a:lnTo>
                <a:lnTo>
                  <a:pt x="37135" y="44046"/>
                </a:lnTo>
                <a:lnTo>
                  <a:pt x="62246" y="69369"/>
                </a:lnTo>
                <a:lnTo>
                  <a:pt x="66103" y="74027"/>
                </a:lnTo>
                <a:lnTo>
                  <a:pt x="69469" y="78720"/>
                </a:lnTo>
                <a:lnTo>
                  <a:pt x="72506" y="83436"/>
                </a:lnTo>
                <a:lnTo>
                  <a:pt x="76118" y="88168"/>
                </a:lnTo>
                <a:lnTo>
                  <a:pt x="80114" y="92910"/>
                </a:lnTo>
                <a:lnTo>
                  <a:pt x="87993" y="101618"/>
                </a:lnTo>
                <a:lnTo>
                  <a:pt x="94141" y="108134"/>
                </a:lnTo>
                <a:lnTo>
                  <a:pt x="105857" y="120057"/>
                </a:lnTo>
                <a:lnTo>
                  <a:pt x="110259" y="123694"/>
                </a:lnTo>
                <a:lnTo>
                  <a:pt x="114781" y="126913"/>
                </a:lnTo>
                <a:lnTo>
                  <a:pt x="119383" y="129852"/>
                </a:lnTo>
                <a:lnTo>
                  <a:pt x="123245" y="132605"/>
                </a:lnTo>
                <a:lnTo>
                  <a:pt x="126613" y="135235"/>
                </a:lnTo>
                <a:lnTo>
                  <a:pt x="129652" y="137781"/>
                </a:lnTo>
                <a:lnTo>
                  <a:pt x="133266" y="140273"/>
                </a:lnTo>
                <a:lnTo>
                  <a:pt x="137262" y="142728"/>
                </a:lnTo>
                <a:lnTo>
                  <a:pt x="141515" y="145158"/>
                </a:lnTo>
                <a:lnTo>
                  <a:pt x="145143" y="147572"/>
                </a:lnTo>
                <a:lnTo>
                  <a:pt x="148355" y="149975"/>
                </a:lnTo>
                <a:lnTo>
                  <a:pt x="151291" y="152370"/>
                </a:lnTo>
                <a:lnTo>
                  <a:pt x="154835" y="154762"/>
                </a:lnTo>
                <a:lnTo>
                  <a:pt x="158786" y="157149"/>
                </a:lnTo>
                <a:lnTo>
                  <a:pt x="168948" y="162892"/>
                </a:lnTo>
                <a:lnTo>
                  <a:pt x="174501" y="167679"/>
                </a:lnTo>
                <a:lnTo>
                  <a:pt x="176658" y="168936"/>
                </a:lnTo>
                <a:lnTo>
                  <a:pt x="181173" y="170333"/>
                </a:lnTo>
                <a:lnTo>
                  <a:pt x="185336" y="171351"/>
                </a:lnTo>
                <a:lnTo>
                  <a:pt x="190567" y="176340"/>
                </a:lnTo>
                <a:lnTo>
                  <a:pt x="192881" y="1785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882"/>
          <p:cNvSpPr/>
          <p:nvPr/>
        </p:nvSpPr>
        <p:spPr>
          <a:xfrm>
            <a:off x="4221956" y="1535906"/>
            <a:ext cx="200026" cy="228601"/>
          </a:xfrm>
          <a:custGeom>
            <a:avLst/>
            <a:gdLst/>
            <a:ahLst/>
            <a:cxnLst/>
            <a:rect l="0" t="0" r="0" b="0"/>
            <a:pathLst>
              <a:path w="200026" h="228601">
                <a:moveTo>
                  <a:pt x="200025" y="0"/>
                </a:moveTo>
                <a:lnTo>
                  <a:pt x="196233" y="3792"/>
                </a:lnTo>
                <a:lnTo>
                  <a:pt x="195115" y="5703"/>
                </a:lnTo>
                <a:lnTo>
                  <a:pt x="193874" y="9943"/>
                </a:lnTo>
                <a:lnTo>
                  <a:pt x="193175" y="16792"/>
                </a:lnTo>
                <a:lnTo>
                  <a:pt x="192284" y="19132"/>
                </a:lnTo>
                <a:lnTo>
                  <a:pt x="189176" y="23849"/>
                </a:lnTo>
                <a:lnTo>
                  <a:pt x="182964" y="30967"/>
                </a:lnTo>
                <a:lnTo>
                  <a:pt x="178419" y="37840"/>
                </a:lnTo>
                <a:lnTo>
                  <a:pt x="176096" y="41895"/>
                </a:lnTo>
                <a:lnTo>
                  <a:pt x="172960" y="45393"/>
                </a:lnTo>
                <a:lnTo>
                  <a:pt x="169281" y="48518"/>
                </a:lnTo>
                <a:lnTo>
                  <a:pt x="165242" y="51395"/>
                </a:lnTo>
                <a:lnTo>
                  <a:pt x="161755" y="54901"/>
                </a:lnTo>
                <a:lnTo>
                  <a:pt x="158637" y="58826"/>
                </a:lnTo>
                <a:lnTo>
                  <a:pt x="155764" y="63029"/>
                </a:lnTo>
                <a:lnTo>
                  <a:pt x="152261" y="67420"/>
                </a:lnTo>
                <a:lnTo>
                  <a:pt x="148339" y="71934"/>
                </a:lnTo>
                <a:lnTo>
                  <a:pt x="144136" y="76531"/>
                </a:lnTo>
                <a:lnTo>
                  <a:pt x="140541" y="81183"/>
                </a:lnTo>
                <a:lnTo>
                  <a:pt x="137350" y="85872"/>
                </a:lnTo>
                <a:lnTo>
                  <a:pt x="134429" y="90585"/>
                </a:lnTo>
                <a:lnTo>
                  <a:pt x="130894" y="95315"/>
                </a:lnTo>
                <a:lnTo>
                  <a:pt x="126951" y="100056"/>
                </a:lnTo>
                <a:lnTo>
                  <a:pt x="122733" y="104804"/>
                </a:lnTo>
                <a:lnTo>
                  <a:pt x="113815" y="114313"/>
                </a:lnTo>
                <a:lnTo>
                  <a:pt x="109214" y="119071"/>
                </a:lnTo>
                <a:lnTo>
                  <a:pt x="105353" y="123831"/>
                </a:lnTo>
                <a:lnTo>
                  <a:pt x="101985" y="128591"/>
                </a:lnTo>
                <a:lnTo>
                  <a:pt x="98946" y="133352"/>
                </a:lnTo>
                <a:lnTo>
                  <a:pt x="95333" y="138114"/>
                </a:lnTo>
                <a:lnTo>
                  <a:pt x="91336" y="142876"/>
                </a:lnTo>
                <a:lnTo>
                  <a:pt x="87085" y="147638"/>
                </a:lnTo>
                <a:lnTo>
                  <a:pt x="82663" y="151606"/>
                </a:lnTo>
                <a:lnTo>
                  <a:pt x="78127" y="155046"/>
                </a:lnTo>
                <a:lnTo>
                  <a:pt x="73516" y="158133"/>
                </a:lnTo>
                <a:lnTo>
                  <a:pt x="69648" y="161778"/>
                </a:lnTo>
                <a:lnTo>
                  <a:pt x="66276" y="165796"/>
                </a:lnTo>
                <a:lnTo>
                  <a:pt x="63233" y="170062"/>
                </a:lnTo>
                <a:lnTo>
                  <a:pt x="57737" y="176918"/>
                </a:lnTo>
                <a:lnTo>
                  <a:pt x="51854" y="183405"/>
                </a:lnTo>
                <a:lnTo>
                  <a:pt x="37260" y="198388"/>
                </a:lnTo>
                <a:lnTo>
                  <a:pt x="19140" y="216598"/>
                </a:lnTo>
                <a:lnTo>
                  <a:pt x="16729" y="218217"/>
                </a:lnTo>
                <a:lnTo>
                  <a:pt x="11933" y="220017"/>
                </a:lnTo>
                <a:lnTo>
                  <a:pt x="7155" y="222933"/>
                </a:lnTo>
                <a:lnTo>
                  <a:pt x="0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883"/>
          <p:cNvSpPr/>
          <p:nvPr/>
        </p:nvSpPr>
        <p:spPr>
          <a:xfrm>
            <a:off x="4543425" y="1608336"/>
            <a:ext cx="221457" cy="13296"/>
          </a:xfrm>
          <a:custGeom>
            <a:avLst/>
            <a:gdLst/>
            <a:ahLst/>
            <a:cxnLst/>
            <a:rect l="0" t="0" r="0" b="0"/>
            <a:pathLst>
              <a:path w="221457" h="13296">
                <a:moveTo>
                  <a:pt x="0" y="13295"/>
                </a:moveTo>
                <a:lnTo>
                  <a:pt x="40989" y="13295"/>
                </a:lnTo>
                <a:lnTo>
                  <a:pt x="45582" y="12501"/>
                </a:lnTo>
                <a:lnTo>
                  <a:pt x="50232" y="11178"/>
                </a:lnTo>
                <a:lnTo>
                  <a:pt x="54919" y="9502"/>
                </a:lnTo>
                <a:lnTo>
                  <a:pt x="59632" y="8385"/>
                </a:lnTo>
                <a:lnTo>
                  <a:pt x="64360" y="7640"/>
                </a:lnTo>
                <a:lnTo>
                  <a:pt x="69100" y="7144"/>
                </a:lnTo>
                <a:lnTo>
                  <a:pt x="74642" y="6813"/>
                </a:lnTo>
                <a:lnTo>
                  <a:pt x="87149" y="6445"/>
                </a:lnTo>
                <a:lnTo>
                  <a:pt x="118769" y="6177"/>
                </a:lnTo>
                <a:lnTo>
                  <a:pt x="161917" y="6152"/>
                </a:lnTo>
                <a:lnTo>
                  <a:pt x="166682" y="5358"/>
                </a:lnTo>
                <a:lnTo>
                  <a:pt x="171446" y="4035"/>
                </a:lnTo>
                <a:lnTo>
                  <a:pt x="176210" y="2359"/>
                </a:lnTo>
                <a:lnTo>
                  <a:pt x="180973" y="1242"/>
                </a:lnTo>
                <a:lnTo>
                  <a:pt x="185736" y="497"/>
                </a:lnTo>
                <a:lnTo>
                  <a:pt x="190499" y="0"/>
                </a:lnTo>
                <a:lnTo>
                  <a:pt x="194468" y="463"/>
                </a:lnTo>
                <a:lnTo>
                  <a:pt x="197908" y="1565"/>
                </a:lnTo>
                <a:lnTo>
                  <a:pt x="205339" y="5245"/>
                </a:lnTo>
                <a:lnTo>
                  <a:pt x="206742" y="5547"/>
                </a:lnTo>
                <a:lnTo>
                  <a:pt x="210419" y="5883"/>
                </a:lnTo>
                <a:lnTo>
                  <a:pt x="212511" y="6766"/>
                </a:lnTo>
                <a:lnTo>
                  <a:pt x="214698" y="8148"/>
                </a:lnTo>
                <a:lnTo>
                  <a:pt x="221456" y="132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884"/>
          <p:cNvSpPr/>
          <p:nvPr/>
        </p:nvSpPr>
        <p:spPr>
          <a:xfrm>
            <a:off x="4572000" y="1685925"/>
            <a:ext cx="200026" cy="21424"/>
          </a:xfrm>
          <a:custGeom>
            <a:avLst/>
            <a:gdLst/>
            <a:ahLst/>
            <a:cxnLst/>
            <a:rect l="0" t="0" r="0" b="0"/>
            <a:pathLst>
              <a:path w="200026" h="21424">
                <a:moveTo>
                  <a:pt x="0" y="14287"/>
                </a:moveTo>
                <a:lnTo>
                  <a:pt x="23849" y="14287"/>
                </a:lnTo>
                <a:lnTo>
                  <a:pt x="27011" y="15081"/>
                </a:lnTo>
                <a:lnTo>
                  <a:pt x="30708" y="16404"/>
                </a:lnTo>
                <a:lnTo>
                  <a:pt x="34759" y="18079"/>
                </a:lnTo>
                <a:lnTo>
                  <a:pt x="38254" y="19197"/>
                </a:lnTo>
                <a:lnTo>
                  <a:pt x="41377" y="19941"/>
                </a:lnTo>
                <a:lnTo>
                  <a:pt x="44253" y="20438"/>
                </a:lnTo>
                <a:lnTo>
                  <a:pt x="47759" y="20769"/>
                </a:lnTo>
                <a:lnTo>
                  <a:pt x="51683" y="20989"/>
                </a:lnTo>
                <a:lnTo>
                  <a:pt x="60276" y="21235"/>
                </a:lnTo>
                <a:lnTo>
                  <a:pt x="95302" y="21423"/>
                </a:lnTo>
                <a:lnTo>
                  <a:pt x="100046" y="20632"/>
                </a:lnTo>
                <a:lnTo>
                  <a:pt x="104004" y="19311"/>
                </a:lnTo>
                <a:lnTo>
                  <a:pt x="107436" y="17636"/>
                </a:lnTo>
                <a:lnTo>
                  <a:pt x="111311" y="16520"/>
                </a:lnTo>
                <a:lnTo>
                  <a:pt x="115482" y="15776"/>
                </a:lnTo>
                <a:lnTo>
                  <a:pt x="119850" y="15279"/>
                </a:lnTo>
                <a:lnTo>
                  <a:pt x="124350" y="14949"/>
                </a:lnTo>
                <a:lnTo>
                  <a:pt x="128937" y="14728"/>
                </a:lnTo>
                <a:lnTo>
                  <a:pt x="133583" y="14581"/>
                </a:lnTo>
                <a:lnTo>
                  <a:pt x="137474" y="13689"/>
                </a:lnTo>
                <a:lnTo>
                  <a:pt x="140862" y="12301"/>
                </a:lnTo>
                <a:lnTo>
                  <a:pt x="143914" y="10582"/>
                </a:lnTo>
                <a:lnTo>
                  <a:pt x="147536" y="9436"/>
                </a:lnTo>
                <a:lnTo>
                  <a:pt x="151539" y="8671"/>
                </a:lnTo>
                <a:lnTo>
                  <a:pt x="155794" y="8162"/>
                </a:lnTo>
                <a:lnTo>
                  <a:pt x="159425" y="7823"/>
                </a:lnTo>
                <a:lnTo>
                  <a:pt x="165576" y="7445"/>
                </a:lnTo>
                <a:lnTo>
                  <a:pt x="170956" y="7278"/>
                </a:lnTo>
                <a:lnTo>
                  <a:pt x="180877" y="7170"/>
                </a:lnTo>
                <a:lnTo>
                  <a:pt x="183291" y="6367"/>
                </a:lnTo>
                <a:lnTo>
                  <a:pt x="185694" y="5038"/>
                </a:lnTo>
                <a:lnTo>
                  <a:pt x="191461" y="995"/>
                </a:lnTo>
                <a:lnTo>
                  <a:pt x="194367" y="442"/>
                </a:lnTo>
                <a:lnTo>
                  <a:pt x="2000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885"/>
          <p:cNvSpPr/>
          <p:nvPr/>
        </p:nvSpPr>
        <p:spPr>
          <a:xfrm>
            <a:off x="4957762" y="1635918"/>
            <a:ext cx="185739" cy="21433"/>
          </a:xfrm>
          <a:custGeom>
            <a:avLst/>
            <a:gdLst/>
            <a:ahLst/>
            <a:cxnLst/>
            <a:rect l="0" t="0" r="0" b="0"/>
            <a:pathLst>
              <a:path w="185739" h="21433">
                <a:moveTo>
                  <a:pt x="0" y="21432"/>
                </a:moveTo>
                <a:lnTo>
                  <a:pt x="6151" y="21432"/>
                </a:lnTo>
                <a:lnTo>
                  <a:pt x="7276" y="20638"/>
                </a:lnTo>
                <a:lnTo>
                  <a:pt x="8819" y="19315"/>
                </a:lnTo>
                <a:lnTo>
                  <a:pt x="10642" y="17639"/>
                </a:lnTo>
                <a:lnTo>
                  <a:pt x="12651" y="16522"/>
                </a:lnTo>
                <a:lnTo>
                  <a:pt x="14784" y="15777"/>
                </a:lnTo>
                <a:lnTo>
                  <a:pt x="17000" y="15281"/>
                </a:lnTo>
                <a:lnTo>
                  <a:pt x="20064" y="14950"/>
                </a:lnTo>
                <a:lnTo>
                  <a:pt x="23695" y="14729"/>
                </a:lnTo>
                <a:lnTo>
                  <a:pt x="27703" y="14582"/>
                </a:lnTo>
                <a:lnTo>
                  <a:pt x="31169" y="13690"/>
                </a:lnTo>
                <a:lnTo>
                  <a:pt x="34273" y="12302"/>
                </a:lnTo>
                <a:lnTo>
                  <a:pt x="37136" y="10583"/>
                </a:lnTo>
                <a:lnTo>
                  <a:pt x="40632" y="9436"/>
                </a:lnTo>
                <a:lnTo>
                  <a:pt x="44551" y="8672"/>
                </a:lnTo>
                <a:lnTo>
                  <a:pt x="48751" y="8163"/>
                </a:lnTo>
                <a:lnTo>
                  <a:pt x="53138" y="7823"/>
                </a:lnTo>
                <a:lnTo>
                  <a:pt x="57650" y="7597"/>
                </a:lnTo>
                <a:lnTo>
                  <a:pt x="66897" y="7345"/>
                </a:lnTo>
                <a:lnTo>
                  <a:pt x="90517" y="7171"/>
                </a:lnTo>
                <a:lnTo>
                  <a:pt x="95269" y="6368"/>
                </a:lnTo>
                <a:lnTo>
                  <a:pt x="100026" y="5039"/>
                </a:lnTo>
                <a:lnTo>
                  <a:pt x="104784" y="3360"/>
                </a:lnTo>
                <a:lnTo>
                  <a:pt x="108750" y="2240"/>
                </a:lnTo>
                <a:lnTo>
                  <a:pt x="112187" y="1493"/>
                </a:lnTo>
                <a:lnTo>
                  <a:pt x="115273" y="996"/>
                </a:lnTo>
                <a:lnTo>
                  <a:pt x="118918" y="664"/>
                </a:lnTo>
                <a:lnTo>
                  <a:pt x="122934" y="443"/>
                </a:lnTo>
                <a:lnTo>
                  <a:pt x="131632" y="197"/>
                </a:lnTo>
                <a:lnTo>
                  <a:pt x="175473" y="2"/>
                </a:lnTo>
                <a:lnTo>
                  <a:pt x="18573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886"/>
          <p:cNvSpPr/>
          <p:nvPr/>
        </p:nvSpPr>
        <p:spPr>
          <a:xfrm>
            <a:off x="5214937" y="1494150"/>
            <a:ext cx="192882" cy="248926"/>
          </a:xfrm>
          <a:custGeom>
            <a:avLst/>
            <a:gdLst/>
            <a:ahLst/>
            <a:cxnLst/>
            <a:rect l="0" t="0" r="0" b="0"/>
            <a:pathLst>
              <a:path w="192882" h="248926">
                <a:moveTo>
                  <a:pt x="0" y="27468"/>
                </a:moveTo>
                <a:lnTo>
                  <a:pt x="3792" y="23676"/>
                </a:lnTo>
                <a:lnTo>
                  <a:pt x="5703" y="22559"/>
                </a:lnTo>
                <a:lnTo>
                  <a:pt x="11392" y="20986"/>
                </a:lnTo>
                <a:lnTo>
                  <a:pt x="13000" y="20619"/>
                </a:lnTo>
                <a:lnTo>
                  <a:pt x="17949" y="18339"/>
                </a:lnTo>
                <a:lnTo>
                  <a:pt x="21491" y="16619"/>
                </a:lnTo>
                <a:lnTo>
                  <a:pt x="24646" y="14679"/>
                </a:lnTo>
                <a:lnTo>
                  <a:pt x="30269" y="10407"/>
                </a:lnTo>
                <a:lnTo>
                  <a:pt x="34467" y="8950"/>
                </a:lnTo>
                <a:lnTo>
                  <a:pt x="39646" y="7979"/>
                </a:lnTo>
                <a:lnTo>
                  <a:pt x="45481" y="7332"/>
                </a:lnTo>
                <a:lnTo>
                  <a:pt x="50958" y="6107"/>
                </a:lnTo>
                <a:lnTo>
                  <a:pt x="56197" y="4496"/>
                </a:lnTo>
                <a:lnTo>
                  <a:pt x="61277" y="2628"/>
                </a:lnTo>
                <a:lnTo>
                  <a:pt x="65458" y="1383"/>
                </a:lnTo>
                <a:lnTo>
                  <a:pt x="69038" y="553"/>
                </a:lnTo>
                <a:lnTo>
                  <a:pt x="72219" y="0"/>
                </a:lnTo>
                <a:lnTo>
                  <a:pt x="75928" y="425"/>
                </a:lnTo>
                <a:lnTo>
                  <a:pt x="79987" y="1502"/>
                </a:lnTo>
                <a:lnTo>
                  <a:pt x="84281" y="3014"/>
                </a:lnTo>
                <a:lnTo>
                  <a:pt x="88731" y="4021"/>
                </a:lnTo>
                <a:lnTo>
                  <a:pt x="93285" y="4693"/>
                </a:lnTo>
                <a:lnTo>
                  <a:pt x="97909" y="5141"/>
                </a:lnTo>
                <a:lnTo>
                  <a:pt x="102579" y="6233"/>
                </a:lnTo>
                <a:lnTo>
                  <a:pt x="107279" y="7756"/>
                </a:lnTo>
                <a:lnTo>
                  <a:pt x="112001" y="9564"/>
                </a:lnTo>
                <a:lnTo>
                  <a:pt x="116736" y="11563"/>
                </a:lnTo>
                <a:lnTo>
                  <a:pt x="121480" y="13690"/>
                </a:lnTo>
                <a:lnTo>
                  <a:pt x="130985" y="18170"/>
                </a:lnTo>
                <a:lnTo>
                  <a:pt x="140501" y="22806"/>
                </a:lnTo>
                <a:lnTo>
                  <a:pt x="144467" y="25154"/>
                </a:lnTo>
                <a:lnTo>
                  <a:pt x="147905" y="27513"/>
                </a:lnTo>
                <a:lnTo>
                  <a:pt x="150991" y="29879"/>
                </a:lnTo>
                <a:lnTo>
                  <a:pt x="154636" y="32251"/>
                </a:lnTo>
                <a:lnTo>
                  <a:pt x="158653" y="34625"/>
                </a:lnTo>
                <a:lnTo>
                  <a:pt x="162919" y="37002"/>
                </a:lnTo>
                <a:lnTo>
                  <a:pt x="166556" y="40174"/>
                </a:lnTo>
                <a:lnTo>
                  <a:pt x="169775" y="43876"/>
                </a:lnTo>
                <a:lnTo>
                  <a:pt x="175468" y="51429"/>
                </a:lnTo>
                <a:lnTo>
                  <a:pt x="180644" y="57432"/>
                </a:lnTo>
                <a:lnTo>
                  <a:pt x="182342" y="60938"/>
                </a:lnTo>
                <a:lnTo>
                  <a:pt x="183474" y="64863"/>
                </a:lnTo>
                <a:lnTo>
                  <a:pt x="184228" y="69067"/>
                </a:lnTo>
                <a:lnTo>
                  <a:pt x="185525" y="73457"/>
                </a:lnTo>
                <a:lnTo>
                  <a:pt x="187184" y="77971"/>
                </a:lnTo>
                <a:lnTo>
                  <a:pt x="189083" y="82568"/>
                </a:lnTo>
                <a:lnTo>
                  <a:pt x="190349" y="88014"/>
                </a:lnTo>
                <a:lnTo>
                  <a:pt x="191193" y="94026"/>
                </a:lnTo>
                <a:lnTo>
                  <a:pt x="192131" y="105468"/>
                </a:lnTo>
                <a:lnTo>
                  <a:pt x="192548" y="113200"/>
                </a:lnTo>
                <a:lnTo>
                  <a:pt x="191865" y="117166"/>
                </a:lnTo>
                <a:lnTo>
                  <a:pt x="190617" y="121398"/>
                </a:lnTo>
                <a:lnTo>
                  <a:pt x="187112" y="131127"/>
                </a:lnTo>
                <a:lnTo>
                  <a:pt x="182909" y="143389"/>
                </a:lnTo>
                <a:lnTo>
                  <a:pt x="181471" y="149199"/>
                </a:lnTo>
                <a:lnTo>
                  <a:pt x="180512" y="154659"/>
                </a:lnTo>
                <a:lnTo>
                  <a:pt x="179873" y="159887"/>
                </a:lnTo>
                <a:lnTo>
                  <a:pt x="177859" y="164166"/>
                </a:lnTo>
                <a:lnTo>
                  <a:pt x="174929" y="167813"/>
                </a:lnTo>
                <a:lnTo>
                  <a:pt x="171388" y="171038"/>
                </a:lnTo>
                <a:lnTo>
                  <a:pt x="168234" y="174775"/>
                </a:lnTo>
                <a:lnTo>
                  <a:pt x="165337" y="178854"/>
                </a:lnTo>
                <a:lnTo>
                  <a:pt x="162612" y="183161"/>
                </a:lnTo>
                <a:lnTo>
                  <a:pt x="159208" y="187620"/>
                </a:lnTo>
                <a:lnTo>
                  <a:pt x="155351" y="192180"/>
                </a:lnTo>
                <a:lnTo>
                  <a:pt x="151192" y="196807"/>
                </a:lnTo>
                <a:lnTo>
                  <a:pt x="146833" y="200686"/>
                </a:lnTo>
                <a:lnTo>
                  <a:pt x="142338" y="204065"/>
                </a:lnTo>
                <a:lnTo>
                  <a:pt x="137755" y="207112"/>
                </a:lnTo>
                <a:lnTo>
                  <a:pt x="133112" y="210731"/>
                </a:lnTo>
                <a:lnTo>
                  <a:pt x="128429" y="214731"/>
                </a:lnTo>
                <a:lnTo>
                  <a:pt x="119786" y="222615"/>
                </a:lnTo>
                <a:lnTo>
                  <a:pt x="113299" y="228765"/>
                </a:lnTo>
                <a:lnTo>
                  <a:pt x="109664" y="231516"/>
                </a:lnTo>
                <a:lnTo>
                  <a:pt x="105653" y="234144"/>
                </a:lnTo>
                <a:lnTo>
                  <a:pt x="101391" y="236690"/>
                </a:lnTo>
                <a:lnTo>
                  <a:pt x="96963" y="238387"/>
                </a:lnTo>
                <a:lnTo>
                  <a:pt x="92423" y="239518"/>
                </a:lnTo>
                <a:lnTo>
                  <a:pt x="87810" y="240272"/>
                </a:lnTo>
                <a:lnTo>
                  <a:pt x="83146" y="241569"/>
                </a:lnTo>
                <a:lnTo>
                  <a:pt x="78449" y="243227"/>
                </a:lnTo>
                <a:lnTo>
                  <a:pt x="73731" y="245126"/>
                </a:lnTo>
                <a:lnTo>
                  <a:pt x="68997" y="246392"/>
                </a:lnTo>
                <a:lnTo>
                  <a:pt x="64255" y="247236"/>
                </a:lnTo>
                <a:lnTo>
                  <a:pt x="59505" y="247799"/>
                </a:lnTo>
                <a:lnTo>
                  <a:pt x="55545" y="248174"/>
                </a:lnTo>
                <a:lnTo>
                  <a:pt x="52112" y="248424"/>
                </a:lnTo>
                <a:lnTo>
                  <a:pt x="49029" y="248591"/>
                </a:lnTo>
                <a:lnTo>
                  <a:pt x="46179" y="247909"/>
                </a:lnTo>
                <a:lnTo>
                  <a:pt x="40898" y="245033"/>
                </a:lnTo>
                <a:lnTo>
                  <a:pt x="37584" y="243949"/>
                </a:lnTo>
                <a:lnTo>
                  <a:pt x="33787" y="243226"/>
                </a:lnTo>
                <a:lnTo>
                  <a:pt x="29669" y="242745"/>
                </a:lnTo>
                <a:lnTo>
                  <a:pt x="26129" y="241629"/>
                </a:lnTo>
                <a:lnTo>
                  <a:pt x="22976" y="240092"/>
                </a:lnTo>
                <a:lnTo>
                  <a:pt x="17356" y="236268"/>
                </a:lnTo>
                <a:lnTo>
                  <a:pt x="12212" y="231922"/>
                </a:lnTo>
                <a:lnTo>
                  <a:pt x="10522" y="229652"/>
                </a:lnTo>
                <a:lnTo>
                  <a:pt x="8645" y="225013"/>
                </a:lnTo>
                <a:lnTo>
                  <a:pt x="7589" y="217939"/>
                </a:lnTo>
                <a:lnTo>
                  <a:pt x="7276" y="210816"/>
                </a:lnTo>
                <a:lnTo>
                  <a:pt x="8025" y="208437"/>
                </a:lnTo>
                <a:lnTo>
                  <a:pt x="12815" y="201034"/>
                </a:lnTo>
                <a:lnTo>
                  <a:pt x="14427" y="199065"/>
                </a:lnTo>
                <a:lnTo>
                  <a:pt x="17789" y="195544"/>
                </a:lnTo>
                <a:lnTo>
                  <a:pt x="20591" y="194287"/>
                </a:lnTo>
                <a:lnTo>
                  <a:pt x="24046" y="193450"/>
                </a:lnTo>
                <a:lnTo>
                  <a:pt x="27937" y="192891"/>
                </a:lnTo>
                <a:lnTo>
                  <a:pt x="31324" y="191725"/>
                </a:lnTo>
                <a:lnTo>
                  <a:pt x="37205" y="188313"/>
                </a:lnTo>
                <a:lnTo>
                  <a:pt x="42465" y="186267"/>
                </a:lnTo>
                <a:lnTo>
                  <a:pt x="44979" y="185722"/>
                </a:lnTo>
                <a:lnTo>
                  <a:pt x="48242" y="186152"/>
                </a:lnTo>
                <a:lnTo>
                  <a:pt x="52005" y="187232"/>
                </a:lnTo>
                <a:lnTo>
                  <a:pt x="56101" y="188746"/>
                </a:lnTo>
                <a:lnTo>
                  <a:pt x="59626" y="189756"/>
                </a:lnTo>
                <a:lnTo>
                  <a:pt x="62769" y="190429"/>
                </a:lnTo>
                <a:lnTo>
                  <a:pt x="65659" y="190877"/>
                </a:lnTo>
                <a:lnTo>
                  <a:pt x="69173" y="191970"/>
                </a:lnTo>
                <a:lnTo>
                  <a:pt x="73103" y="193492"/>
                </a:lnTo>
                <a:lnTo>
                  <a:pt x="77310" y="195301"/>
                </a:lnTo>
                <a:lnTo>
                  <a:pt x="86219" y="199427"/>
                </a:lnTo>
                <a:lnTo>
                  <a:pt x="90817" y="201639"/>
                </a:lnTo>
                <a:lnTo>
                  <a:pt x="94676" y="203113"/>
                </a:lnTo>
                <a:lnTo>
                  <a:pt x="98042" y="204096"/>
                </a:lnTo>
                <a:lnTo>
                  <a:pt x="101080" y="204752"/>
                </a:lnTo>
                <a:lnTo>
                  <a:pt x="104693" y="205982"/>
                </a:lnTo>
                <a:lnTo>
                  <a:pt x="108689" y="207596"/>
                </a:lnTo>
                <a:lnTo>
                  <a:pt x="112940" y="209466"/>
                </a:lnTo>
                <a:lnTo>
                  <a:pt x="121898" y="213660"/>
                </a:lnTo>
                <a:lnTo>
                  <a:pt x="126509" y="215890"/>
                </a:lnTo>
                <a:lnTo>
                  <a:pt x="130377" y="218170"/>
                </a:lnTo>
                <a:lnTo>
                  <a:pt x="133749" y="220484"/>
                </a:lnTo>
                <a:lnTo>
                  <a:pt x="136791" y="222821"/>
                </a:lnTo>
                <a:lnTo>
                  <a:pt x="142288" y="225416"/>
                </a:lnTo>
                <a:lnTo>
                  <a:pt x="148170" y="227364"/>
                </a:lnTo>
                <a:lnTo>
                  <a:pt x="151962" y="228995"/>
                </a:lnTo>
                <a:lnTo>
                  <a:pt x="160407" y="232923"/>
                </a:lnTo>
                <a:lnTo>
                  <a:pt x="169452" y="237315"/>
                </a:lnTo>
                <a:lnTo>
                  <a:pt x="173293" y="238803"/>
                </a:lnTo>
                <a:lnTo>
                  <a:pt x="176648" y="239796"/>
                </a:lnTo>
                <a:lnTo>
                  <a:pt x="179678" y="240457"/>
                </a:lnTo>
                <a:lnTo>
                  <a:pt x="185161" y="243309"/>
                </a:lnTo>
                <a:lnTo>
                  <a:pt x="192881" y="2489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887"/>
          <p:cNvSpPr/>
          <p:nvPr/>
        </p:nvSpPr>
        <p:spPr>
          <a:xfrm>
            <a:off x="5607843" y="1507331"/>
            <a:ext cx="64295" cy="207170"/>
          </a:xfrm>
          <a:custGeom>
            <a:avLst/>
            <a:gdLst/>
            <a:ahLst/>
            <a:cxnLst/>
            <a:rect l="0" t="0" r="0" b="0"/>
            <a:pathLst>
              <a:path w="64295" h="207170">
                <a:moveTo>
                  <a:pt x="0" y="0"/>
                </a:moveTo>
                <a:lnTo>
                  <a:pt x="0" y="9943"/>
                </a:lnTo>
                <a:lnTo>
                  <a:pt x="794" y="12185"/>
                </a:lnTo>
                <a:lnTo>
                  <a:pt x="2117" y="14473"/>
                </a:lnTo>
                <a:lnTo>
                  <a:pt x="3793" y="16792"/>
                </a:lnTo>
                <a:lnTo>
                  <a:pt x="5703" y="19926"/>
                </a:lnTo>
                <a:lnTo>
                  <a:pt x="7771" y="23603"/>
                </a:lnTo>
                <a:lnTo>
                  <a:pt x="9943" y="27641"/>
                </a:lnTo>
                <a:lnTo>
                  <a:pt x="11392" y="31921"/>
                </a:lnTo>
                <a:lnTo>
                  <a:pt x="12357" y="36362"/>
                </a:lnTo>
                <a:lnTo>
                  <a:pt x="13001" y="40910"/>
                </a:lnTo>
                <a:lnTo>
                  <a:pt x="14223" y="46323"/>
                </a:lnTo>
                <a:lnTo>
                  <a:pt x="15833" y="52313"/>
                </a:lnTo>
                <a:lnTo>
                  <a:pt x="17699" y="58688"/>
                </a:lnTo>
                <a:lnTo>
                  <a:pt x="18943" y="64525"/>
                </a:lnTo>
                <a:lnTo>
                  <a:pt x="19772" y="70004"/>
                </a:lnTo>
                <a:lnTo>
                  <a:pt x="20326" y="75244"/>
                </a:lnTo>
                <a:lnTo>
                  <a:pt x="20694" y="80325"/>
                </a:lnTo>
                <a:lnTo>
                  <a:pt x="20940" y="85300"/>
                </a:lnTo>
                <a:lnTo>
                  <a:pt x="21104" y="90204"/>
                </a:lnTo>
                <a:lnTo>
                  <a:pt x="22007" y="95061"/>
                </a:lnTo>
                <a:lnTo>
                  <a:pt x="23403" y="99886"/>
                </a:lnTo>
                <a:lnTo>
                  <a:pt x="25127" y="104691"/>
                </a:lnTo>
                <a:lnTo>
                  <a:pt x="26277" y="109481"/>
                </a:lnTo>
                <a:lnTo>
                  <a:pt x="27043" y="114262"/>
                </a:lnTo>
                <a:lnTo>
                  <a:pt x="27554" y="119037"/>
                </a:lnTo>
                <a:lnTo>
                  <a:pt x="28688" y="124602"/>
                </a:lnTo>
                <a:lnTo>
                  <a:pt x="30238" y="130693"/>
                </a:lnTo>
                <a:lnTo>
                  <a:pt x="32065" y="137135"/>
                </a:lnTo>
                <a:lnTo>
                  <a:pt x="33283" y="143017"/>
                </a:lnTo>
                <a:lnTo>
                  <a:pt x="34095" y="148526"/>
                </a:lnTo>
                <a:lnTo>
                  <a:pt x="34637" y="153786"/>
                </a:lnTo>
                <a:lnTo>
                  <a:pt x="35791" y="158086"/>
                </a:lnTo>
                <a:lnTo>
                  <a:pt x="37355" y="161747"/>
                </a:lnTo>
                <a:lnTo>
                  <a:pt x="39190" y="164981"/>
                </a:lnTo>
                <a:lnTo>
                  <a:pt x="41209" y="167931"/>
                </a:lnTo>
                <a:lnTo>
                  <a:pt x="43348" y="170691"/>
                </a:lnTo>
                <a:lnTo>
                  <a:pt x="45567" y="173326"/>
                </a:lnTo>
                <a:lnTo>
                  <a:pt x="47047" y="175875"/>
                </a:lnTo>
                <a:lnTo>
                  <a:pt x="48691" y="180825"/>
                </a:lnTo>
                <a:lnTo>
                  <a:pt x="49923" y="183256"/>
                </a:lnTo>
                <a:lnTo>
                  <a:pt x="51539" y="185671"/>
                </a:lnTo>
                <a:lnTo>
                  <a:pt x="53409" y="188074"/>
                </a:lnTo>
                <a:lnTo>
                  <a:pt x="54656" y="190470"/>
                </a:lnTo>
                <a:lnTo>
                  <a:pt x="56042" y="195249"/>
                </a:lnTo>
                <a:lnTo>
                  <a:pt x="57205" y="196841"/>
                </a:lnTo>
                <a:lnTo>
                  <a:pt x="58775" y="197902"/>
                </a:lnTo>
                <a:lnTo>
                  <a:pt x="60614" y="198610"/>
                </a:lnTo>
                <a:lnTo>
                  <a:pt x="61841" y="199875"/>
                </a:lnTo>
                <a:lnTo>
                  <a:pt x="62658" y="201512"/>
                </a:lnTo>
                <a:lnTo>
                  <a:pt x="64294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888"/>
          <p:cNvSpPr/>
          <p:nvPr/>
        </p:nvSpPr>
        <p:spPr>
          <a:xfrm>
            <a:off x="5507839" y="1564481"/>
            <a:ext cx="228593" cy="32692"/>
          </a:xfrm>
          <a:custGeom>
            <a:avLst/>
            <a:gdLst/>
            <a:ahLst/>
            <a:cxnLst/>
            <a:rect l="0" t="0" r="0" b="0"/>
            <a:pathLst>
              <a:path w="228593" h="32692">
                <a:moveTo>
                  <a:pt x="7136" y="28575"/>
                </a:moveTo>
                <a:lnTo>
                  <a:pt x="0" y="28575"/>
                </a:lnTo>
                <a:lnTo>
                  <a:pt x="6144" y="28575"/>
                </a:lnTo>
                <a:lnTo>
                  <a:pt x="7268" y="29369"/>
                </a:lnTo>
                <a:lnTo>
                  <a:pt x="8811" y="30691"/>
                </a:lnTo>
                <a:lnTo>
                  <a:pt x="10634" y="32367"/>
                </a:lnTo>
                <a:lnTo>
                  <a:pt x="13436" y="32691"/>
                </a:lnTo>
                <a:lnTo>
                  <a:pt x="16893" y="32112"/>
                </a:lnTo>
                <a:lnTo>
                  <a:pt x="20784" y="30933"/>
                </a:lnTo>
                <a:lnTo>
                  <a:pt x="24966" y="30147"/>
                </a:lnTo>
                <a:lnTo>
                  <a:pt x="29341" y="29623"/>
                </a:lnTo>
                <a:lnTo>
                  <a:pt x="33845" y="29273"/>
                </a:lnTo>
                <a:lnTo>
                  <a:pt x="38436" y="29041"/>
                </a:lnTo>
                <a:lnTo>
                  <a:pt x="47770" y="28782"/>
                </a:lnTo>
                <a:lnTo>
                  <a:pt x="53275" y="27919"/>
                </a:lnTo>
                <a:lnTo>
                  <a:pt x="59327" y="26550"/>
                </a:lnTo>
                <a:lnTo>
                  <a:pt x="65742" y="24844"/>
                </a:lnTo>
                <a:lnTo>
                  <a:pt x="72400" y="23706"/>
                </a:lnTo>
                <a:lnTo>
                  <a:pt x="79221" y="22948"/>
                </a:lnTo>
                <a:lnTo>
                  <a:pt x="86149" y="22442"/>
                </a:lnTo>
                <a:lnTo>
                  <a:pt x="92354" y="21311"/>
                </a:lnTo>
                <a:lnTo>
                  <a:pt x="98080" y="19764"/>
                </a:lnTo>
                <a:lnTo>
                  <a:pt x="103484" y="17938"/>
                </a:lnTo>
                <a:lnTo>
                  <a:pt x="109468" y="16721"/>
                </a:lnTo>
                <a:lnTo>
                  <a:pt x="115838" y="15910"/>
                </a:lnTo>
                <a:lnTo>
                  <a:pt x="122467" y="15369"/>
                </a:lnTo>
                <a:lnTo>
                  <a:pt x="129266" y="14215"/>
                </a:lnTo>
                <a:lnTo>
                  <a:pt x="136181" y="12651"/>
                </a:lnTo>
                <a:lnTo>
                  <a:pt x="143173" y="10815"/>
                </a:lnTo>
                <a:lnTo>
                  <a:pt x="149421" y="8798"/>
                </a:lnTo>
                <a:lnTo>
                  <a:pt x="155173" y="6659"/>
                </a:lnTo>
                <a:lnTo>
                  <a:pt x="160596" y="4439"/>
                </a:lnTo>
                <a:lnTo>
                  <a:pt x="166593" y="2959"/>
                </a:lnTo>
                <a:lnTo>
                  <a:pt x="172972" y="1973"/>
                </a:lnTo>
                <a:lnTo>
                  <a:pt x="179605" y="1315"/>
                </a:lnTo>
                <a:lnTo>
                  <a:pt x="185615" y="877"/>
                </a:lnTo>
                <a:lnTo>
                  <a:pt x="191210" y="584"/>
                </a:lnTo>
                <a:lnTo>
                  <a:pt x="204551" y="173"/>
                </a:lnTo>
                <a:lnTo>
                  <a:pt x="22859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889"/>
          <p:cNvSpPr/>
          <p:nvPr/>
        </p:nvSpPr>
        <p:spPr>
          <a:xfrm>
            <a:off x="5514975" y="1700212"/>
            <a:ext cx="200026" cy="35712"/>
          </a:xfrm>
          <a:custGeom>
            <a:avLst/>
            <a:gdLst/>
            <a:ahLst/>
            <a:cxnLst/>
            <a:rect l="0" t="0" r="0" b="0"/>
            <a:pathLst>
              <a:path w="200026" h="35712">
                <a:moveTo>
                  <a:pt x="0" y="28575"/>
                </a:moveTo>
                <a:lnTo>
                  <a:pt x="0" y="32367"/>
                </a:lnTo>
                <a:lnTo>
                  <a:pt x="794" y="33485"/>
                </a:lnTo>
                <a:lnTo>
                  <a:pt x="2116" y="34229"/>
                </a:lnTo>
                <a:lnTo>
                  <a:pt x="6150" y="35425"/>
                </a:lnTo>
                <a:lnTo>
                  <a:pt x="10935" y="35588"/>
                </a:lnTo>
                <a:lnTo>
                  <a:pt x="30760" y="35711"/>
                </a:lnTo>
                <a:lnTo>
                  <a:pt x="34000" y="34920"/>
                </a:lnTo>
                <a:lnTo>
                  <a:pt x="37748" y="33599"/>
                </a:lnTo>
                <a:lnTo>
                  <a:pt x="41834" y="31924"/>
                </a:lnTo>
                <a:lnTo>
                  <a:pt x="45352" y="30808"/>
                </a:lnTo>
                <a:lnTo>
                  <a:pt x="48491" y="30064"/>
                </a:lnTo>
                <a:lnTo>
                  <a:pt x="51377" y="29567"/>
                </a:lnTo>
                <a:lnTo>
                  <a:pt x="54889" y="29237"/>
                </a:lnTo>
                <a:lnTo>
                  <a:pt x="58817" y="29016"/>
                </a:lnTo>
                <a:lnTo>
                  <a:pt x="67416" y="28771"/>
                </a:lnTo>
                <a:lnTo>
                  <a:pt x="76529" y="28662"/>
                </a:lnTo>
                <a:lnTo>
                  <a:pt x="81976" y="27839"/>
                </a:lnTo>
                <a:lnTo>
                  <a:pt x="87988" y="26497"/>
                </a:lnTo>
                <a:lnTo>
                  <a:pt x="94377" y="24808"/>
                </a:lnTo>
                <a:lnTo>
                  <a:pt x="100224" y="23683"/>
                </a:lnTo>
                <a:lnTo>
                  <a:pt x="105710" y="22932"/>
                </a:lnTo>
                <a:lnTo>
                  <a:pt x="110954" y="22432"/>
                </a:lnTo>
                <a:lnTo>
                  <a:pt x="116038" y="21305"/>
                </a:lnTo>
                <a:lnTo>
                  <a:pt x="121015" y="19759"/>
                </a:lnTo>
                <a:lnTo>
                  <a:pt x="125920" y="17936"/>
                </a:lnTo>
                <a:lnTo>
                  <a:pt x="130778" y="16719"/>
                </a:lnTo>
                <a:lnTo>
                  <a:pt x="135604" y="15909"/>
                </a:lnTo>
                <a:lnTo>
                  <a:pt x="140409" y="15368"/>
                </a:lnTo>
                <a:lnTo>
                  <a:pt x="145199" y="14214"/>
                </a:lnTo>
                <a:lnTo>
                  <a:pt x="149981" y="12651"/>
                </a:lnTo>
                <a:lnTo>
                  <a:pt x="154756" y="10815"/>
                </a:lnTo>
                <a:lnTo>
                  <a:pt x="159527" y="9592"/>
                </a:lnTo>
                <a:lnTo>
                  <a:pt x="164295" y="8776"/>
                </a:lnTo>
                <a:lnTo>
                  <a:pt x="169061" y="8232"/>
                </a:lnTo>
                <a:lnTo>
                  <a:pt x="173826" y="7869"/>
                </a:lnTo>
                <a:lnTo>
                  <a:pt x="178590" y="7627"/>
                </a:lnTo>
                <a:lnTo>
                  <a:pt x="183354" y="7466"/>
                </a:lnTo>
                <a:lnTo>
                  <a:pt x="187323" y="6565"/>
                </a:lnTo>
                <a:lnTo>
                  <a:pt x="190763" y="5170"/>
                </a:lnTo>
                <a:lnTo>
                  <a:pt x="2000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890"/>
          <p:cNvSpPr/>
          <p:nvPr/>
        </p:nvSpPr>
        <p:spPr>
          <a:xfrm>
            <a:off x="5829300" y="1350300"/>
            <a:ext cx="1921669" cy="392749"/>
          </a:xfrm>
          <a:custGeom>
            <a:avLst/>
            <a:gdLst/>
            <a:ahLst/>
            <a:cxnLst/>
            <a:rect l="0" t="0" r="0" b="0"/>
            <a:pathLst>
              <a:path w="1921669" h="392749">
                <a:moveTo>
                  <a:pt x="0" y="314193"/>
                </a:moveTo>
                <a:lnTo>
                  <a:pt x="10612" y="319897"/>
                </a:lnTo>
                <a:lnTo>
                  <a:pt x="18667" y="325584"/>
                </a:lnTo>
                <a:lnTo>
                  <a:pt x="23642" y="327194"/>
                </a:lnTo>
                <a:lnTo>
                  <a:pt x="25286" y="328416"/>
                </a:lnTo>
                <a:lnTo>
                  <a:pt x="26382" y="330025"/>
                </a:lnTo>
                <a:lnTo>
                  <a:pt x="27113" y="331892"/>
                </a:lnTo>
                <a:lnTo>
                  <a:pt x="29188" y="333930"/>
                </a:lnTo>
                <a:lnTo>
                  <a:pt x="44540" y="345240"/>
                </a:lnTo>
                <a:lnTo>
                  <a:pt x="57057" y="357068"/>
                </a:lnTo>
                <a:lnTo>
                  <a:pt x="80960" y="380869"/>
                </a:lnTo>
                <a:lnTo>
                  <a:pt x="84136" y="382456"/>
                </a:lnTo>
                <a:lnTo>
                  <a:pt x="97608" y="385213"/>
                </a:lnTo>
                <a:lnTo>
                  <a:pt x="101060" y="387562"/>
                </a:lnTo>
                <a:lnTo>
                  <a:pt x="105952" y="391745"/>
                </a:lnTo>
                <a:lnTo>
                  <a:pt x="108737" y="392317"/>
                </a:lnTo>
                <a:lnTo>
                  <a:pt x="113974" y="392748"/>
                </a:lnTo>
                <a:lnTo>
                  <a:pt x="114291" y="382132"/>
                </a:lnTo>
                <a:lnTo>
                  <a:pt x="114299" y="368864"/>
                </a:lnTo>
                <a:lnTo>
                  <a:pt x="110507" y="357997"/>
                </a:lnTo>
                <a:lnTo>
                  <a:pt x="108149" y="348515"/>
                </a:lnTo>
                <a:lnTo>
                  <a:pt x="107450" y="336886"/>
                </a:lnTo>
                <a:lnTo>
                  <a:pt x="106558" y="333291"/>
                </a:lnTo>
                <a:lnTo>
                  <a:pt x="102304" y="323644"/>
                </a:lnTo>
                <a:lnTo>
                  <a:pt x="101031" y="315483"/>
                </a:lnTo>
                <a:lnTo>
                  <a:pt x="100465" y="306564"/>
                </a:lnTo>
                <a:lnTo>
                  <a:pt x="100314" y="301964"/>
                </a:lnTo>
                <a:lnTo>
                  <a:pt x="98030" y="292618"/>
                </a:lnTo>
                <a:lnTo>
                  <a:pt x="94369" y="283173"/>
                </a:lnTo>
                <a:lnTo>
                  <a:pt x="90096" y="273684"/>
                </a:lnTo>
                <a:lnTo>
                  <a:pt x="87020" y="263209"/>
                </a:lnTo>
                <a:lnTo>
                  <a:pt x="84184" y="253433"/>
                </a:lnTo>
                <a:lnTo>
                  <a:pt x="80277" y="241945"/>
                </a:lnTo>
                <a:lnTo>
                  <a:pt x="75895" y="231548"/>
                </a:lnTo>
                <a:lnTo>
                  <a:pt x="73418" y="221635"/>
                </a:lnTo>
                <a:lnTo>
                  <a:pt x="71524" y="211937"/>
                </a:lnTo>
                <a:lnTo>
                  <a:pt x="68036" y="202336"/>
                </a:lnTo>
                <a:lnTo>
                  <a:pt x="65957" y="192777"/>
                </a:lnTo>
                <a:lnTo>
                  <a:pt x="64239" y="183237"/>
                </a:lnTo>
                <a:lnTo>
                  <a:pt x="60830" y="173705"/>
                </a:lnTo>
                <a:lnTo>
                  <a:pt x="58785" y="164177"/>
                </a:lnTo>
                <a:lnTo>
                  <a:pt x="57634" y="152004"/>
                </a:lnTo>
                <a:lnTo>
                  <a:pt x="57293" y="141254"/>
                </a:lnTo>
                <a:lnTo>
                  <a:pt x="57150" y="76166"/>
                </a:lnTo>
                <a:lnTo>
                  <a:pt x="57944" y="73752"/>
                </a:lnTo>
                <a:lnTo>
                  <a:pt x="62059" y="66563"/>
                </a:lnTo>
                <a:lnTo>
                  <a:pt x="63300" y="61789"/>
                </a:lnTo>
                <a:lnTo>
                  <a:pt x="64425" y="60199"/>
                </a:lnTo>
                <a:lnTo>
                  <a:pt x="65969" y="59139"/>
                </a:lnTo>
                <a:lnTo>
                  <a:pt x="67791" y="58432"/>
                </a:lnTo>
                <a:lnTo>
                  <a:pt x="76420" y="52388"/>
                </a:lnTo>
                <a:lnTo>
                  <a:pt x="98536" y="44367"/>
                </a:lnTo>
                <a:lnTo>
                  <a:pt x="104912" y="42664"/>
                </a:lnTo>
                <a:lnTo>
                  <a:pt x="117427" y="38037"/>
                </a:lnTo>
                <a:lnTo>
                  <a:pt x="136799" y="35910"/>
                </a:lnTo>
                <a:lnTo>
                  <a:pt x="167683" y="34812"/>
                </a:lnTo>
                <a:lnTo>
                  <a:pt x="200469" y="29439"/>
                </a:lnTo>
                <a:lnTo>
                  <a:pt x="258179" y="28469"/>
                </a:lnTo>
                <a:lnTo>
                  <a:pt x="312149" y="27651"/>
                </a:lnTo>
                <a:lnTo>
                  <a:pt x="369858" y="21741"/>
                </a:lnTo>
                <a:lnTo>
                  <a:pt x="427537" y="21325"/>
                </a:lnTo>
                <a:lnTo>
                  <a:pt x="466804" y="20511"/>
                </a:lnTo>
                <a:lnTo>
                  <a:pt x="524551" y="14818"/>
                </a:lnTo>
                <a:lnTo>
                  <a:pt x="577449" y="10451"/>
                </a:lnTo>
                <a:lnTo>
                  <a:pt x="630296" y="7465"/>
                </a:lnTo>
                <a:lnTo>
                  <a:pt x="687604" y="6278"/>
                </a:lnTo>
                <a:lnTo>
                  <a:pt x="745383" y="869"/>
                </a:lnTo>
                <a:lnTo>
                  <a:pt x="801282" y="0"/>
                </a:lnTo>
                <a:lnTo>
                  <a:pt x="859787" y="679"/>
                </a:lnTo>
                <a:lnTo>
                  <a:pt x="909403" y="5526"/>
                </a:lnTo>
                <a:lnTo>
                  <a:pt x="961038" y="6718"/>
                </a:lnTo>
                <a:lnTo>
                  <a:pt x="1072212" y="7004"/>
                </a:lnTo>
                <a:lnTo>
                  <a:pt x="1134766" y="12665"/>
                </a:lnTo>
                <a:lnTo>
                  <a:pt x="1183265" y="13861"/>
                </a:lnTo>
                <a:lnTo>
                  <a:pt x="1242983" y="19771"/>
                </a:lnTo>
                <a:lnTo>
                  <a:pt x="1290632" y="24790"/>
                </a:lnTo>
                <a:lnTo>
                  <a:pt x="1343170" y="27722"/>
                </a:lnTo>
                <a:lnTo>
                  <a:pt x="1392589" y="30417"/>
                </a:lnTo>
                <a:lnTo>
                  <a:pt x="1444361" y="34566"/>
                </a:lnTo>
                <a:lnTo>
                  <a:pt x="1494745" y="35385"/>
                </a:lnTo>
                <a:lnTo>
                  <a:pt x="1672958" y="35586"/>
                </a:lnTo>
                <a:lnTo>
                  <a:pt x="1735477" y="41241"/>
                </a:lnTo>
                <a:lnTo>
                  <a:pt x="1794609" y="42535"/>
                </a:lnTo>
                <a:lnTo>
                  <a:pt x="1921668" y="427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891"/>
          <p:cNvSpPr/>
          <p:nvPr/>
        </p:nvSpPr>
        <p:spPr>
          <a:xfrm>
            <a:off x="5986464" y="1485908"/>
            <a:ext cx="175217" cy="227494"/>
          </a:xfrm>
          <a:custGeom>
            <a:avLst/>
            <a:gdLst/>
            <a:ahLst/>
            <a:cxnLst/>
            <a:rect l="0" t="0" r="0" b="0"/>
            <a:pathLst>
              <a:path w="175217" h="227494">
                <a:moveTo>
                  <a:pt x="14286" y="42854"/>
                </a:moveTo>
                <a:lnTo>
                  <a:pt x="8135" y="42854"/>
                </a:lnTo>
                <a:lnTo>
                  <a:pt x="7804" y="42060"/>
                </a:lnTo>
                <a:lnTo>
                  <a:pt x="7229" y="36703"/>
                </a:lnTo>
                <a:lnTo>
                  <a:pt x="2250" y="30203"/>
                </a:lnTo>
                <a:lnTo>
                  <a:pt x="443" y="23392"/>
                </a:lnTo>
                <a:lnTo>
                  <a:pt x="196" y="21504"/>
                </a:lnTo>
                <a:lnTo>
                  <a:pt x="0" y="14376"/>
                </a:lnTo>
                <a:lnTo>
                  <a:pt x="3791" y="10515"/>
                </a:lnTo>
                <a:lnTo>
                  <a:pt x="5702" y="9389"/>
                </a:lnTo>
                <a:lnTo>
                  <a:pt x="9942" y="8137"/>
                </a:lnTo>
                <a:lnTo>
                  <a:pt x="14472" y="5464"/>
                </a:lnTo>
                <a:lnTo>
                  <a:pt x="16791" y="3640"/>
                </a:lnTo>
                <a:lnTo>
                  <a:pt x="19925" y="2424"/>
                </a:lnTo>
                <a:lnTo>
                  <a:pt x="23601" y="1613"/>
                </a:lnTo>
                <a:lnTo>
                  <a:pt x="27640" y="1073"/>
                </a:lnTo>
                <a:lnTo>
                  <a:pt x="31919" y="712"/>
                </a:lnTo>
                <a:lnTo>
                  <a:pt x="36360" y="472"/>
                </a:lnTo>
                <a:lnTo>
                  <a:pt x="45528" y="205"/>
                </a:lnTo>
                <a:lnTo>
                  <a:pt x="84250" y="4"/>
                </a:lnTo>
                <a:lnTo>
                  <a:pt x="89504" y="0"/>
                </a:lnTo>
                <a:lnTo>
                  <a:pt x="94593" y="791"/>
                </a:lnTo>
                <a:lnTo>
                  <a:pt x="99574" y="2112"/>
                </a:lnTo>
                <a:lnTo>
                  <a:pt x="104482" y="3786"/>
                </a:lnTo>
                <a:lnTo>
                  <a:pt x="108548" y="5696"/>
                </a:lnTo>
                <a:lnTo>
                  <a:pt x="112052" y="7764"/>
                </a:lnTo>
                <a:lnTo>
                  <a:pt x="115182" y="9935"/>
                </a:lnTo>
                <a:lnTo>
                  <a:pt x="119650" y="12177"/>
                </a:lnTo>
                <a:lnTo>
                  <a:pt x="125010" y="14465"/>
                </a:lnTo>
                <a:lnTo>
                  <a:pt x="130964" y="16784"/>
                </a:lnTo>
                <a:lnTo>
                  <a:pt x="135728" y="19124"/>
                </a:lnTo>
                <a:lnTo>
                  <a:pt x="139697" y="21478"/>
                </a:lnTo>
                <a:lnTo>
                  <a:pt x="143137" y="23841"/>
                </a:lnTo>
                <a:lnTo>
                  <a:pt x="147018" y="27004"/>
                </a:lnTo>
                <a:lnTo>
                  <a:pt x="151192" y="30700"/>
                </a:lnTo>
                <a:lnTo>
                  <a:pt x="155563" y="34751"/>
                </a:lnTo>
                <a:lnTo>
                  <a:pt x="159270" y="39040"/>
                </a:lnTo>
                <a:lnTo>
                  <a:pt x="162536" y="43486"/>
                </a:lnTo>
                <a:lnTo>
                  <a:pt x="165507" y="48038"/>
                </a:lnTo>
                <a:lnTo>
                  <a:pt x="167487" y="52660"/>
                </a:lnTo>
                <a:lnTo>
                  <a:pt x="168807" y="57329"/>
                </a:lnTo>
                <a:lnTo>
                  <a:pt x="169688" y="62029"/>
                </a:lnTo>
                <a:lnTo>
                  <a:pt x="171068" y="66750"/>
                </a:lnTo>
                <a:lnTo>
                  <a:pt x="172782" y="71485"/>
                </a:lnTo>
                <a:lnTo>
                  <a:pt x="174719" y="76229"/>
                </a:lnTo>
                <a:lnTo>
                  <a:pt x="175216" y="80979"/>
                </a:lnTo>
                <a:lnTo>
                  <a:pt x="174754" y="85733"/>
                </a:lnTo>
                <a:lnTo>
                  <a:pt x="173652" y="90490"/>
                </a:lnTo>
                <a:lnTo>
                  <a:pt x="172124" y="96043"/>
                </a:lnTo>
                <a:lnTo>
                  <a:pt x="168309" y="108562"/>
                </a:lnTo>
                <a:lnTo>
                  <a:pt x="166180" y="114441"/>
                </a:lnTo>
                <a:lnTo>
                  <a:pt x="163967" y="119947"/>
                </a:lnTo>
                <a:lnTo>
                  <a:pt x="161699" y="125206"/>
                </a:lnTo>
                <a:lnTo>
                  <a:pt x="157061" y="135282"/>
                </a:lnTo>
                <a:lnTo>
                  <a:pt x="145241" y="159477"/>
                </a:lnTo>
                <a:lnTo>
                  <a:pt x="140486" y="169034"/>
                </a:lnTo>
                <a:lnTo>
                  <a:pt x="137313" y="173012"/>
                </a:lnTo>
                <a:lnTo>
                  <a:pt x="133610" y="176457"/>
                </a:lnTo>
                <a:lnTo>
                  <a:pt x="129554" y="179548"/>
                </a:lnTo>
                <a:lnTo>
                  <a:pt x="126850" y="182402"/>
                </a:lnTo>
                <a:lnTo>
                  <a:pt x="125047" y="185098"/>
                </a:lnTo>
                <a:lnTo>
                  <a:pt x="123845" y="187690"/>
                </a:lnTo>
                <a:lnTo>
                  <a:pt x="121456" y="190211"/>
                </a:lnTo>
                <a:lnTo>
                  <a:pt x="118277" y="192686"/>
                </a:lnTo>
                <a:lnTo>
                  <a:pt x="114569" y="195129"/>
                </a:lnTo>
                <a:lnTo>
                  <a:pt x="111304" y="198346"/>
                </a:lnTo>
                <a:lnTo>
                  <a:pt x="108333" y="202078"/>
                </a:lnTo>
                <a:lnTo>
                  <a:pt x="105559" y="206153"/>
                </a:lnTo>
                <a:lnTo>
                  <a:pt x="102122" y="208870"/>
                </a:lnTo>
                <a:lnTo>
                  <a:pt x="98243" y="210682"/>
                </a:lnTo>
                <a:lnTo>
                  <a:pt x="94070" y="211889"/>
                </a:lnTo>
                <a:lnTo>
                  <a:pt x="91287" y="213488"/>
                </a:lnTo>
                <a:lnTo>
                  <a:pt x="89433" y="215347"/>
                </a:lnTo>
                <a:lnTo>
                  <a:pt x="88196" y="217381"/>
                </a:lnTo>
                <a:lnTo>
                  <a:pt x="86578" y="218737"/>
                </a:lnTo>
                <a:lnTo>
                  <a:pt x="84706" y="219640"/>
                </a:lnTo>
                <a:lnTo>
                  <a:pt x="82663" y="220243"/>
                </a:lnTo>
                <a:lnTo>
                  <a:pt x="78278" y="223029"/>
                </a:lnTo>
                <a:lnTo>
                  <a:pt x="75997" y="224883"/>
                </a:lnTo>
                <a:lnTo>
                  <a:pt x="73683" y="226119"/>
                </a:lnTo>
                <a:lnTo>
                  <a:pt x="68995" y="227493"/>
                </a:lnTo>
                <a:lnTo>
                  <a:pt x="66633" y="227065"/>
                </a:lnTo>
                <a:lnTo>
                  <a:pt x="61893" y="224474"/>
                </a:lnTo>
                <a:lnTo>
                  <a:pt x="57140" y="222793"/>
                </a:lnTo>
                <a:lnTo>
                  <a:pt x="51414" y="221713"/>
                </a:lnTo>
                <a:lnTo>
                  <a:pt x="46629" y="217734"/>
                </a:lnTo>
                <a:lnTo>
                  <a:pt x="42419" y="213712"/>
                </a:lnTo>
                <a:lnTo>
                  <a:pt x="40185" y="211528"/>
                </a:lnTo>
                <a:lnTo>
                  <a:pt x="38696" y="209278"/>
                </a:lnTo>
                <a:lnTo>
                  <a:pt x="37041" y="204662"/>
                </a:lnTo>
                <a:lnTo>
                  <a:pt x="36109" y="197601"/>
                </a:lnTo>
                <a:lnTo>
                  <a:pt x="35891" y="192857"/>
                </a:lnTo>
                <a:lnTo>
                  <a:pt x="35769" y="185724"/>
                </a:lnTo>
                <a:lnTo>
                  <a:pt x="35751" y="183345"/>
                </a:lnTo>
                <a:lnTo>
                  <a:pt x="36533" y="180965"/>
                </a:lnTo>
                <a:lnTo>
                  <a:pt x="39519" y="176203"/>
                </a:lnTo>
                <a:lnTo>
                  <a:pt x="43492" y="171441"/>
                </a:lnTo>
                <a:lnTo>
                  <a:pt x="47904" y="166679"/>
                </a:lnTo>
                <a:lnTo>
                  <a:pt x="52510" y="161917"/>
                </a:lnTo>
                <a:lnTo>
                  <a:pt x="55644" y="160329"/>
                </a:lnTo>
                <a:lnTo>
                  <a:pt x="59320" y="159271"/>
                </a:lnTo>
                <a:lnTo>
                  <a:pt x="63358" y="158565"/>
                </a:lnTo>
                <a:lnTo>
                  <a:pt x="66845" y="158095"/>
                </a:lnTo>
                <a:lnTo>
                  <a:pt x="69963" y="157781"/>
                </a:lnTo>
                <a:lnTo>
                  <a:pt x="72835" y="157572"/>
                </a:lnTo>
                <a:lnTo>
                  <a:pt x="75544" y="156639"/>
                </a:lnTo>
                <a:lnTo>
                  <a:pt x="80669" y="153486"/>
                </a:lnTo>
                <a:lnTo>
                  <a:pt x="83941" y="152327"/>
                </a:lnTo>
                <a:lnTo>
                  <a:pt x="87710" y="151555"/>
                </a:lnTo>
                <a:lnTo>
                  <a:pt x="91811" y="151040"/>
                </a:lnTo>
                <a:lnTo>
                  <a:pt x="96131" y="151491"/>
                </a:lnTo>
                <a:lnTo>
                  <a:pt x="100600" y="152585"/>
                </a:lnTo>
                <a:lnTo>
                  <a:pt x="105166" y="154108"/>
                </a:lnTo>
                <a:lnTo>
                  <a:pt x="109003" y="155123"/>
                </a:lnTo>
                <a:lnTo>
                  <a:pt x="112356" y="155800"/>
                </a:lnTo>
                <a:lnTo>
                  <a:pt x="115385" y="156251"/>
                </a:lnTo>
                <a:lnTo>
                  <a:pt x="118992" y="157346"/>
                </a:lnTo>
                <a:lnTo>
                  <a:pt x="122983" y="158870"/>
                </a:lnTo>
                <a:lnTo>
                  <a:pt x="127232" y="160679"/>
                </a:lnTo>
                <a:lnTo>
                  <a:pt x="130858" y="161885"/>
                </a:lnTo>
                <a:lnTo>
                  <a:pt x="134069" y="162690"/>
                </a:lnTo>
                <a:lnTo>
                  <a:pt x="137004" y="163226"/>
                </a:lnTo>
                <a:lnTo>
                  <a:pt x="142381" y="163821"/>
                </a:lnTo>
                <a:lnTo>
                  <a:pt x="144926" y="163980"/>
                </a:lnTo>
                <a:lnTo>
                  <a:pt x="146623" y="164880"/>
                </a:lnTo>
                <a:lnTo>
                  <a:pt x="147754" y="166273"/>
                </a:lnTo>
                <a:lnTo>
                  <a:pt x="148509" y="167996"/>
                </a:lnTo>
                <a:lnTo>
                  <a:pt x="149805" y="169145"/>
                </a:lnTo>
                <a:lnTo>
                  <a:pt x="151463" y="169910"/>
                </a:lnTo>
                <a:lnTo>
                  <a:pt x="155422" y="170761"/>
                </a:lnTo>
                <a:lnTo>
                  <a:pt x="159828" y="171139"/>
                </a:lnTo>
                <a:lnTo>
                  <a:pt x="161320" y="172034"/>
                </a:lnTo>
                <a:lnTo>
                  <a:pt x="162315" y="173424"/>
                </a:lnTo>
                <a:lnTo>
                  <a:pt x="162978" y="175144"/>
                </a:lnTo>
                <a:lnTo>
                  <a:pt x="164214" y="176291"/>
                </a:lnTo>
                <a:lnTo>
                  <a:pt x="165832" y="177056"/>
                </a:lnTo>
                <a:lnTo>
                  <a:pt x="171448" y="1785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892"/>
          <p:cNvSpPr/>
          <p:nvPr/>
        </p:nvSpPr>
        <p:spPr>
          <a:xfrm>
            <a:off x="6179343" y="1429078"/>
            <a:ext cx="171451" cy="85395"/>
          </a:xfrm>
          <a:custGeom>
            <a:avLst/>
            <a:gdLst/>
            <a:ahLst/>
            <a:cxnLst/>
            <a:rect l="0" t="0" r="0" b="0"/>
            <a:pathLst>
              <a:path w="171451" h="85395">
                <a:moveTo>
                  <a:pt x="0" y="42534"/>
                </a:moveTo>
                <a:lnTo>
                  <a:pt x="0" y="25534"/>
                </a:lnTo>
                <a:lnTo>
                  <a:pt x="794" y="24057"/>
                </a:lnTo>
                <a:lnTo>
                  <a:pt x="2117" y="23072"/>
                </a:lnTo>
                <a:lnTo>
                  <a:pt x="3793" y="22416"/>
                </a:lnTo>
                <a:lnTo>
                  <a:pt x="5703" y="21184"/>
                </a:lnTo>
                <a:lnTo>
                  <a:pt x="7771" y="19570"/>
                </a:lnTo>
                <a:lnTo>
                  <a:pt x="9943" y="17699"/>
                </a:lnTo>
                <a:lnTo>
                  <a:pt x="12185" y="15659"/>
                </a:lnTo>
                <a:lnTo>
                  <a:pt x="16793" y="11275"/>
                </a:lnTo>
                <a:lnTo>
                  <a:pt x="19927" y="9788"/>
                </a:lnTo>
                <a:lnTo>
                  <a:pt x="23603" y="8797"/>
                </a:lnTo>
                <a:lnTo>
                  <a:pt x="27642" y="8137"/>
                </a:lnTo>
                <a:lnTo>
                  <a:pt x="31128" y="6902"/>
                </a:lnTo>
                <a:lnTo>
                  <a:pt x="34246" y="5286"/>
                </a:lnTo>
                <a:lnTo>
                  <a:pt x="37118" y="3414"/>
                </a:lnTo>
                <a:lnTo>
                  <a:pt x="40621" y="2167"/>
                </a:lnTo>
                <a:lnTo>
                  <a:pt x="44543" y="1335"/>
                </a:lnTo>
                <a:lnTo>
                  <a:pt x="48745" y="781"/>
                </a:lnTo>
                <a:lnTo>
                  <a:pt x="52341" y="411"/>
                </a:lnTo>
                <a:lnTo>
                  <a:pt x="55531" y="164"/>
                </a:lnTo>
                <a:lnTo>
                  <a:pt x="58452" y="0"/>
                </a:lnTo>
                <a:lnTo>
                  <a:pt x="61987" y="684"/>
                </a:lnTo>
                <a:lnTo>
                  <a:pt x="65931" y="1934"/>
                </a:lnTo>
                <a:lnTo>
                  <a:pt x="70148" y="3561"/>
                </a:lnTo>
                <a:lnTo>
                  <a:pt x="73753" y="4646"/>
                </a:lnTo>
                <a:lnTo>
                  <a:pt x="76950" y="5369"/>
                </a:lnTo>
                <a:lnTo>
                  <a:pt x="79875" y="5851"/>
                </a:lnTo>
                <a:lnTo>
                  <a:pt x="81825" y="6966"/>
                </a:lnTo>
                <a:lnTo>
                  <a:pt x="83125" y="8503"/>
                </a:lnTo>
                <a:lnTo>
                  <a:pt x="83992" y="10322"/>
                </a:lnTo>
                <a:lnTo>
                  <a:pt x="85363" y="11534"/>
                </a:lnTo>
                <a:lnTo>
                  <a:pt x="87072" y="12343"/>
                </a:lnTo>
                <a:lnTo>
                  <a:pt x="89004" y="12881"/>
                </a:lnTo>
                <a:lnTo>
                  <a:pt x="91086" y="14034"/>
                </a:lnTo>
                <a:lnTo>
                  <a:pt x="93268" y="15597"/>
                </a:lnTo>
                <a:lnTo>
                  <a:pt x="95516" y="17432"/>
                </a:lnTo>
                <a:lnTo>
                  <a:pt x="97015" y="19449"/>
                </a:lnTo>
                <a:lnTo>
                  <a:pt x="98014" y="21588"/>
                </a:lnTo>
                <a:lnTo>
                  <a:pt x="98681" y="23808"/>
                </a:lnTo>
                <a:lnTo>
                  <a:pt x="99124" y="26081"/>
                </a:lnTo>
                <a:lnTo>
                  <a:pt x="99421" y="28390"/>
                </a:lnTo>
                <a:lnTo>
                  <a:pt x="99618" y="30724"/>
                </a:lnTo>
                <a:lnTo>
                  <a:pt x="99749" y="33073"/>
                </a:lnTo>
                <a:lnTo>
                  <a:pt x="99896" y="37800"/>
                </a:lnTo>
                <a:lnTo>
                  <a:pt x="99141" y="39378"/>
                </a:lnTo>
                <a:lnTo>
                  <a:pt x="97844" y="40430"/>
                </a:lnTo>
                <a:lnTo>
                  <a:pt x="96186" y="41131"/>
                </a:lnTo>
                <a:lnTo>
                  <a:pt x="94286" y="42393"/>
                </a:lnTo>
                <a:lnTo>
                  <a:pt x="92227" y="44027"/>
                </a:lnTo>
                <a:lnTo>
                  <a:pt x="90059" y="45911"/>
                </a:lnTo>
                <a:lnTo>
                  <a:pt x="88615" y="47960"/>
                </a:lnTo>
                <a:lnTo>
                  <a:pt x="87651" y="50120"/>
                </a:lnTo>
                <a:lnTo>
                  <a:pt x="87009" y="52354"/>
                </a:lnTo>
                <a:lnTo>
                  <a:pt x="85788" y="54637"/>
                </a:lnTo>
                <a:lnTo>
                  <a:pt x="84180" y="56953"/>
                </a:lnTo>
                <a:lnTo>
                  <a:pt x="79687" y="62580"/>
                </a:lnTo>
                <a:lnTo>
                  <a:pt x="79319" y="63836"/>
                </a:lnTo>
                <a:lnTo>
                  <a:pt x="79073" y="65466"/>
                </a:lnTo>
                <a:lnTo>
                  <a:pt x="78909" y="67347"/>
                </a:lnTo>
                <a:lnTo>
                  <a:pt x="78006" y="68601"/>
                </a:lnTo>
                <a:lnTo>
                  <a:pt x="76611" y="69437"/>
                </a:lnTo>
                <a:lnTo>
                  <a:pt x="74886" y="69995"/>
                </a:lnTo>
                <a:lnTo>
                  <a:pt x="73737" y="71160"/>
                </a:lnTo>
                <a:lnTo>
                  <a:pt x="72970" y="72730"/>
                </a:lnTo>
                <a:lnTo>
                  <a:pt x="71741" y="77162"/>
                </a:lnTo>
                <a:lnTo>
                  <a:pt x="71640" y="78319"/>
                </a:lnTo>
                <a:lnTo>
                  <a:pt x="71573" y="79885"/>
                </a:lnTo>
                <a:lnTo>
                  <a:pt x="71528" y="81722"/>
                </a:lnTo>
                <a:lnTo>
                  <a:pt x="72292" y="82947"/>
                </a:lnTo>
                <a:lnTo>
                  <a:pt x="73594" y="83763"/>
                </a:lnTo>
                <a:lnTo>
                  <a:pt x="78289" y="85301"/>
                </a:lnTo>
                <a:lnTo>
                  <a:pt x="82287" y="85368"/>
                </a:lnTo>
                <a:lnTo>
                  <a:pt x="99159" y="85394"/>
                </a:lnTo>
                <a:lnTo>
                  <a:pt x="102619" y="84601"/>
                </a:lnTo>
                <a:lnTo>
                  <a:pt x="105719" y="83279"/>
                </a:lnTo>
                <a:lnTo>
                  <a:pt x="108579" y="81603"/>
                </a:lnTo>
                <a:lnTo>
                  <a:pt x="112074" y="80487"/>
                </a:lnTo>
                <a:lnTo>
                  <a:pt x="115991" y="79742"/>
                </a:lnTo>
                <a:lnTo>
                  <a:pt x="120190" y="79246"/>
                </a:lnTo>
                <a:lnTo>
                  <a:pt x="124577" y="78915"/>
                </a:lnTo>
                <a:lnTo>
                  <a:pt x="129089" y="78694"/>
                </a:lnTo>
                <a:lnTo>
                  <a:pt x="133684" y="78547"/>
                </a:lnTo>
                <a:lnTo>
                  <a:pt x="137542" y="77655"/>
                </a:lnTo>
                <a:lnTo>
                  <a:pt x="140907" y="76267"/>
                </a:lnTo>
                <a:lnTo>
                  <a:pt x="143944" y="74548"/>
                </a:lnTo>
                <a:lnTo>
                  <a:pt x="146763" y="73401"/>
                </a:lnTo>
                <a:lnTo>
                  <a:pt x="152012" y="72128"/>
                </a:lnTo>
                <a:lnTo>
                  <a:pt x="155316" y="71788"/>
                </a:lnTo>
                <a:lnTo>
                  <a:pt x="159107" y="71562"/>
                </a:lnTo>
                <a:lnTo>
                  <a:pt x="171450" y="7110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893"/>
          <p:cNvSpPr/>
          <p:nvPr/>
        </p:nvSpPr>
        <p:spPr>
          <a:xfrm>
            <a:off x="6436518" y="1578768"/>
            <a:ext cx="128589" cy="35720"/>
          </a:xfrm>
          <a:custGeom>
            <a:avLst/>
            <a:gdLst/>
            <a:ahLst/>
            <a:cxnLst/>
            <a:rect l="0" t="0" r="0" b="0"/>
            <a:pathLst>
              <a:path w="128589" h="35720">
                <a:moveTo>
                  <a:pt x="0" y="35719"/>
                </a:moveTo>
                <a:lnTo>
                  <a:pt x="0" y="28869"/>
                </a:lnTo>
                <a:lnTo>
                  <a:pt x="794" y="27978"/>
                </a:lnTo>
                <a:lnTo>
                  <a:pt x="3793" y="24870"/>
                </a:lnTo>
                <a:lnTo>
                  <a:pt x="5703" y="23724"/>
                </a:lnTo>
                <a:lnTo>
                  <a:pt x="7771" y="22960"/>
                </a:lnTo>
                <a:lnTo>
                  <a:pt x="9943" y="22450"/>
                </a:lnTo>
                <a:lnTo>
                  <a:pt x="11392" y="21317"/>
                </a:lnTo>
                <a:lnTo>
                  <a:pt x="12357" y="19768"/>
                </a:lnTo>
                <a:lnTo>
                  <a:pt x="13001" y="17941"/>
                </a:lnTo>
                <a:lnTo>
                  <a:pt x="15017" y="16723"/>
                </a:lnTo>
                <a:lnTo>
                  <a:pt x="17949" y="15911"/>
                </a:lnTo>
                <a:lnTo>
                  <a:pt x="26476" y="14608"/>
                </a:lnTo>
                <a:lnTo>
                  <a:pt x="29759" y="14430"/>
                </a:lnTo>
                <a:lnTo>
                  <a:pt x="31746" y="14383"/>
                </a:lnTo>
                <a:lnTo>
                  <a:pt x="34658" y="13557"/>
                </a:lnTo>
                <a:lnTo>
                  <a:pt x="38186" y="12213"/>
                </a:lnTo>
                <a:lnTo>
                  <a:pt x="42127" y="10524"/>
                </a:lnTo>
                <a:lnTo>
                  <a:pt x="45547" y="9397"/>
                </a:lnTo>
                <a:lnTo>
                  <a:pt x="48621" y="8646"/>
                </a:lnTo>
                <a:lnTo>
                  <a:pt x="51464" y="8145"/>
                </a:lnTo>
                <a:lnTo>
                  <a:pt x="54153" y="7812"/>
                </a:lnTo>
                <a:lnTo>
                  <a:pt x="56740" y="7589"/>
                </a:lnTo>
                <a:lnTo>
                  <a:pt x="59258" y="7441"/>
                </a:lnTo>
                <a:lnTo>
                  <a:pt x="66289" y="7276"/>
                </a:lnTo>
                <a:lnTo>
                  <a:pt x="93956" y="7152"/>
                </a:lnTo>
                <a:lnTo>
                  <a:pt x="97563" y="6355"/>
                </a:lnTo>
                <a:lnTo>
                  <a:pt x="101554" y="5031"/>
                </a:lnTo>
                <a:lnTo>
                  <a:pt x="105803" y="3354"/>
                </a:lnTo>
                <a:lnTo>
                  <a:pt x="109429" y="2236"/>
                </a:lnTo>
                <a:lnTo>
                  <a:pt x="112641" y="1491"/>
                </a:lnTo>
                <a:lnTo>
                  <a:pt x="115575" y="994"/>
                </a:lnTo>
                <a:lnTo>
                  <a:pt x="118325" y="663"/>
                </a:lnTo>
                <a:lnTo>
                  <a:pt x="120953" y="442"/>
                </a:lnTo>
                <a:lnTo>
                  <a:pt x="12858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894"/>
          <p:cNvSpPr/>
          <p:nvPr/>
        </p:nvSpPr>
        <p:spPr>
          <a:xfrm>
            <a:off x="6665118" y="1450181"/>
            <a:ext cx="157164" cy="107157"/>
          </a:xfrm>
          <a:custGeom>
            <a:avLst/>
            <a:gdLst/>
            <a:ahLst/>
            <a:cxnLst/>
            <a:rect l="0" t="0" r="0" b="0"/>
            <a:pathLst>
              <a:path w="157164" h="107157">
                <a:moveTo>
                  <a:pt x="0" y="0"/>
                </a:moveTo>
                <a:lnTo>
                  <a:pt x="6850" y="0"/>
                </a:lnTo>
                <a:lnTo>
                  <a:pt x="9130" y="2116"/>
                </a:lnTo>
                <a:lnTo>
                  <a:pt x="13986" y="6849"/>
                </a:lnTo>
                <a:lnTo>
                  <a:pt x="14154" y="9129"/>
                </a:lnTo>
                <a:lnTo>
                  <a:pt x="14228" y="12789"/>
                </a:lnTo>
                <a:lnTo>
                  <a:pt x="14280" y="23929"/>
                </a:lnTo>
                <a:lnTo>
                  <a:pt x="13489" y="26271"/>
                </a:lnTo>
                <a:lnTo>
                  <a:pt x="12168" y="28626"/>
                </a:lnTo>
                <a:lnTo>
                  <a:pt x="10493" y="30990"/>
                </a:lnTo>
                <a:lnTo>
                  <a:pt x="9377" y="33360"/>
                </a:lnTo>
                <a:lnTo>
                  <a:pt x="8632" y="35734"/>
                </a:lnTo>
                <a:lnTo>
                  <a:pt x="8136" y="38110"/>
                </a:lnTo>
                <a:lnTo>
                  <a:pt x="7805" y="40488"/>
                </a:lnTo>
                <a:lnTo>
                  <a:pt x="7585" y="42867"/>
                </a:lnTo>
                <a:lnTo>
                  <a:pt x="7438" y="45247"/>
                </a:lnTo>
                <a:lnTo>
                  <a:pt x="6546" y="47627"/>
                </a:lnTo>
                <a:lnTo>
                  <a:pt x="5158" y="50007"/>
                </a:lnTo>
                <a:lnTo>
                  <a:pt x="3439" y="52388"/>
                </a:lnTo>
                <a:lnTo>
                  <a:pt x="2293" y="54769"/>
                </a:lnTo>
                <a:lnTo>
                  <a:pt x="1529" y="57150"/>
                </a:lnTo>
                <a:lnTo>
                  <a:pt x="1020" y="59531"/>
                </a:lnTo>
                <a:lnTo>
                  <a:pt x="679" y="61912"/>
                </a:lnTo>
                <a:lnTo>
                  <a:pt x="453" y="64294"/>
                </a:lnTo>
                <a:lnTo>
                  <a:pt x="302" y="66675"/>
                </a:lnTo>
                <a:lnTo>
                  <a:pt x="134" y="71437"/>
                </a:lnTo>
                <a:lnTo>
                  <a:pt x="27" y="77170"/>
                </a:lnTo>
                <a:lnTo>
                  <a:pt x="2129" y="80071"/>
                </a:lnTo>
                <a:lnTo>
                  <a:pt x="3801" y="81955"/>
                </a:lnTo>
                <a:lnTo>
                  <a:pt x="7775" y="86166"/>
                </a:lnTo>
                <a:lnTo>
                  <a:pt x="13002" y="91545"/>
                </a:lnTo>
                <a:lnTo>
                  <a:pt x="14224" y="91986"/>
                </a:lnTo>
                <a:lnTo>
                  <a:pt x="17699" y="92476"/>
                </a:lnTo>
                <a:lnTo>
                  <a:pt x="19737" y="93401"/>
                </a:lnTo>
                <a:lnTo>
                  <a:pt x="24118" y="96545"/>
                </a:lnTo>
                <a:lnTo>
                  <a:pt x="26398" y="97700"/>
                </a:lnTo>
                <a:lnTo>
                  <a:pt x="31047" y="98985"/>
                </a:lnTo>
                <a:lnTo>
                  <a:pt x="35759" y="99556"/>
                </a:lnTo>
                <a:lnTo>
                  <a:pt x="38127" y="99708"/>
                </a:lnTo>
                <a:lnTo>
                  <a:pt x="44991" y="99877"/>
                </a:lnTo>
                <a:lnTo>
                  <a:pt x="86732" y="100010"/>
                </a:lnTo>
                <a:lnTo>
                  <a:pt x="90365" y="100804"/>
                </a:lnTo>
                <a:lnTo>
                  <a:pt x="94375" y="102128"/>
                </a:lnTo>
                <a:lnTo>
                  <a:pt x="98636" y="103804"/>
                </a:lnTo>
                <a:lnTo>
                  <a:pt x="103064" y="104921"/>
                </a:lnTo>
                <a:lnTo>
                  <a:pt x="107603" y="105666"/>
                </a:lnTo>
                <a:lnTo>
                  <a:pt x="112217" y="106163"/>
                </a:lnTo>
                <a:lnTo>
                  <a:pt x="116086" y="106494"/>
                </a:lnTo>
                <a:lnTo>
                  <a:pt x="119460" y="106715"/>
                </a:lnTo>
                <a:lnTo>
                  <a:pt x="122502" y="106862"/>
                </a:lnTo>
                <a:lnTo>
                  <a:pt x="130116" y="107025"/>
                </a:lnTo>
                <a:lnTo>
                  <a:pt x="157163" y="10715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895"/>
          <p:cNvSpPr/>
          <p:nvPr/>
        </p:nvSpPr>
        <p:spPr>
          <a:xfrm>
            <a:off x="6743700" y="1450181"/>
            <a:ext cx="78582" cy="228601"/>
          </a:xfrm>
          <a:custGeom>
            <a:avLst/>
            <a:gdLst/>
            <a:ahLst/>
            <a:cxnLst/>
            <a:rect l="0" t="0" r="0" b="0"/>
            <a:pathLst>
              <a:path w="78582" h="228601">
                <a:moveTo>
                  <a:pt x="0" y="0"/>
                </a:moveTo>
                <a:lnTo>
                  <a:pt x="0" y="3792"/>
                </a:lnTo>
                <a:lnTo>
                  <a:pt x="793" y="5703"/>
                </a:lnTo>
                <a:lnTo>
                  <a:pt x="2116" y="7771"/>
                </a:lnTo>
                <a:lnTo>
                  <a:pt x="3792" y="9943"/>
                </a:lnTo>
                <a:lnTo>
                  <a:pt x="4909" y="12185"/>
                </a:lnTo>
                <a:lnTo>
                  <a:pt x="6150" y="16792"/>
                </a:lnTo>
                <a:lnTo>
                  <a:pt x="6849" y="23849"/>
                </a:lnTo>
                <a:lnTo>
                  <a:pt x="9129" y="30708"/>
                </a:lnTo>
                <a:lnTo>
                  <a:pt x="10848" y="34759"/>
                </a:lnTo>
                <a:lnTo>
                  <a:pt x="11995" y="39048"/>
                </a:lnTo>
                <a:lnTo>
                  <a:pt x="12758" y="43494"/>
                </a:lnTo>
                <a:lnTo>
                  <a:pt x="13268" y="48046"/>
                </a:lnTo>
                <a:lnTo>
                  <a:pt x="13608" y="53462"/>
                </a:lnTo>
                <a:lnTo>
                  <a:pt x="13985" y="65829"/>
                </a:lnTo>
                <a:lnTo>
                  <a:pt x="14879" y="71667"/>
                </a:lnTo>
                <a:lnTo>
                  <a:pt x="16270" y="77147"/>
                </a:lnTo>
                <a:lnTo>
                  <a:pt x="17990" y="82387"/>
                </a:lnTo>
                <a:lnTo>
                  <a:pt x="19137" y="87469"/>
                </a:lnTo>
                <a:lnTo>
                  <a:pt x="19901" y="92444"/>
                </a:lnTo>
                <a:lnTo>
                  <a:pt x="20411" y="97348"/>
                </a:lnTo>
                <a:lnTo>
                  <a:pt x="20751" y="102205"/>
                </a:lnTo>
                <a:lnTo>
                  <a:pt x="20978" y="107030"/>
                </a:lnTo>
                <a:lnTo>
                  <a:pt x="21229" y="117419"/>
                </a:lnTo>
                <a:lnTo>
                  <a:pt x="21342" y="129974"/>
                </a:lnTo>
                <a:lnTo>
                  <a:pt x="22165" y="135861"/>
                </a:lnTo>
                <a:lnTo>
                  <a:pt x="23508" y="141374"/>
                </a:lnTo>
                <a:lnTo>
                  <a:pt x="25196" y="146637"/>
                </a:lnTo>
                <a:lnTo>
                  <a:pt x="27116" y="150939"/>
                </a:lnTo>
                <a:lnTo>
                  <a:pt x="29190" y="154601"/>
                </a:lnTo>
                <a:lnTo>
                  <a:pt x="31366" y="157836"/>
                </a:lnTo>
                <a:lnTo>
                  <a:pt x="33611" y="161580"/>
                </a:lnTo>
                <a:lnTo>
                  <a:pt x="35900" y="165664"/>
                </a:lnTo>
                <a:lnTo>
                  <a:pt x="38221" y="169974"/>
                </a:lnTo>
                <a:lnTo>
                  <a:pt x="39768" y="173641"/>
                </a:lnTo>
                <a:lnTo>
                  <a:pt x="41487" y="179832"/>
                </a:lnTo>
                <a:lnTo>
                  <a:pt x="42739" y="182594"/>
                </a:lnTo>
                <a:lnTo>
                  <a:pt x="44367" y="185229"/>
                </a:lnTo>
                <a:lnTo>
                  <a:pt x="46247" y="187780"/>
                </a:lnTo>
                <a:lnTo>
                  <a:pt x="48293" y="190274"/>
                </a:lnTo>
                <a:lnTo>
                  <a:pt x="50451" y="192731"/>
                </a:lnTo>
                <a:lnTo>
                  <a:pt x="52684" y="195162"/>
                </a:lnTo>
                <a:lnTo>
                  <a:pt x="54173" y="198370"/>
                </a:lnTo>
                <a:lnTo>
                  <a:pt x="55165" y="202097"/>
                </a:lnTo>
                <a:lnTo>
                  <a:pt x="55826" y="206169"/>
                </a:lnTo>
                <a:lnTo>
                  <a:pt x="57061" y="208883"/>
                </a:lnTo>
                <a:lnTo>
                  <a:pt x="58678" y="210693"/>
                </a:lnTo>
                <a:lnTo>
                  <a:pt x="60550" y="211899"/>
                </a:lnTo>
                <a:lnTo>
                  <a:pt x="61797" y="213497"/>
                </a:lnTo>
                <a:lnTo>
                  <a:pt x="62630" y="215357"/>
                </a:lnTo>
                <a:lnTo>
                  <a:pt x="63965" y="220251"/>
                </a:lnTo>
                <a:lnTo>
                  <a:pt x="66264" y="223037"/>
                </a:lnTo>
                <a:lnTo>
                  <a:pt x="67988" y="224891"/>
                </a:lnTo>
                <a:lnTo>
                  <a:pt x="69932" y="226127"/>
                </a:lnTo>
                <a:lnTo>
                  <a:pt x="72021" y="226952"/>
                </a:lnTo>
                <a:lnTo>
                  <a:pt x="78581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896"/>
          <p:cNvSpPr/>
          <p:nvPr/>
        </p:nvSpPr>
        <p:spPr>
          <a:xfrm>
            <a:off x="6893719" y="1435893"/>
            <a:ext cx="57150" cy="214314"/>
          </a:xfrm>
          <a:custGeom>
            <a:avLst/>
            <a:gdLst/>
            <a:ahLst/>
            <a:cxnLst/>
            <a:rect l="0" t="0" r="0" b="0"/>
            <a:pathLst>
              <a:path w="57150" h="214314">
                <a:moveTo>
                  <a:pt x="35718" y="0"/>
                </a:moveTo>
                <a:lnTo>
                  <a:pt x="29567" y="0"/>
                </a:lnTo>
                <a:lnTo>
                  <a:pt x="29236" y="794"/>
                </a:lnTo>
                <a:lnTo>
                  <a:pt x="28661" y="6151"/>
                </a:lnTo>
                <a:lnTo>
                  <a:pt x="27839" y="8070"/>
                </a:lnTo>
                <a:lnTo>
                  <a:pt x="24808" y="14434"/>
                </a:lnTo>
                <a:lnTo>
                  <a:pt x="23682" y="18354"/>
                </a:lnTo>
                <a:lnTo>
                  <a:pt x="22932" y="22555"/>
                </a:lnTo>
                <a:lnTo>
                  <a:pt x="22431" y="26943"/>
                </a:lnTo>
                <a:lnTo>
                  <a:pt x="21303" y="30662"/>
                </a:lnTo>
                <a:lnTo>
                  <a:pt x="19759" y="33935"/>
                </a:lnTo>
                <a:lnTo>
                  <a:pt x="17935" y="36911"/>
                </a:lnTo>
                <a:lnTo>
                  <a:pt x="15925" y="41276"/>
                </a:lnTo>
                <a:lnTo>
                  <a:pt x="13791" y="46568"/>
                </a:lnTo>
                <a:lnTo>
                  <a:pt x="11575" y="52476"/>
                </a:lnTo>
                <a:lnTo>
                  <a:pt x="9304" y="58003"/>
                </a:lnTo>
                <a:lnTo>
                  <a:pt x="6996" y="63275"/>
                </a:lnTo>
                <a:lnTo>
                  <a:pt x="4664" y="68377"/>
                </a:lnTo>
                <a:lnTo>
                  <a:pt x="3109" y="73366"/>
                </a:lnTo>
                <a:lnTo>
                  <a:pt x="2073" y="78280"/>
                </a:lnTo>
                <a:lnTo>
                  <a:pt x="1381" y="83143"/>
                </a:lnTo>
                <a:lnTo>
                  <a:pt x="921" y="87972"/>
                </a:lnTo>
                <a:lnTo>
                  <a:pt x="614" y="92780"/>
                </a:lnTo>
                <a:lnTo>
                  <a:pt x="273" y="102354"/>
                </a:lnTo>
                <a:lnTo>
                  <a:pt x="54" y="121436"/>
                </a:lnTo>
                <a:lnTo>
                  <a:pt x="0" y="179564"/>
                </a:lnTo>
                <a:lnTo>
                  <a:pt x="793" y="183210"/>
                </a:lnTo>
                <a:lnTo>
                  <a:pt x="2116" y="187227"/>
                </a:lnTo>
                <a:lnTo>
                  <a:pt x="3792" y="191493"/>
                </a:lnTo>
                <a:lnTo>
                  <a:pt x="5703" y="195131"/>
                </a:lnTo>
                <a:lnTo>
                  <a:pt x="7770" y="198350"/>
                </a:lnTo>
                <a:lnTo>
                  <a:pt x="9942" y="201290"/>
                </a:lnTo>
                <a:lnTo>
                  <a:pt x="12185" y="204043"/>
                </a:lnTo>
                <a:lnTo>
                  <a:pt x="14473" y="206673"/>
                </a:lnTo>
                <a:lnTo>
                  <a:pt x="16792" y="209219"/>
                </a:lnTo>
                <a:lnTo>
                  <a:pt x="19131" y="210917"/>
                </a:lnTo>
                <a:lnTo>
                  <a:pt x="21486" y="212049"/>
                </a:lnTo>
                <a:lnTo>
                  <a:pt x="23849" y="212804"/>
                </a:lnTo>
                <a:lnTo>
                  <a:pt x="26218" y="213307"/>
                </a:lnTo>
                <a:lnTo>
                  <a:pt x="28591" y="213642"/>
                </a:lnTo>
                <a:lnTo>
                  <a:pt x="30966" y="213866"/>
                </a:lnTo>
                <a:lnTo>
                  <a:pt x="33344" y="214015"/>
                </a:lnTo>
                <a:lnTo>
                  <a:pt x="38102" y="214180"/>
                </a:lnTo>
                <a:lnTo>
                  <a:pt x="47625" y="214287"/>
                </a:lnTo>
                <a:lnTo>
                  <a:pt x="57149" y="2143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897"/>
          <p:cNvSpPr/>
          <p:nvPr/>
        </p:nvSpPr>
        <p:spPr>
          <a:xfrm>
            <a:off x="6979443" y="1493051"/>
            <a:ext cx="135357" cy="163182"/>
          </a:xfrm>
          <a:custGeom>
            <a:avLst/>
            <a:gdLst/>
            <a:ahLst/>
            <a:cxnLst/>
            <a:rect l="0" t="0" r="0" b="0"/>
            <a:pathLst>
              <a:path w="135357" h="163182">
                <a:moveTo>
                  <a:pt x="0" y="14280"/>
                </a:moveTo>
                <a:lnTo>
                  <a:pt x="0" y="7223"/>
                </a:lnTo>
                <a:lnTo>
                  <a:pt x="3793" y="3369"/>
                </a:lnTo>
                <a:lnTo>
                  <a:pt x="5704" y="2244"/>
                </a:lnTo>
                <a:lnTo>
                  <a:pt x="7771" y="1493"/>
                </a:lnTo>
                <a:lnTo>
                  <a:pt x="9943" y="993"/>
                </a:lnTo>
                <a:lnTo>
                  <a:pt x="12186" y="659"/>
                </a:lnTo>
                <a:lnTo>
                  <a:pt x="14474" y="437"/>
                </a:lnTo>
                <a:lnTo>
                  <a:pt x="16793" y="289"/>
                </a:lnTo>
                <a:lnTo>
                  <a:pt x="23603" y="124"/>
                </a:lnTo>
                <a:lnTo>
                  <a:pt x="54896" y="0"/>
                </a:lnTo>
                <a:lnTo>
                  <a:pt x="58822" y="791"/>
                </a:lnTo>
                <a:lnTo>
                  <a:pt x="62234" y="2112"/>
                </a:lnTo>
                <a:lnTo>
                  <a:pt x="65302" y="3787"/>
                </a:lnTo>
                <a:lnTo>
                  <a:pt x="68141" y="4903"/>
                </a:lnTo>
                <a:lnTo>
                  <a:pt x="70827" y="5648"/>
                </a:lnTo>
                <a:lnTo>
                  <a:pt x="73413" y="6144"/>
                </a:lnTo>
                <a:lnTo>
                  <a:pt x="75929" y="7268"/>
                </a:lnTo>
                <a:lnTo>
                  <a:pt x="78401" y="8812"/>
                </a:lnTo>
                <a:lnTo>
                  <a:pt x="80843" y="10634"/>
                </a:lnTo>
                <a:lnTo>
                  <a:pt x="82470" y="12643"/>
                </a:lnTo>
                <a:lnTo>
                  <a:pt x="83555" y="14776"/>
                </a:lnTo>
                <a:lnTo>
                  <a:pt x="84279" y="16992"/>
                </a:lnTo>
                <a:lnTo>
                  <a:pt x="83966" y="19263"/>
                </a:lnTo>
                <a:lnTo>
                  <a:pt x="82966" y="21571"/>
                </a:lnTo>
                <a:lnTo>
                  <a:pt x="81505" y="23903"/>
                </a:lnTo>
                <a:lnTo>
                  <a:pt x="79881" y="28611"/>
                </a:lnTo>
                <a:lnTo>
                  <a:pt x="79447" y="30978"/>
                </a:lnTo>
                <a:lnTo>
                  <a:pt x="77571" y="34143"/>
                </a:lnTo>
                <a:lnTo>
                  <a:pt x="74733" y="37841"/>
                </a:lnTo>
                <a:lnTo>
                  <a:pt x="71253" y="41893"/>
                </a:lnTo>
                <a:lnTo>
                  <a:pt x="68140" y="44595"/>
                </a:lnTo>
                <a:lnTo>
                  <a:pt x="65270" y="46396"/>
                </a:lnTo>
                <a:lnTo>
                  <a:pt x="62564" y="47597"/>
                </a:lnTo>
                <a:lnTo>
                  <a:pt x="60759" y="49191"/>
                </a:lnTo>
                <a:lnTo>
                  <a:pt x="59556" y="51048"/>
                </a:lnTo>
                <a:lnTo>
                  <a:pt x="58754" y="53079"/>
                </a:lnTo>
                <a:lnTo>
                  <a:pt x="55746" y="57453"/>
                </a:lnTo>
                <a:lnTo>
                  <a:pt x="53833" y="59731"/>
                </a:lnTo>
                <a:lnTo>
                  <a:pt x="50970" y="61249"/>
                </a:lnTo>
                <a:lnTo>
                  <a:pt x="47474" y="62262"/>
                </a:lnTo>
                <a:lnTo>
                  <a:pt x="43556" y="62936"/>
                </a:lnTo>
                <a:lnTo>
                  <a:pt x="40943" y="64180"/>
                </a:lnTo>
                <a:lnTo>
                  <a:pt x="39202" y="65803"/>
                </a:lnTo>
                <a:lnTo>
                  <a:pt x="38041" y="67678"/>
                </a:lnTo>
                <a:lnTo>
                  <a:pt x="36473" y="68929"/>
                </a:lnTo>
                <a:lnTo>
                  <a:pt x="34634" y="69763"/>
                </a:lnTo>
                <a:lnTo>
                  <a:pt x="28929" y="71332"/>
                </a:lnTo>
                <a:lnTo>
                  <a:pt x="32473" y="71401"/>
                </a:lnTo>
                <a:lnTo>
                  <a:pt x="101438" y="71430"/>
                </a:lnTo>
                <a:lnTo>
                  <a:pt x="107313" y="72224"/>
                </a:lnTo>
                <a:lnTo>
                  <a:pt x="112817" y="73546"/>
                </a:lnTo>
                <a:lnTo>
                  <a:pt x="118074" y="75222"/>
                </a:lnTo>
                <a:lnTo>
                  <a:pt x="121579" y="77133"/>
                </a:lnTo>
                <a:lnTo>
                  <a:pt x="123915" y="79201"/>
                </a:lnTo>
                <a:lnTo>
                  <a:pt x="127305" y="83615"/>
                </a:lnTo>
                <a:lnTo>
                  <a:pt x="131457" y="88222"/>
                </a:lnTo>
                <a:lnTo>
                  <a:pt x="132882" y="90562"/>
                </a:lnTo>
                <a:lnTo>
                  <a:pt x="134465" y="95279"/>
                </a:lnTo>
                <a:lnTo>
                  <a:pt x="135169" y="100021"/>
                </a:lnTo>
                <a:lnTo>
                  <a:pt x="135356" y="102397"/>
                </a:lnTo>
                <a:lnTo>
                  <a:pt x="134687" y="104775"/>
                </a:lnTo>
                <a:lnTo>
                  <a:pt x="131828" y="109533"/>
                </a:lnTo>
                <a:lnTo>
                  <a:pt x="129954" y="112707"/>
                </a:lnTo>
                <a:lnTo>
                  <a:pt x="127911" y="116410"/>
                </a:lnTo>
                <a:lnTo>
                  <a:pt x="125755" y="120467"/>
                </a:lnTo>
                <a:lnTo>
                  <a:pt x="123524" y="123965"/>
                </a:lnTo>
                <a:lnTo>
                  <a:pt x="121243" y="127091"/>
                </a:lnTo>
                <a:lnTo>
                  <a:pt x="118929" y="129968"/>
                </a:lnTo>
                <a:lnTo>
                  <a:pt x="116592" y="132680"/>
                </a:lnTo>
                <a:lnTo>
                  <a:pt x="114241" y="135282"/>
                </a:lnTo>
                <a:lnTo>
                  <a:pt x="109511" y="140290"/>
                </a:lnTo>
                <a:lnTo>
                  <a:pt x="97628" y="152366"/>
                </a:lnTo>
                <a:lnTo>
                  <a:pt x="95248" y="153963"/>
                </a:lnTo>
                <a:lnTo>
                  <a:pt x="92867" y="155027"/>
                </a:lnTo>
                <a:lnTo>
                  <a:pt x="90486" y="155736"/>
                </a:lnTo>
                <a:lnTo>
                  <a:pt x="88106" y="157003"/>
                </a:lnTo>
                <a:lnTo>
                  <a:pt x="85724" y="158641"/>
                </a:lnTo>
                <a:lnTo>
                  <a:pt x="79992" y="163181"/>
                </a:lnTo>
                <a:lnTo>
                  <a:pt x="78729" y="162760"/>
                </a:lnTo>
                <a:lnTo>
                  <a:pt x="75207" y="160175"/>
                </a:lnTo>
                <a:lnTo>
                  <a:pt x="71438" y="15715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898"/>
          <p:cNvSpPr/>
          <p:nvPr/>
        </p:nvSpPr>
        <p:spPr>
          <a:xfrm>
            <a:off x="7122318" y="1443037"/>
            <a:ext cx="118068" cy="264320"/>
          </a:xfrm>
          <a:custGeom>
            <a:avLst/>
            <a:gdLst/>
            <a:ahLst/>
            <a:cxnLst/>
            <a:rect l="0" t="0" r="0" b="0"/>
            <a:pathLst>
              <a:path w="118068" h="264320">
                <a:moveTo>
                  <a:pt x="0" y="0"/>
                </a:moveTo>
                <a:lnTo>
                  <a:pt x="31642" y="0"/>
                </a:lnTo>
                <a:lnTo>
                  <a:pt x="36176" y="794"/>
                </a:lnTo>
                <a:lnTo>
                  <a:pt x="39992" y="2117"/>
                </a:lnTo>
                <a:lnTo>
                  <a:pt x="55613" y="9943"/>
                </a:lnTo>
                <a:lnTo>
                  <a:pt x="60888" y="12185"/>
                </a:lnTo>
                <a:lnTo>
                  <a:pt x="66786" y="14473"/>
                </a:lnTo>
                <a:lnTo>
                  <a:pt x="73099" y="16793"/>
                </a:lnTo>
                <a:lnTo>
                  <a:pt x="78102" y="19133"/>
                </a:lnTo>
                <a:lnTo>
                  <a:pt x="82231" y="21486"/>
                </a:lnTo>
                <a:lnTo>
                  <a:pt x="85776" y="23849"/>
                </a:lnTo>
                <a:lnTo>
                  <a:pt x="89728" y="27012"/>
                </a:lnTo>
                <a:lnTo>
                  <a:pt x="93950" y="30708"/>
                </a:lnTo>
                <a:lnTo>
                  <a:pt x="98352" y="34760"/>
                </a:lnTo>
                <a:lnTo>
                  <a:pt x="102081" y="39048"/>
                </a:lnTo>
                <a:lnTo>
                  <a:pt x="105360" y="43495"/>
                </a:lnTo>
                <a:lnTo>
                  <a:pt x="108340" y="48046"/>
                </a:lnTo>
                <a:lnTo>
                  <a:pt x="110327" y="52668"/>
                </a:lnTo>
                <a:lnTo>
                  <a:pt x="111652" y="57337"/>
                </a:lnTo>
                <a:lnTo>
                  <a:pt x="112534" y="62037"/>
                </a:lnTo>
                <a:lnTo>
                  <a:pt x="113917" y="67552"/>
                </a:lnTo>
                <a:lnTo>
                  <a:pt x="115632" y="73610"/>
                </a:lnTo>
                <a:lnTo>
                  <a:pt x="117570" y="80029"/>
                </a:lnTo>
                <a:lnTo>
                  <a:pt x="118067" y="85897"/>
                </a:lnTo>
                <a:lnTo>
                  <a:pt x="117605" y="91396"/>
                </a:lnTo>
                <a:lnTo>
                  <a:pt x="116504" y="96649"/>
                </a:lnTo>
                <a:lnTo>
                  <a:pt x="115769" y="102533"/>
                </a:lnTo>
                <a:lnTo>
                  <a:pt x="115279" y="108836"/>
                </a:lnTo>
                <a:lnTo>
                  <a:pt x="114953" y="115420"/>
                </a:lnTo>
                <a:lnTo>
                  <a:pt x="113942" y="121397"/>
                </a:lnTo>
                <a:lnTo>
                  <a:pt x="112474" y="126969"/>
                </a:lnTo>
                <a:lnTo>
                  <a:pt x="110701" y="132271"/>
                </a:lnTo>
                <a:lnTo>
                  <a:pt x="107932" y="138187"/>
                </a:lnTo>
                <a:lnTo>
                  <a:pt x="104499" y="144512"/>
                </a:lnTo>
                <a:lnTo>
                  <a:pt x="100622" y="151110"/>
                </a:lnTo>
                <a:lnTo>
                  <a:pt x="98038" y="156303"/>
                </a:lnTo>
                <a:lnTo>
                  <a:pt x="95166" y="164189"/>
                </a:lnTo>
                <a:lnTo>
                  <a:pt x="92812" y="168990"/>
                </a:lnTo>
                <a:lnTo>
                  <a:pt x="89657" y="174573"/>
                </a:lnTo>
                <a:lnTo>
                  <a:pt x="85965" y="180676"/>
                </a:lnTo>
                <a:lnTo>
                  <a:pt x="82710" y="185538"/>
                </a:lnTo>
                <a:lnTo>
                  <a:pt x="79747" y="189573"/>
                </a:lnTo>
                <a:lnTo>
                  <a:pt x="76977" y="193057"/>
                </a:lnTo>
                <a:lnTo>
                  <a:pt x="74337" y="196967"/>
                </a:lnTo>
                <a:lnTo>
                  <a:pt x="71783" y="201162"/>
                </a:lnTo>
                <a:lnTo>
                  <a:pt x="69287" y="205545"/>
                </a:lnTo>
                <a:lnTo>
                  <a:pt x="64396" y="214649"/>
                </a:lnTo>
                <a:lnTo>
                  <a:pt x="61981" y="219299"/>
                </a:lnTo>
                <a:lnTo>
                  <a:pt x="59577" y="223193"/>
                </a:lnTo>
                <a:lnTo>
                  <a:pt x="57180" y="226583"/>
                </a:lnTo>
                <a:lnTo>
                  <a:pt x="54789" y="229637"/>
                </a:lnTo>
                <a:lnTo>
                  <a:pt x="52401" y="233260"/>
                </a:lnTo>
                <a:lnTo>
                  <a:pt x="50016" y="237263"/>
                </a:lnTo>
                <a:lnTo>
                  <a:pt x="47631" y="241519"/>
                </a:lnTo>
                <a:lnTo>
                  <a:pt x="45248" y="245150"/>
                </a:lnTo>
                <a:lnTo>
                  <a:pt x="42866" y="248365"/>
                </a:lnTo>
                <a:lnTo>
                  <a:pt x="40484" y="251301"/>
                </a:lnTo>
                <a:lnTo>
                  <a:pt x="37837" y="256681"/>
                </a:lnTo>
                <a:lnTo>
                  <a:pt x="37131" y="259227"/>
                </a:lnTo>
                <a:lnTo>
                  <a:pt x="35866" y="260924"/>
                </a:lnTo>
                <a:lnTo>
                  <a:pt x="34230" y="262056"/>
                </a:lnTo>
                <a:lnTo>
                  <a:pt x="28575" y="2643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899"/>
          <p:cNvSpPr/>
          <p:nvPr/>
        </p:nvSpPr>
        <p:spPr>
          <a:xfrm>
            <a:off x="7273454" y="1450181"/>
            <a:ext cx="106040" cy="250032"/>
          </a:xfrm>
          <a:custGeom>
            <a:avLst/>
            <a:gdLst/>
            <a:ahLst/>
            <a:cxnLst/>
            <a:rect l="0" t="0" r="0" b="0"/>
            <a:pathLst>
              <a:path w="106040" h="250032">
                <a:moveTo>
                  <a:pt x="84608" y="0"/>
                </a:moveTo>
                <a:lnTo>
                  <a:pt x="77759" y="0"/>
                </a:lnTo>
                <a:lnTo>
                  <a:pt x="77551" y="3792"/>
                </a:lnTo>
                <a:lnTo>
                  <a:pt x="76729" y="4909"/>
                </a:lnTo>
                <a:lnTo>
                  <a:pt x="75386" y="5654"/>
                </a:lnTo>
                <a:lnTo>
                  <a:pt x="73698" y="6151"/>
                </a:lnTo>
                <a:lnTo>
                  <a:pt x="72572" y="7275"/>
                </a:lnTo>
                <a:lnTo>
                  <a:pt x="71821" y="8819"/>
                </a:lnTo>
                <a:lnTo>
                  <a:pt x="71320" y="10642"/>
                </a:lnTo>
                <a:lnTo>
                  <a:pt x="68649" y="14784"/>
                </a:lnTo>
                <a:lnTo>
                  <a:pt x="66825" y="16999"/>
                </a:lnTo>
                <a:lnTo>
                  <a:pt x="64815" y="19270"/>
                </a:lnTo>
                <a:lnTo>
                  <a:pt x="60465" y="23910"/>
                </a:lnTo>
                <a:lnTo>
                  <a:pt x="58194" y="27053"/>
                </a:lnTo>
                <a:lnTo>
                  <a:pt x="55886" y="30735"/>
                </a:lnTo>
                <a:lnTo>
                  <a:pt x="53554" y="34777"/>
                </a:lnTo>
                <a:lnTo>
                  <a:pt x="48846" y="43502"/>
                </a:lnTo>
                <a:lnTo>
                  <a:pt x="39356" y="62039"/>
                </a:lnTo>
                <a:lnTo>
                  <a:pt x="36977" y="67553"/>
                </a:lnTo>
                <a:lnTo>
                  <a:pt x="34598" y="73610"/>
                </a:lnTo>
                <a:lnTo>
                  <a:pt x="32218" y="80030"/>
                </a:lnTo>
                <a:lnTo>
                  <a:pt x="29838" y="85897"/>
                </a:lnTo>
                <a:lnTo>
                  <a:pt x="27457" y="91396"/>
                </a:lnTo>
                <a:lnTo>
                  <a:pt x="22696" y="101739"/>
                </a:lnTo>
                <a:lnTo>
                  <a:pt x="10789" y="126120"/>
                </a:lnTo>
                <a:lnTo>
                  <a:pt x="9202" y="131705"/>
                </a:lnTo>
                <a:lnTo>
                  <a:pt x="8144" y="137809"/>
                </a:lnTo>
                <a:lnTo>
                  <a:pt x="7438" y="144260"/>
                </a:lnTo>
                <a:lnTo>
                  <a:pt x="6174" y="149355"/>
                </a:lnTo>
                <a:lnTo>
                  <a:pt x="4537" y="153545"/>
                </a:lnTo>
                <a:lnTo>
                  <a:pt x="2653" y="157132"/>
                </a:lnTo>
                <a:lnTo>
                  <a:pt x="1396" y="161905"/>
                </a:lnTo>
                <a:lnTo>
                  <a:pt x="559" y="167468"/>
                </a:lnTo>
                <a:lnTo>
                  <a:pt x="0" y="173557"/>
                </a:lnTo>
                <a:lnTo>
                  <a:pt x="422" y="178411"/>
                </a:lnTo>
                <a:lnTo>
                  <a:pt x="1497" y="182441"/>
                </a:lnTo>
                <a:lnTo>
                  <a:pt x="3007" y="185921"/>
                </a:lnTo>
                <a:lnTo>
                  <a:pt x="4013" y="189828"/>
                </a:lnTo>
                <a:lnTo>
                  <a:pt x="4684" y="194021"/>
                </a:lnTo>
                <a:lnTo>
                  <a:pt x="5131" y="198403"/>
                </a:lnTo>
                <a:lnTo>
                  <a:pt x="6224" y="202119"/>
                </a:lnTo>
                <a:lnTo>
                  <a:pt x="7745" y="205390"/>
                </a:lnTo>
                <a:lnTo>
                  <a:pt x="9554" y="208364"/>
                </a:lnTo>
                <a:lnTo>
                  <a:pt x="12347" y="211140"/>
                </a:lnTo>
                <a:lnTo>
                  <a:pt x="15797" y="213785"/>
                </a:lnTo>
                <a:lnTo>
                  <a:pt x="19684" y="216342"/>
                </a:lnTo>
                <a:lnTo>
                  <a:pt x="23069" y="218840"/>
                </a:lnTo>
                <a:lnTo>
                  <a:pt x="26119" y="221300"/>
                </a:lnTo>
                <a:lnTo>
                  <a:pt x="28947" y="223733"/>
                </a:lnTo>
                <a:lnTo>
                  <a:pt x="31625" y="226149"/>
                </a:lnTo>
                <a:lnTo>
                  <a:pt x="36719" y="230950"/>
                </a:lnTo>
                <a:lnTo>
                  <a:pt x="39188" y="232548"/>
                </a:lnTo>
                <a:lnTo>
                  <a:pt x="41628" y="233613"/>
                </a:lnTo>
                <a:lnTo>
                  <a:pt x="44048" y="234323"/>
                </a:lnTo>
                <a:lnTo>
                  <a:pt x="47250" y="235590"/>
                </a:lnTo>
                <a:lnTo>
                  <a:pt x="50971" y="237229"/>
                </a:lnTo>
                <a:lnTo>
                  <a:pt x="55040" y="239115"/>
                </a:lnTo>
                <a:lnTo>
                  <a:pt x="58546" y="240372"/>
                </a:lnTo>
                <a:lnTo>
                  <a:pt x="61677" y="241211"/>
                </a:lnTo>
                <a:lnTo>
                  <a:pt x="64558" y="241770"/>
                </a:lnTo>
                <a:lnTo>
                  <a:pt x="68066" y="242936"/>
                </a:lnTo>
                <a:lnTo>
                  <a:pt x="71993" y="244507"/>
                </a:lnTo>
                <a:lnTo>
                  <a:pt x="82117" y="248940"/>
                </a:lnTo>
                <a:lnTo>
                  <a:pt x="84535" y="249304"/>
                </a:lnTo>
                <a:lnTo>
                  <a:pt x="87734" y="249546"/>
                </a:lnTo>
                <a:lnTo>
                  <a:pt x="96691" y="249935"/>
                </a:lnTo>
                <a:lnTo>
                  <a:pt x="106039" y="2500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900"/>
          <p:cNvSpPr/>
          <p:nvPr/>
        </p:nvSpPr>
        <p:spPr>
          <a:xfrm>
            <a:off x="7393781" y="1585912"/>
            <a:ext cx="100013" cy="7145"/>
          </a:xfrm>
          <a:custGeom>
            <a:avLst/>
            <a:gdLst/>
            <a:ahLst/>
            <a:cxnLst/>
            <a:rect l="0" t="0" r="0" b="0"/>
            <a:pathLst>
              <a:path w="100013" h="7145">
                <a:moveTo>
                  <a:pt x="0" y="7144"/>
                </a:moveTo>
                <a:lnTo>
                  <a:pt x="72729" y="7144"/>
                </a:lnTo>
                <a:lnTo>
                  <a:pt x="75474" y="6350"/>
                </a:lnTo>
                <a:lnTo>
                  <a:pt x="78097" y="5027"/>
                </a:lnTo>
                <a:lnTo>
                  <a:pt x="80640" y="3351"/>
                </a:lnTo>
                <a:lnTo>
                  <a:pt x="83129" y="2234"/>
                </a:lnTo>
                <a:lnTo>
                  <a:pt x="85582" y="1489"/>
                </a:lnTo>
                <a:lnTo>
                  <a:pt x="88011" y="993"/>
                </a:lnTo>
                <a:lnTo>
                  <a:pt x="90424" y="662"/>
                </a:lnTo>
                <a:lnTo>
                  <a:pt x="92826" y="441"/>
                </a:lnTo>
                <a:lnTo>
                  <a:pt x="10001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901"/>
          <p:cNvSpPr/>
          <p:nvPr/>
        </p:nvSpPr>
        <p:spPr>
          <a:xfrm>
            <a:off x="7522368" y="1514475"/>
            <a:ext cx="42864" cy="157163"/>
          </a:xfrm>
          <a:custGeom>
            <a:avLst/>
            <a:gdLst/>
            <a:ahLst/>
            <a:cxnLst/>
            <a:rect l="0" t="0" r="0" b="0"/>
            <a:pathLst>
              <a:path w="42864" h="157163">
                <a:moveTo>
                  <a:pt x="0" y="0"/>
                </a:moveTo>
                <a:lnTo>
                  <a:pt x="0" y="9943"/>
                </a:lnTo>
                <a:lnTo>
                  <a:pt x="794" y="12185"/>
                </a:lnTo>
                <a:lnTo>
                  <a:pt x="2116" y="14473"/>
                </a:lnTo>
                <a:lnTo>
                  <a:pt x="3793" y="16792"/>
                </a:lnTo>
                <a:lnTo>
                  <a:pt x="4116" y="19132"/>
                </a:lnTo>
                <a:lnTo>
                  <a:pt x="3538" y="21486"/>
                </a:lnTo>
                <a:lnTo>
                  <a:pt x="2359" y="23849"/>
                </a:lnTo>
                <a:lnTo>
                  <a:pt x="2366" y="26218"/>
                </a:lnTo>
                <a:lnTo>
                  <a:pt x="3165" y="28591"/>
                </a:lnTo>
                <a:lnTo>
                  <a:pt x="4491" y="30967"/>
                </a:lnTo>
                <a:lnTo>
                  <a:pt x="5375" y="34138"/>
                </a:lnTo>
                <a:lnTo>
                  <a:pt x="5965" y="37840"/>
                </a:lnTo>
                <a:lnTo>
                  <a:pt x="6358" y="41895"/>
                </a:lnTo>
                <a:lnTo>
                  <a:pt x="6620" y="46186"/>
                </a:lnTo>
                <a:lnTo>
                  <a:pt x="6911" y="55187"/>
                </a:lnTo>
                <a:lnTo>
                  <a:pt x="7097" y="68992"/>
                </a:lnTo>
                <a:lnTo>
                  <a:pt x="7123" y="77229"/>
                </a:lnTo>
                <a:lnTo>
                  <a:pt x="7924" y="81649"/>
                </a:lnTo>
                <a:lnTo>
                  <a:pt x="9252" y="86182"/>
                </a:lnTo>
                <a:lnTo>
                  <a:pt x="10931" y="90792"/>
                </a:lnTo>
                <a:lnTo>
                  <a:pt x="12049" y="94659"/>
                </a:lnTo>
                <a:lnTo>
                  <a:pt x="12796" y="98031"/>
                </a:lnTo>
                <a:lnTo>
                  <a:pt x="13292" y="101073"/>
                </a:lnTo>
                <a:lnTo>
                  <a:pt x="14419" y="104688"/>
                </a:lnTo>
                <a:lnTo>
                  <a:pt x="15962" y="108686"/>
                </a:lnTo>
                <a:lnTo>
                  <a:pt x="17785" y="112938"/>
                </a:lnTo>
                <a:lnTo>
                  <a:pt x="19001" y="116567"/>
                </a:lnTo>
                <a:lnTo>
                  <a:pt x="19811" y="119780"/>
                </a:lnTo>
                <a:lnTo>
                  <a:pt x="20351" y="122716"/>
                </a:lnTo>
                <a:lnTo>
                  <a:pt x="21504" y="126260"/>
                </a:lnTo>
                <a:lnTo>
                  <a:pt x="23069" y="130211"/>
                </a:lnTo>
                <a:lnTo>
                  <a:pt x="24904" y="134432"/>
                </a:lnTo>
                <a:lnTo>
                  <a:pt x="26127" y="138040"/>
                </a:lnTo>
                <a:lnTo>
                  <a:pt x="26944" y="141239"/>
                </a:lnTo>
                <a:lnTo>
                  <a:pt x="28253" y="148284"/>
                </a:lnTo>
                <a:lnTo>
                  <a:pt x="29154" y="149656"/>
                </a:lnTo>
                <a:lnTo>
                  <a:pt x="30549" y="151364"/>
                </a:lnTo>
                <a:lnTo>
                  <a:pt x="35417" y="156822"/>
                </a:lnTo>
                <a:lnTo>
                  <a:pt x="36311" y="156936"/>
                </a:lnTo>
                <a:lnTo>
                  <a:pt x="37701" y="157011"/>
                </a:lnTo>
                <a:lnTo>
                  <a:pt x="42863" y="1571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902"/>
          <p:cNvSpPr/>
          <p:nvPr/>
        </p:nvSpPr>
        <p:spPr>
          <a:xfrm>
            <a:off x="7586662" y="1457325"/>
            <a:ext cx="142749" cy="250032"/>
          </a:xfrm>
          <a:custGeom>
            <a:avLst/>
            <a:gdLst/>
            <a:ahLst/>
            <a:cxnLst/>
            <a:rect l="0" t="0" r="0" b="0"/>
            <a:pathLst>
              <a:path w="142749" h="250032">
                <a:moveTo>
                  <a:pt x="0" y="0"/>
                </a:moveTo>
                <a:lnTo>
                  <a:pt x="7585" y="0"/>
                </a:lnTo>
                <a:lnTo>
                  <a:pt x="9820" y="793"/>
                </a:lnTo>
                <a:lnTo>
                  <a:pt x="11309" y="2116"/>
                </a:lnTo>
                <a:lnTo>
                  <a:pt x="12302" y="3792"/>
                </a:lnTo>
                <a:lnTo>
                  <a:pt x="13757" y="4909"/>
                </a:lnTo>
                <a:lnTo>
                  <a:pt x="15522" y="5654"/>
                </a:lnTo>
                <a:lnTo>
                  <a:pt x="17491" y="6150"/>
                </a:lnTo>
                <a:lnTo>
                  <a:pt x="21186" y="6481"/>
                </a:lnTo>
                <a:lnTo>
                  <a:pt x="26030" y="6702"/>
                </a:lnTo>
                <a:lnTo>
                  <a:pt x="31641" y="6849"/>
                </a:lnTo>
                <a:lnTo>
                  <a:pt x="36969" y="7741"/>
                </a:lnTo>
                <a:lnTo>
                  <a:pt x="42108" y="9129"/>
                </a:lnTo>
                <a:lnTo>
                  <a:pt x="65556" y="17061"/>
                </a:lnTo>
                <a:lnTo>
                  <a:pt x="71486" y="20105"/>
                </a:lnTo>
                <a:lnTo>
                  <a:pt x="77026" y="23722"/>
                </a:lnTo>
                <a:lnTo>
                  <a:pt x="82307" y="27721"/>
                </a:lnTo>
                <a:lnTo>
                  <a:pt x="87415" y="31180"/>
                </a:lnTo>
                <a:lnTo>
                  <a:pt x="92408" y="34280"/>
                </a:lnTo>
                <a:lnTo>
                  <a:pt x="97324" y="37141"/>
                </a:lnTo>
                <a:lnTo>
                  <a:pt x="102189" y="40636"/>
                </a:lnTo>
                <a:lnTo>
                  <a:pt x="107019" y="44553"/>
                </a:lnTo>
                <a:lnTo>
                  <a:pt x="111828" y="48752"/>
                </a:lnTo>
                <a:lnTo>
                  <a:pt x="115827" y="53138"/>
                </a:lnTo>
                <a:lnTo>
                  <a:pt x="119287" y="57650"/>
                </a:lnTo>
                <a:lnTo>
                  <a:pt x="122387" y="62246"/>
                </a:lnTo>
                <a:lnTo>
                  <a:pt x="125247" y="66897"/>
                </a:lnTo>
                <a:lnTo>
                  <a:pt x="127948" y="71585"/>
                </a:lnTo>
                <a:lnTo>
                  <a:pt x="130542" y="76299"/>
                </a:lnTo>
                <a:lnTo>
                  <a:pt x="133066" y="81822"/>
                </a:lnTo>
                <a:lnTo>
                  <a:pt x="135542" y="87885"/>
                </a:lnTo>
                <a:lnTo>
                  <a:pt x="137986" y="94309"/>
                </a:lnTo>
                <a:lnTo>
                  <a:pt x="139616" y="100179"/>
                </a:lnTo>
                <a:lnTo>
                  <a:pt x="140703" y="105679"/>
                </a:lnTo>
                <a:lnTo>
                  <a:pt x="141426" y="110934"/>
                </a:lnTo>
                <a:lnTo>
                  <a:pt x="141910" y="116025"/>
                </a:lnTo>
                <a:lnTo>
                  <a:pt x="142232" y="121006"/>
                </a:lnTo>
                <a:lnTo>
                  <a:pt x="142446" y="125914"/>
                </a:lnTo>
                <a:lnTo>
                  <a:pt x="142685" y="135601"/>
                </a:lnTo>
                <a:lnTo>
                  <a:pt x="142748" y="140407"/>
                </a:lnTo>
                <a:lnTo>
                  <a:pt x="141997" y="145198"/>
                </a:lnTo>
                <a:lnTo>
                  <a:pt x="140701" y="149980"/>
                </a:lnTo>
                <a:lnTo>
                  <a:pt x="139045" y="154755"/>
                </a:lnTo>
                <a:lnTo>
                  <a:pt x="137147" y="159526"/>
                </a:lnTo>
                <a:lnTo>
                  <a:pt x="135088" y="164294"/>
                </a:lnTo>
                <a:lnTo>
                  <a:pt x="132921" y="169060"/>
                </a:lnTo>
                <a:lnTo>
                  <a:pt x="131476" y="173826"/>
                </a:lnTo>
                <a:lnTo>
                  <a:pt x="130514" y="178590"/>
                </a:lnTo>
                <a:lnTo>
                  <a:pt x="129872" y="183353"/>
                </a:lnTo>
                <a:lnTo>
                  <a:pt x="128650" y="188117"/>
                </a:lnTo>
                <a:lnTo>
                  <a:pt x="127041" y="192880"/>
                </a:lnTo>
                <a:lnTo>
                  <a:pt x="125176" y="197642"/>
                </a:lnTo>
                <a:lnTo>
                  <a:pt x="123138" y="202405"/>
                </a:lnTo>
                <a:lnTo>
                  <a:pt x="118757" y="211931"/>
                </a:lnTo>
                <a:lnTo>
                  <a:pt x="116477" y="215899"/>
                </a:lnTo>
                <a:lnTo>
                  <a:pt x="114164" y="219339"/>
                </a:lnTo>
                <a:lnTo>
                  <a:pt x="111829" y="222426"/>
                </a:lnTo>
                <a:lnTo>
                  <a:pt x="108683" y="225277"/>
                </a:lnTo>
                <a:lnTo>
                  <a:pt x="105000" y="227972"/>
                </a:lnTo>
                <a:lnTo>
                  <a:pt x="100956" y="230563"/>
                </a:lnTo>
                <a:lnTo>
                  <a:pt x="97467" y="233083"/>
                </a:lnTo>
                <a:lnTo>
                  <a:pt x="94347" y="235558"/>
                </a:lnTo>
                <a:lnTo>
                  <a:pt x="91473" y="238000"/>
                </a:lnTo>
                <a:lnTo>
                  <a:pt x="88764" y="239629"/>
                </a:lnTo>
                <a:lnTo>
                  <a:pt x="86163" y="240715"/>
                </a:lnTo>
                <a:lnTo>
                  <a:pt x="83635" y="241439"/>
                </a:lnTo>
                <a:lnTo>
                  <a:pt x="81157" y="242715"/>
                </a:lnTo>
                <a:lnTo>
                  <a:pt x="78711" y="244360"/>
                </a:lnTo>
                <a:lnTo>
                  <a:pt x="72874" y="248911"/>
                </a:lnTo>
                <a:lnTo>
                  <a:pt x="69959" y="249533"/>
                </a:lnTo>
                <a:lnTo>
                  <a:pt x="66018" y="249809"/>
                </a:lnTo>
                <a:lnTo>
                  <a:pt x="57150" y="2500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903"/>
          <p:cNvSpPr/>
          <p:nvPr/>
        </p:nvSpPr>
        <p:spPr>
          <a:xfrm>
            <a:off x="4872037" y="1807368"/>
            <a:ext cx="2771776" cy="64295"/>
          </a:xfrm>
          <a:custGeom>
            <a:avLst/>
            <a:gdLst/>
            <a:ahLst/>
            <a:cxnLst/>
            <a:rect l="0" t="0" r="0" b="0"/>
            <a:pathLst>
              <a:path w="2771776" h="64295">
                <a:moveTo>
                  <a:pt x="0" y="64294"/>
                </a:moveTo>
                <a:lnTo>
                  <a:pt x="23151" y="64294"/>
                </a:lnTo>
                <a:lnTo>
                  <a:pt x="26546" y="63500"/>
                </a:lnTo>
                <a:lnTo>
                  <a:pt x="30397" y="62177"/>
                </a:lnTo>
                <a:lnTo>
                  <a:pt x="34553" y="60502"/>
                </a:lnTo>
                <a:lnTo>
                  <a:pt x="43403" y="58640"/>
                </a:lnTo>
                <a:lnTo>
                  <a:pt x="73873" y="57237"/>
                </a:lnTo>
                <a:lnTo>
                  <a:pt x="79411" y="56415"/>
                </a:lnTo>
                <a:lnTo>
                  <a:pt x="84691" y="55072"/>
                </a:lnTo>
                <a:lnTo>
                  <a:pt x="89798" y="53384"/>
                </a:lnTo>
                <a:lnTo>
                  <a:pt x="101823" y="51508"/>
                </a:lnTo>
                <a:lnTo>
                  <a:pt x="115105" y="49880"/>
                </a:lnTo>
                <a:lnTo>
                  <a:pt x="121980" y="48335"/>
                </a:lnTo>
                <a:lnTo>
                  <a:pt x="128945" y="46511"/>
                </a:lnTo>
                <a:lnTo>
                  <a:pt x="135970" y="45295"/>
                </a:lnTo>
                <a:lnTo>
                  <a:pt x="150125" y="43944"/>
                </a:lnTo>
                <a:lnTo>
                  <a:pt x="157233" y="42790"/>
                </a:lnTo>
                <a:lnTo>
                  <a:pt x="164354" y="41227"/>
                </a:lnTo>
                <a:lnTo>
                  <a:pt x="171481" y="39391"/>
                </a:lnTo>
                <a:lnTo>
                  <a:pt x="179409" y="38167"/>
                </a:lnTo>
                <a:lnTo>
                  <a:pt x="196683" y="36807"/>
                </a:lnTo>
                <a:lnTo>
                  <a:pt x="204941" y="35651"/>
                </a:lnTo>
                <a:lnTo>
                  <a:pt x="212827" y="34086"/>
                </a:lnTo>
                <a:lnTo>
                  <a:pt x="220466" y="32249"/>
                </a:lnTo>
                <a:lnTo>
                  <a:pt x="228734" y="31024"/>
                </a:lnTo>
                <a:lnTo>
                  <a:pt x="262699" y="29059"/>
                </a:lnTo>
                <a:lnTo>
                  <a:pt x="305527" y="27845"/>
                </a:lnTo>
                <a:lnTo>
                  <a:pt x="314810" y="26501"/>
                </a:lnTo>
                <a:lnTo>
                  <a:pt x="324173" y="24811"/>
                </a:lnTo>
                <a:lnTo>
                  <a:pt x="340927" y="22934"/>
                </a:lnTo>
                <a:lnTo>
                  <a:pt x="374878" y="21728"/>
                </a:lnTo>
                <a:lnTo>
                  <a:pt x="384062" y="20836"/>
                </a:lnTo>
                <a:lnTo>
                  <a:pt x="393360" y="19447"/>
                </a:lnTo>
                <a:lnTo>
                  <a:pt x="402734" y="17727"/>
                </a:lnTo>
                <a:lnTo>
                  <a:pt x="421616" y="15816"/>
                </a:lnTo>
                <a:lnTo>
                  <a:pt x="498108" y="14377"/>
                </a:lnTo>
                <a:lnTo>
                  <a:pt x="509077" y="13554"/>
                </a:lnTo>
                <a:lnTo>
                  <a:pt x="519567" y="12211"/>
                </a:lnTo>
                <a:lnTo>
                  <a:pt x="529734" y="10522"/>
                </a:lnTo>
                <a:lnTo>
                  <a:pt x="551614" y="8645"/>
                </a:lnTo>
                <a:lnTo>
                  <a:pt x="627352" y="7232"/>
                </a:lnTo>
                <a:lnTo>
                  <a:pt x="674108" y="6368"/>
                </a:lnTo>
                <a:lnTo>
                  <a:pt x="685943" y="5039"/>
                </a:lnTo>
                <a:lnTo>
                  <a:pt x="697802" y="3359"/>
                </a:lnTo>
                <a:lnTo>
                  <a:pt x="721561" y="1493"/>
                </a:lnTo>
                <a:lnTo>
                  <a:pt x="798714" y="88"/>
                </a:lnTo>
                <a:lnTo>
                  <a:pt x="1182460" y="0"/>
                </a:lnTo>
                <a:lnTo>
                  <a:pt x="1195501" y="794"/>
                </a:lnTo>
                <a:lnTo>
                  <a:pt x="1208957" y="2117"/>
                </a:lnTo>
                <a:lnTo>
                  <a:pt x="1222690" y="3793"/>
                </a:lnTo>
                <a:lnTo>
                  <a:pt x="1248532" y="5655"/>
                </a:lnTo>
                <a:lnTo>
                  <a:pt x="1327105" y="7013"/>
                </a:lnTo>
                <a:lnTo>
                  <a:pt x="1428079" y="7136"/>
                </a:lnTo>
                <a:lnTo>
                  <a:pt x="1442591" y="6345"/>
                </a:lnTo>
                <a:lnTo>
                  <a:pt x="1457027" y="5024"/>
                </a:lnTo>
                <a:lnTo>
                  <a:pt x="1471414" y="3349"/>
                </a:lnTo>
                <a:lnTo>
                  <a:pt x="1500100" y="1489"/>
                </a:lnTo>
                <a:lnTo>
                  <a:pt x="1576523" y="196"/>
                </a:lnTo>
                <a:lnTo>
                  <a:pt x="2489488" y="0"/>
                </a:lnTo>
                <a:lnTo>
                  <a:pt x="2504210" y="794"/>
                </a:lnTo>
                <a:lnTo>
                  <a:pt x="2517991" y="2117"/>
                </a:lnTo>
                <a:lnTo>
                  <a:pt x="2531149" y="3793"/>
                </a:lnTo>
                <a:lnTo>
                  <a:pt x="2556351" y="5655"/>
                </a:lnTo>
                <a:lnTo>
                  <a:pt x="2640741" y="7057"/>
                </a:lnTo>
                <a:lnTo>
                  <a:pt x="2771775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904"/>
          <p:cNvSpPr/>
          <p:nvPr/>
        </p:nvSpPr>
        <p:spPr>
          <a:xfrm>
            <a:off x="5908009" y="1951358"/>
            <a:ext cx="192754" cy="163193"/>
          </a:xfrm>
          <a:custGeom>
            <a:avLst/>
            <a:gdLst/>
            <a:ahLst/>
            <a:cxnLst/>
            <a:rect l="0" t="0" r="0" b="0"/>
            <a:pathLst>
              <a:path w="192754" h="163193">
                <a:moveTo>
                  <a:pt x="14159" y="34604"/>
                </a:moveTo>
                <a:lnTo>
                  <a:pt x="14159" y="30812"/>
                </a:lnTo>
                <a:lnTo>
                  <a:pt x="14953" y="29694"/>
                </a:lnTo>
                <a:lnTo>
                  <a:pt x="16276" y="28950"/>
                </a:lnTo>
                <a:lnTo>
                  <a:pt x="17952" y="28453"/>
                </a:lnTo>
                <a:lnTo>
                  <a:pt x="19069" y="27328"/>
                </a:lnTo>
                <a:lnTo>
                  <a:pt x="19814" y="25785"/>
                </a:lnTo>
                <a:lnTo>
                  <a:pt x="20310" y="23962"/>
                </a:lnTo>
                <a:lnTo>
                  <a:pt x="22978" y="19820"/>
                </a:lnTo>
                <a:lnTo>
                  <a:pt x="24801" y="17604"/>
                </a:lnTo>
                <a:lnTo>
                  <a:pt x="27604" y="15333"/>
                </a:lnTo>
                <a:lnTo>
                  <a:pt x="31060" y="13026"/>
                </a:lnTo>
                <a:lnTo>
                  <a:pt x="34951" y="10693"/>
                </a:lnTo>
                <a:lnTo>
                  <a:pt x="39133" y="9139"/>
                </a:lnTo>
                <a:lnTo>
                  <a:pt x="43509" y="8102"/>
                </a:lnTo>
                <a:lnTo>
                  <a:pt x="48013" y="7411"/>
                </a:lnTo>
                <a:lnTo>
                  <a:pt x="52603" y="6157"/>
                </a:lnTo>
                <a:lnTo>
                  <a:pt x="57251" y="4527"/>
                </a:lnTo>
                <a:lnTo>
                  <a:pt x="61937" y="2646"/>
                </a:lnTo>
                <a:lnTo>
                  <a:pt x="66649" y="1393"/>
                </a:lnTo>
                <a:lnTo>
                  <a:pt x="71377" y="557"/>
                </a:lnTo>
                <a:lnTo>
                  <a:pt x="76117" y="0"/>
                </a:lnTo>
                <a:lnTo>
                  <a:pt x="80864" y="422"/>
                </a:lnTo>
                <a:lnTo>
                  <a:pt x="85617" y="1497"/>
                </a:lnTo>
                <a:lnTo>
                  <a:pt x="90373" y="3008"/>
                </a:lnTo>
                <a:lnTo>
                  <a:pt x="95924" y="4015"/>
                </a:lnTo>
                <a:lnTo>
                  <a:pt x="102007" y="4686"/>
                </a:lnTo>
                <a:lnTo>
                  <a:pt x="108443" y="5134"/>
                </a:lnTo>
                <a:lnTo>
                  <a:pt x="114321" y="6226"/>
                </a:lnTo>
                <a:lnTo>
                  <a:pt x="119828" y="7748"/>
                </a:lnTo>
                <a:lnTo>
                  <a:pt x="125086" y="9556"/>
                </a:lnTo>
                <a:lnTo>
                  <a:pt x="129386" y="11556"/>
                </a:lnTo>
                <a:lnTo>
                  <a:pt x="133046" y="13682"/>
                </a:lnTo>
                <a:lnTo>
                  <a:pt x="136280" y="15894"/>
                </a:lnTo>
                <a:lnTo>
                  <a:pt x="140023" y="18162"/>
                </a:lnTo>
                <a:lnTo>
                  <a:pt x="144106" y="20467"/>
                </a:lnTo>
                <a:lnTo>
                  <a:pt x="148415" y="22798"/>
                </a:lnTo>
                <a:lnTo>
                  <a:pt x="152082" y="25940"/>
                </a:lnTo>
                <a:lnTo>
                  <a:pt x="155320" y="29622"/>
                </a:lnTo>
                <a:lnTo>
                  <a:pt x="158273" y="33664"/>
                </a:lnTo>
                <a:lnTo>
                  <a:pt x="160241" y="37152"/>
                </a:lnTo>
                <a:lnTo>
                  <a:pt x="161554" y="40272"/>
                </a:lnTo>
                <a:lnTo>
                  <a:pt x="162428" y="43145"/>
                </a:lnTo>
                <a:lnTo>
                  <a:pt x="163012" y="46648"/>
                </a:lnTo>
                <a:lnTo>
                  <a:pt x="163401" y="50571"/>
                </a:lnTo>
                <a:lnTo>
                  <a:pt x="163659" y="54774"/>
                </a:lnTo>
                <a:lnTo>
                  <a:pt x="163948" y="63677"/>
                </a:lnTo>
                <a:lnTo>
                  <a:pt x="164025" y="68273"/>
                </a:lnTo>
                <a:lnTo>
                  <a:pt x="163282" y="72131"/>
                </a:lnTo>
                <a:lnTo>
                  <a:pt x="161993" y="75497"/>
                </a:lnTo>
                <a:lnTo>
                  <a:pt x="160340" y="78535"/>
                </a:lnTo>
                <a:lnTo>
                  <a:pt x="154222" y="90395"/>
                </a:lnTo>
                <a:lnTo>
                  <a:pt x="151190" y="94023"/>
                </a:lnTo>
                <a:lnTo>
                  <a:pt x="147582" y="97235"/>
                </a:lnTo>
                <a:lnTo>
                  <a:pt x="143589" y="100171"/>
                </a:lnTo>
                <a:lnTo>
                  <a:pt x="140133" y="102922"/>
                </a:lnTo>
                <a:lnTo>
                  <a:pt x="137036" y="105549"/>
                </a:lnTo>
                <a:lnTo>
                  <a:pt x="134177" y="108094"/>
                </a:lnTo>
                <a:lnTo>
                  <a:pt x="129890" y="111379"/>
                </a:lnTo>
                <a:lnTo>
                  <a:pt x="124651" y="115156"/>
                </a:lnTo>
                <a:lnTo>
                  <a:pt x="118777" y="119262"/>
                </a:lnTo>
                <a:lnTo>
                  <a:pt x="113273" y="122792"/>
                </a:lnTo>
                <a:lnTo>
                  <a:pt x="108016" y="125940"/>
                </a:lnTo>
                <a:lnTo>
                  <a:pt x="102925" y="128832"/>
                </a:lnTo>
                <a:lnTo>
                  <a:pt x="98736" y="131554"/>
                </a:lnTo>
                <a:lnTo>
                  <a:pt x="95150" y="134162"/>
                </a:lnTo>
                <a:lnTo>
                  <a:pt x="91966" y="136695"/>
                </a:lnTo>
                <a:lnTo>
                  <a:pt x="88255" y="139177"/>
                </a:lnTo>
                <a:lnTo>
                  <a:pt x="84194" y="141626"/>
                </a:lnTo>
                <a:lnTo>
                  <a:pt x="79899" y="144052"/>
                </a:lnTo>
                <a:lnTo>
                  <a:pt x="75449" y="145669"/>
                </a:lnTo>
                <a:lnTo>
                  <a:pt x="70894" y="146748"/>
                </a:lnTo>
                <a:lnTo>
                  <a:pt x="66270" y="147466"/>
                </a:lnTo>
                <a:lnTo>
                  <a:pt x="60806" y="148739"/>
                </a:lnTo>
                <a:lnTo>
                  <a:pt x="54782" y="150382"/>
                </a:lnTo>
                <a:lnTo>
                  <a:pt x="48385" y="152270"/>
                </a:lnTo>
                <a:lnTo>
                  <a:pt x="42532" y="153529"/>
                </a:lnTo>
                <a:lnTo>
                  <a:pt x="37044" y="154369"/>
                </a:lnTo>
                <a:lnTo>
                  <a:pt x="31797" y="154928"/>
                </a:lnTo>
                <a:lnTo>
                  <a:pt x="27505" y="155302"/>
                </a:lnTo>
                <a:lnTo>
                  <a:pt x="23850" y="155550"/>
                </a:lnTo>
                <a:lnTo>
                  <a:pt x="20620" y="155716"/>
                </a:lnTo>
                <a:lnTo>
                  <a:pt x="17673" y="155033"/>
                </a:lnTo>
                <a:lnTo>
                  <a:pt x="12281" y="152157"/>
                </a:lnTo>
                <a:lnTo>
                  <a:pt x="7239" y="150350"/>
                </a:lnTo>
                <a:lnTo>
                  <a:pt x="4783" y="149868"/>
                </a:lnTo>
                <a:lnTo>
                  <a:pt x="3146" y="148753"/>
                </a:lnTo>
                <a:lnTo>
                  <a:pt x="2055" y="147216"/>
                </a:lnTo>
                <a:lnTo>
                  <a:pt x="303" y="142838"/>
                </a:lnTo>
                <a:lnTo>
                  <a:pt x="0" y="138287"/>
                </a:lnTo>
                <a:lnTo>
                  <a:pt x="751" y="136270"/>
                </a:lnTo>
                <a:lnTo>
                  <a:pt x="3702" y="131912"/>
                </a:lnTo>
                <a:lnTo>
                  <a:pt x="5600" y="130432"/>
                </a:lnTo>
                <a:lnTo>
                  <a:pt x="7660" y="129446"/>
                </a:lnTo>
                <a:lnTo>
                  <a:pt x="12858" y="127556"/>
                </a:lnTo>
                <a:lnTo>
                  <a:pt x="16467" y="125941"/>
                </a:lnTo>
                <a:lnTo>
                  <a:pt x="20460" y="124070"/>
                </a:lnTo>
                <a:lnTo>
                  <a:pt x="24710" y="122823"/>
                </a:lnTo>
                <a:lnTo>
                  <a:pt x="29130" y="121992"/>
                </a:lnTo>
                <a:lnTo>
                  <a:pt x="33665" y="121438"/>
                </a:lnTo>
                <a:lnTo>
                  <a:pt x="38276" y="121068"/>
                </a:lnTo>
                <a:lnTo>
                  <a:pt x="42937" y="120822"/>
                </a:lnTo>
                <a:lnTo>
                  <a:pt x="47632" y="120657"/>
                </a:lnTo>
                <a:lnTo>
                  <a:pt x="65617" y="120426"/>
                </a:lnTo>
                <a:lnTo>
                  <a:pt x="82235" y="120358"/>
                </a:lnTo>
                <a:lnTo>
                  <a:pt x="87324" y="121142"/>
                </a:lnTo>
                <a:lnTo>
                  <a:pt x="92304" y="122459"/>
                </a:lnTo>
                <a:lnTo>
                  <a:pt x="115497" y="130275"/>
                </a:lnTo>
                <a:lnTo>
                  <a:pt x="120611" y="132516"/>
                </a:lnTo>
                <a:lnTo>
                  <a:pt x="124815" y="134804"/>
                </a:lnTo>
                <a:lnTo>
                  <a:pt x="128411" y="137123"/>
                </a:lnTo>
                <a:lnTo>
                  <a:pt x="132395" y="138668"/>
                </a:lnTo>
                <a:lnTo>
                  <a:pt x="136640" y="139699"/>
                </a:lnTo>
                <a:lnTo>
                  <a:pt x="141057" y="140386"/>
                </a:lnTo>
                <a:lnTo>
                  <a:pt x="145589" y="141638"/>
                </a:lnTo>
                <a:lnTo>
                  <a:pt x="150198" y="143266"/>
                </a:lnTo>
                <a:lnTo>
                  <a:pt x="154858" y="145146"/>
                </a:lnTo>
                <a:lnTo>
                  <a:pt x="159552" y="147192"/>
                </a:lnTo>
                <a:lnTo>
                  <a:pt x="169001" y="151583"/>
                </a:lnTo>
                <a:lnTo>
                  <a:pt x="172950" y="153071"/>
                </a:lnTo>
                <a:lnTo>
                  <a:pt x="176376" y="154063"/>
                </a:lnTo>
                <a:lnTo>
                  <a:pt x="179453" y="154725"/>
                </a:lnTo>
                <a:lnTo>
                  <a:pt x="181506" y="155960"/>
                </a:lnTo>
                <a:lnTo>
                  <a:pt x="182874" y="157576"/>
                </a:lnTo>
                <a:lnTo>
                  <a:pt x="183785" y="159448"/>
                </a:lnTo>
                <a:lnTo>
                  <a:pt x="185187" y="160696"/>
                </a:lnTo>
                <a:lnTo>
                  <a:pt x="186915" y="161528"/>
                </a:lnTo>
                <a:lnTo>
                  <a:pt x="192753" y="1631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905"/>
          <p:cNvSpPr/>
          <p:nvPr/>
        </p:nvSpPr>
        <p:spPr>
          <a:xfrm>
            <a:off x="6143636" y="1928812"/>
            <a:ext cx="107146" cy="178591"/>
          </a:xfrm>
          <a:custGeom>
            <a:avLst/>
            <a:gdLst/>
            <a:ahLst/>
            <a:cxnLst/>
            <a:rect l="0" t="0" r="0" b="0"/>
            <a:pathLst>
              <a:path w="107146" h="178591">
                <a:moveTo>
                  <a:pt x="35707" y="0"/>
                </a:moveTo>
                <a:lnTo>
                  <a:pt x="35707" y="9943"/>
                </a:lnTo>
                <a:lnTo>
                  <a:pt x="34914" y="12979"/>
                </a:lnTo>
                <a:lnTo>
                  <a:pt x="33591" y="16590"/>
                </a:lnTo>
                <a:lnTo>
                  <a:pt x="31915" y="20585"/>
                </a:lnTo>
                <a:lnTo>
                  <a:pt x="30797" y="24836"/>
                </a:lnTo>
                <a:lnTo>
                  <a:pt x="30053" y="29257"/>
                </a:lnTo>
                <a:lnTo>
                  <a:pt x="29556" y="33793"/>
                </a:lnTo>
                <a:lnTo>
                  <a:pt x="27638" y="38403"/>
                </a:lnTo>
                <a:lnTo>
                  <a:pt x="24771" y="43065"/>
                </a:lnTo>
                <a:lnTo>
                  <a:pt x="21273" y="47760"/>
                </a:lnTo>
                <a:lnTo>
                  <a:pt x="18147" y="53271"/>
                </a:lnTo>
                <a:lnTo>
                  <a:pt x="15269" y="59327"/>
                </a:lnTo>
                <a:lnTo>
                  <a:pt x="12557" y="65745"/>
                </a:lnTo>
                <a:lnTo>
                  <a:pt x="7426" y="77109"/>
                </a:lnTo>
                <a:lnTo>
                  <a:pt x="4947" y="82363"/>
                </a:lnTo>
                <a:lnTo>
                  <a:pt x="3294" y="88246"/>
                </a:lnTo>
                <a:lnTo>
                  <a:pt x="2193" y="94549"/>
                </a:lnTo>
                <a:lnTo>
                  <a:pt x="1458" y="101133"/>
                </a:lnTo>
                <a:lnTo>
                  <a:pt x="968" y="107109"/>
                </a:lnTo>
                <a:lnTo>
                  <a:pt x="642" y="112681"/>
                </a:lnTo>
                <a:lnTo>
                  <a:pt x="279" y="123106"/>
                </a:lnTo>
                <a:lnTo>
                  <a:pt x="46" y="142733"/>
                </a:lnTo>
                <a:lnTo>
                  <a:pt x="0" y="158104"/>
                </a:lnTo>
                <a:lnTo>
                  <a:pt x="790" y="160965"/>
                </a:lnTo>
                <a:lnTo>
                  <a:pt x="3784" y="166261"/>
                </a:lnTo>
                <a:lnTo>
                  <a:pt x="5694" y="168784"/>
                </a:lnTo>
                <a:lnTo>
                  <a:pt x="7761" y="171260"/>
                </a:lnTo>
                <a:lnTo>
                  <a:pt x="9933" y="173705"/>
                </a:lnTo>
                <a:lnTo>
                  <a:pt x="12175" y="175334"/>
                </a:lnTo>
                <a:lnTo>
                  <a:pt x="14462" y="176421"/>
                </a:lnTo>
                <a:lnTo>
                  <a:pt x="16781" y="177145"/>
                </a:lnTo>
                <a:lnTo>
                  <a:pt x="19121" y="177628"/>
                </a:lnTo>
                <a:lnTo>
                  <a:pt x="21475" y="177950"/>
                </a:lnTo>
                <a:lnTo>
                  <a:pt x="23838" y="178165"/>
                </a:lnTo>
                <a:lnTo>
                  <a:pt x="27001" y="178308"/>
                </a:lnTo>
                <a:lnTo>
                  <a:pt x="34748" y="178467"/>
                </a:lnTo>
                <a:lnTo>
                  <a:pt x="76226" y="178590"/>
                </a:lnTo>
                <a:lnTo>
                  <a:pt x="80976" y="177798"/>
                </a:lnTo>
                <a:lnTo>
                  <a:pt x="85730" y="176476"/>
                </a:lnTo>
                <a:lnTo>
                  <a:pt x="90487" y="174800"/>
                </a:lnTo>
                <a:lnTo>
                  <a:pt x="94452" y="173684"/>
                </a:lnTo>
                <a:lnTo>
                  <a:pt x="97890" y="172939"/>
                </a:lnTo>
                <a:lnTo>
                  <a:pt x="107145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906"/>
          <p:cNvSpPr/>
          <p:nvPr/>
        </p:nvSpPr>
        <p:spPr>
          <a:xfrm>
            <a:off x="6286500" y="1957421"/>
            <a:ext cx="149565" cy="170292"/>
          </a:xfrm>
          <a:custGeom>
            <a:avLst/>
            <a:gdLst/>
            <a:ahLst/>
            <a:cxnLst/>
            <a:rect l="0" t="0" r="0" b="0"/>
            <a:pathLst>
              <a:path w="149565" h="170292">
                <a:moveTo>
                  <a:pt x="0" y="21397"/>
                </a:moveTo>
                <a:lnTo>
                  <a:pt x="0" y="17605"/>
                </a:lnTo>
                <a:lnTo>
                  <a:pt x="794" y="16488"/>
                </a:lnTo>
                <a:lnTo>
                  <a:pt x="2116" y="15743"/>
                </a:lnTo>
                <a:lnTo>
                  <a:pt x="5703" y="14916"/>
                </a:lnTo>
                <a:lnTo>
                  <a:pt x="9942" y="14548"/>
                </a:lnTo>
                <a:lnTo>
                  <a:pt x="12184" y="13656"/>
                </a:lnTo>
                <a:lnTo>
                  <a:pt x="19926" y="8608"/>
                </a:lnTo>
                <a:lnTo>
                  <a:pt x="23603" y="6521"/>
                </a:lnTo>
                <a:lnTo>
                  <a:pt x="27641" y="4336"/>
                </a:lnTo>
                <a:lnTo>
                  <a:pt x="31921" y="2879"/>
                </a:lnTo>
                <a:lnTo>
                  <a:pt x="36362" y="1909"/>
                </a:lnTo>
                <a:lnTo>
                  <a:pt x="40910" y="1261"/>
                </a:lnTo>
                <a:lnTo>
                  <a:pt x="45530" y="829"/>
                </a:lnTo>
                <a:lnTo>
                  <a:pt x="50197" y="542"/>
                </a:lnTo>
                <a:lnTo>
                  <a:pt x="59616" y="222"/>
                </a:lnTo>
                <a:lnTo>
                  <a:pt x="78598" y="17"/>
                </a:lnTo>
                <a:lnTo>
                  <a:pt x="83354" y="0"/>
                </a:lnTo>
                <a:lnTo>
                  <a:pt x="87319" y="782"/>
                </a:lnTo>
                <a:lnTo>
                  <a:pt x="90757" y="2098"/>
                </a:lnTo>
                <a:lnTo>
                  <a:pt x="93842" y="3768"/>
                </a:lnTo>
                <a:lnTo>
                  <a:pt x="96692" y="5676"/>
                </a:lnTo>
                <a:lnTo>
                  <a:pt x="99386" y="7741"/>
                </a:lnTo>
                <a:lnTo>
                  <a:pt x="105621" y="12967"/>
                </a:lnTo>
                <a:lnTo>
                  <a:pt x="105339" y="14983"/>
                </a:lnTo>
                <a:lnTo>
                  <a:pt x="104357" y="17915"/>
                </a:lnTo>
                <a:lnTo>
                  <a:pt x="102909" y="21457"/>
                </a:lnTo>
                <a:lnTo>
                  <a:pt x="101150" y="24612"/>
                </a:lnTo>
                <a:lnTo>
                  <a:pt x="99183" y="27509"/>
                </a:lnTo>
                <a:lnTo>
                  <a:pt x="97078" y="30235"/>
                </a:lnTo>
                <a:lnTo>
                  <a:pt x="92623" y="35379"/>
                </a:lnTo>
                <a:lnTo>
                  <a:pt x="90323" y="37862"/>
                </a:lnTo>
                <a:lnTo>
                  <a:pt x="79502" y="48942"/>
                </a:lnTo>
                <a:lnTo>
                  <a:pt x="75226" y="52460"/>
                </a:lnTo>
                <a:lnTo>
                  <a:pt x="70788" y="55600"/>
                </a:lnTo>
                <a:lnTo>
                  <a:pt x="66242" y="58486"/>
                </a:lnTo>
                <a:lnTo>
                  <a:pt x="62417" y="61205"/>
                </a:lnTo>
                <a:lnTo>
                  <a:pt x="59074" y="63810"/>
                </a:lnTo>
                <a:lnTo>
                  <a:pt x="56051" y="66342"/>
                </a:lnTo>
                <a:lnTo>
                  <a:pt x="53242" y="68029"/>
                </a:lnTo>
                <a:lnTo>
                  <a:pt x="50576" y="69154"/>
                </a:lnTo>
                <a:lnTo>
                  <a:pt x="44386" y="70959"/>
                </a:lnTo>
                <a:lnTo>
                  <a:pt x="41423" y="73323"/>
                </a:lnTo>
                <a:lnTo>
                  <a:pt x="36845" y="77515"/>
                </a:lnTo>
                <a:lnTo>
                  <a:pt x="37263" y="77859"/>
                </a:lnTo>
                <a:lnTo>
                  <a:pt x="41521" y="78411"/>
                </a:lnTo>
                <a:lnTo>
                  <a:pt x="41968" y="78457"/>
                </a:lnTo>
                <a:lnTo>
                  <a:pt x="46389" y="74728"/>
                </a:lnTo>
                <a:lnTo>
                  <a:pt x="49183" y="73620"/>
                </a:lnTo>
                <a:lnTo>
                  <a:pt x="52632" y="72881"/>
                </a:lnTo>
                <a:lnTo>
                  <a:pt x="56519" y="72389"/>
                </a:lnTo>
                <a:lnTo>
                  <a:pt x="60698" y="72060"/>
                </a:lnTo>
                <a:lnTo>
                  <a:pt x="65071" y="71841"/>
                </a:lnTo>
                <a:lnTo>
                  <a:pt x="74164" y="71598"/>
                </a:lnTo>
                <a:lnTo>
                  <a:pt x="97676" y="71429"/>
                </a:lnTo>
                <a:lnTo>
                  <a:pt x="102423" y="72214"/>
                </a:lnTo>
                <a:lnTo>
                  <a:pt x="107176" y="73531"/>
                </a:lnTo>
                <a:lnTo>
                  <a:pt x="111932" y="75203"/>
                </a:lnTo>
                <a:lnTo>
                  <a:pt x="116690" y="76318"/>
                </a:lnTo>
                <a:lnTo>
                  <a:pt x="121449" y="77061"/>
                </a:lnTo>
                <a:lnTo>
                  <a:pt x="126210" y="77556"/>
                </a:lnTo>
                <a:lnTo>
                  <a:pt x="130177" y="78680"/>
                </a:lnTo>
                <a:lnTo>
                  <a:pt x="133616" y="80224"/>
                </a:lnTo>
                <a:lnTo>
                  <a:pt x="136702" y="82046"/>
                </a:lnTo>
                <a:lnTo>
                  <a:pt x="139553" y="84055"/>
                </a:lnTo>
                <a:lnTo>
                  <a:pt x="142248" y="86188"/>
                </a:lnTo>
                <a:lnTo>
                  <a:pt x="144838" y="88403"/>
                </a:lnTo>
                <a:lnTo>
                  <a:pt x="146565" y="91468"/>
                </a:lnTo>
                <a:lnTo>
                  <a:pt x="147716" y="95099"/>
                </a:lnTo>
                <a:lnTo>
                  <a:pt x="148483" y="99106"/>
                </a:lnTo>
                <a:lnTo>
                  <a:pt x="148995" y="102572"/>
                </a:lnTo>
                <a:lnTo>
                  <a:pt x="149336" y="105676"/>
                </a:lnTo>
                <a:lnTo>
                  <a:pt x="149564" y="108540"/>
                </a:lnTo>
                <a:lnTo>
                  <a:pt x="148921" y="111242"/>
                </a:lnTo>
                <a:lnTo>
                  <a:pt x="146091" y="116362"/>
                </a:lnTo>
                <a:lnTo>
                  <a:pt x="142187" y="121283"/>
                </a:lnTo>
                <a:lnTo>
                  <a:pt x="140035" y="123707"/>
                </a:lnTo>
                <a:lnTo>
                  <a:pt x="137013" y="126116"/>
                </a:lnTo>
                <a:lnTo>
                  <a:pt x="133411" y="128516"/>
                </a:lnTo>
                <a:lnTo>
                  <a:pt x="129421" y="130910"/>
                </a:lnTo>
                <a:lnTo>
                  <a:pt x="125175" y="134093"/>
                </a:lnTo>
                <a:lnTo>
                  <a:pt x="120756" y="137803"/>
                </a:lnTo>
                <a:lnTo>
                  <a:pt x="116222" y="141864"/>
                </a:lnTo>
                <a:lnTo>
                  <a:pt x="111613" y="145364"/>
                </a:lnTo>
                <a:lnTo>
                  <a:pt x="106952" y="148492"/>
                </a:lnTo>
                <a:lnTo>
                  <a:pt x="102258" y="151371"/>
                </a:lnTo>
                <a:lnTo>
                  <a:pt x="97540" y="154084"/>
                </a:lnTo>
                <a:lnTo>
                  <a:pt x="88065" y="159215"/>
                </a:lnTo>
                <a:lnTo>
                  <a:pt x="83317" y="160901"/>
                </a:lnTo>
                <a:lnTo>
                  <a:pt x="78563" y="162025"/>
                </a:lnTo>
                <a:lnTo>
                  <a:pt x="73806" y="162774"/>
                </a:lnTo>
                <a:lnTo>
                  <a:pt x="69842" y="164067"/>
                </a:lnTo>
                <a:lnTo>
                  <a:pt x="66405" y="165723"/>
                </a:lnTo>
                <a:lnTo>
                  <a:pt x="63320" y="167621"/>
                </a:lnTo>
                <a:lnTo>
                  <a:pt x="60469" y="168886"/>
                </a:lnTo>
                <a:lnTo>
                  <a:pt x="57775" y="169729"/>
                </a:lnTo>
                <a:lnTo>
                  <a:pt x="55185" y="170291"/>
                </a:lnTo>
                <a:lnTo>
                  <a:pt x="52665" y="169873"/>
                </a:lnTo>
                <a:lnTo>
                  <a:pt x="50191" y="168800"/>
                </a:lnTo>
                <a:lnTo>
                  <a:pt x="42862" y="1642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907"/>
          <p:cNvSpPr/>
          <p:nvPr/>
        </p:nvSpPr>
        <p:spPr>
          <a:xfrm>
            <a:off x="6457950" y="1900237"/>
            <a:ext cx="128461" cy="228601"/>
          </a:xfrm>
          <a:custGeom>
            <a:avLst/>
            <a:gdLst/>
            <a:ahLst/>
            <a:cxnLst/>
            <a:rect l="0" t="0" r="0" b="0"/>
            <a:pathLst>
              <a:path w="128461" h="228601">
                <a:moveTo>
                  <a:pt x="0" y="0"/>
                </a:moveTo>
                <a:lnTo>
                  <a:pt x="14434" y="0"/>
                </a:lnTo>
                <a:lnTo>
                  <a:pt x="18354" y="794"/>
                </a:lnTo>
                <a:lnTo>
                  <a:pt x="22554" y="2117"/>
                </a:lnTo>
                <a:lnTo>
                  <a:pt x="26942" y="3792"/>
                </a:lnTo>
                <a:lnTo>
                  <a:pt x="30661" y="4910"/>
                </a:lnTo>
                <a:lnTo>
                  <a:pt x="33935" y="5654"/>
                </a:lnTo>
                <a:lnTo>
                  <a:pt x="36910" y="6151"/>
                </a:lnTo>
                <a:lnTo>
                  <a:pt x="41276" y="7276"/>
                </a:lnTo>
                <a:lnTo>
                  <a:pt x="46567" y="8819"/>
                </a:lnTo>
                <a:lnTo>
                  <a:pt x="52476" y="10642"/>
                </a:lnTo>
                <a:lnTo>
                  <a:pt x="58002" y="12651"/>
                </a:lnTo>
                <a:lnTo>
                  <a:pt x="63275" y="14784"/>
                </a:lnTo>
                <a:lnTo>
                  <a:pt x="68377" y="17000"/>
                </a:lnTo>
                <a:lnTo>
                  <a:pt x="73366" y="20064"/>
                </a:lnTo>
                <a:lnTo>
                  <a:pt x="78279" y="23695"/>
                </a:lnTo>
                <a:lnTo>
                  <a:pt x="83142" y="27703"/>
                </a:lnTo>
                <a:lnTo>
                  <a:pt x="87972" y="31169"/>
                </a:lnTo>
                <a:lnTo>
                  <a:pt x="92779" y="34273"/>
                </a:lnTo>
                <a:lnTo>
                  <a:pt x="97571" y="37136"/>
                </a:lnTo>
                <a:lnTo>
                  <a:pt x="101560" y="40632"/>
                </a:lnTo>
                <a:lnTo>
                  <a:pt x="105012" y="44551"/>
                </a:lnTo>
                <a:lnTo>
                  <a:pt x="108108" y="48751"/>
                </a:lnTo>
                <a:lnTo>
                  <a:pt x="110966" y="53138"/>
                </a:lnTo>
                <a:lnTo>
                  <a:pt x="113665" y="57650"/>
                </a:lnTo>
                <a:lnTo>
                  <a:pt x="116258" y="62246"/>
                </a:lnTo>
                <a:lnTo>
                  <a:pt x="121256" y="71586"/>
                </a:lnTo>
                <a:lnTo>
                  <a:pt x="123699" y="76299"/>
                </a:lnTo>
                <a:lnTo>
                  <a:pt x="125328" y="81822"/>
                </a:lnTo>
                <a:lnTo>
                  <a:pt x="126415" y="87886"/>
                </a:lnTo>
                <a:lnTo>
                  <a:pt x="127138" y="94309"/>
                </a:lnTo>
                <a:lnTo>
                  <a:pt x="127621" y="100179"/>
                </a:lnTo>
                <a:lnTo>
                  <a:pt x="127944" y="105680"/>
                </a:lnTo>
                <a:lnTo>
                  <a:pt x="128301" y="116025"/>
                </a:lnTo>
                <a:lnTo>
                  <a:pt x="128460" y="125915"/>
                </a:lnTo>
                <a:lnTo>
                  <a:pt x="127709" y="131568"/>
                </a:lnTo>
                <a:lnTo>
                  <a:pt x="126413" y="137718"/>
                </a:lnTo>
                <a:lnTo>
                  <a:pt x="124758" y="144200"/>
                </a:lnTo>
                <a:lnTo>
                  <a:pt x="122859" y="150108"/>
                </a:lnTo>
                <a:lnTo>
                  <a:pt x="120800" y="155635"/>
                </a:lnTo>
                <a:lnTo>
                  <a:pt x="118633" y="160906"/>
                </a:lnTo>
                <a:lnTo>
                  <a:pt x="116395" y="166008"/>
                </a:lnTo>
                <a:lnTo>
                  <a:pt x="111791" y="175911"/>
                </a:lnTo>
                <a:lnTo>
                  <a:pt x="108659" y="179980"/>
                </a:lnTo>
                <a:lnTo>
                  <a:pt x="104982" y="183487"/>
                </a:lnTo>
                <a:lnTo>
                  <a:pt x="100945" y="186618"/>
                </a:lnTo>
                <a:lnTo>
                  <a:pt x="97459" y="190293"/>
                </a:lnTo>
                <a:lnTo>
                  <a:pt x="94341" y="194331"/>
                </a:lnTo>
                <a:lnTo>
                  <a:pt x="91469" y="198610"/>
                </a:lnTo>
                <a:lnTo>
                  <a:pt x="88761" y="202257"/>
                </a:lnTo>
                <a:lnTo>
                  <a:pt x="86161" y="205482"/>
                </a:lnTo>
                <a:lnTo>
                  <a:pt x="83634" y="208425"/>
                </a:lnTo>
                <a:lnTo>
                  <a:pt x="80826" y="213813"/>
                </a:lnTo>
                <a:lnTo>
                  <a:pt x="80078" y="216360"/>
                </a:lnTo>
                <a:lnTo>
                  <a:pt x="77992" y="218853"/>
                </a:lnTo>
                <a:lnTo>
                  <a:pt x="75014" y="221308"/>
                </a:lnTo>
                <a:lnTo>
                  <a:pt x="66411" y="227160"/>
                </a:lnTo>
                <a:lnTo>
                  <a:pt x="63118" y="227960"/>
                </a:lnTo>
                <a:lnTo>
                  <a:pt x="58329" y="228474"/>
                </a:lnTo>
                <a:lnTo>
                  <a:pt x="55557" y="228544"/>
                </a:lnTo>
                <a:lnTo>
                  <a:pt x="50006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908"/>
          <p:cNvSpPr/>
          <p:nvPr/>
        </p:nvSpPr>
        <p:spPr>
          <a:xfrm>
            <a:off x="4693443" y="2564606"/>
            <a:ext cx="192883" cy="28548"/>
          </a:xfrm>
          <a:custGeom>
            <a:avLst/>
            <a:gdLst/>
            <a:ahLst/>
            <a:cxnLst/>
            <a:rect l="0" t="0" r="0" b="0"/>
            <a:pathLst>
              <a:path w="192883" h="28548">
                <a:moveTo>
                  <a:pt x="0" y="14287"/>
                </a:moveTo>
                <a:lnTo>
                  <a:pt x="10642" y="24929"/>
                </a:lnTo>
                <a:lnTo>
                  <a:pt x="12651" y="26144"/>
                </a:lnTo>
                <a:lnTo>
                  <a:pt x="14784" y="26955"/>
                </a:lnTo>
                <a:lnTo>
                  <a:pt x="17000" y="27495"/>
                </a:lnTo>
                <a:lnTo>
                  <a:pt x="21579" y="28095"/>
                </a:lnTo>
                <a:lnTo>
                  <a:pt x="27053" y="28362"/>
                </a:lnTo>
                <a:lnTo>
                  <a:pt x="39060" y="28512"/>
                </a:lnTo>
                <a:lnTo>
                  <a:pt x="48052" y="28547"/>
                </a:lnTo>
                <a:lnTo>
                  <a:pt x="52672" y="27762"/>
                </a:lnTo>
                <a:lnTo>
                  <a:pt x="57340" y="26446"/>
                </a:lnTo>
                <a:lnTo>
                  <a:pt x="62039" y="24774"/>
                </a:lnTo>
                <a:lnTo>
                  <a:pt x="66760" y="23660"/>
                </a:lnTo>
                <a:lnTo>
                  <a:pt x="71494" y="22917"/>
                </a:lnTo>
                <a:lnTo>
                  <a:pt x="76238" y="22422"/>
                </a:lnTo>
                <a:lnTo>
                  <a:pt x="81781" y="21298"/>
                </a:lnTo>
                <a:lnTo>
                  <a:pt x="87859" y="19755"/>
                </a:lnTo>
                <a:lnTo>
                  <a:pt x="94291" y="17932"/>
                </a:lnTo>
                <a:lnTo>
                  <a:pt x="100167" y="16717"/>
                </a:lnTo>
                <a:lnTo>
                  <a:pt x="105672" y="15907"/>
                </a:lnTo>
                <a:lnTo>
                  <a:pt x="110930" y="15367"/>
                </a:lnTo>
                <a:lnTo>
                  <a:pt x="116022" y="14214"/>
                </a:lnTo>
                <a:lnTo>
                  <a:pt x="121004" y="12651"/>
                </a:lnTo>
                <a:lnTo>
                  <a:pt x="125913" y="10815"/>
                </a:lnTo>
                <a:lnTo>
                  <a:pt x="131567" y="9591"/>
                </a:lnTo>
                <a:lnTo>
                  <a:pt x="137718" y="8775"/>
                </a:lnTo>
                <a:lnTo>
                  <a:pt x="144200" y="8231"/>
                </a:lnTo>
                <a:lnTo>
                  <a:pt x="150108" y="7869"/>
                </a:lnTo>
                <a:lnTo>
                  <a:pt x="160906" y="7466"/>
                </a:lnTo>
                <a:lnTo>
                  <a:pt x="165215" y="6565"/>
                </a:lnTo>
                <a:lnTo>
                  <a:pt x="168881" y="5170"/>
                </a:lnTo>
                <a:lnTo>
                  <a:pt x="172119" y="3447"/>
                </a:lnTo>
                <a:lnTo>
                  <a:pt x="175865" y="2298"/>
                </a:lnTo>
                <a:lnTo>
                  <a:pt x="179950" y="1532"/>
                </a:lnTo>
                <a:lnTo>
                  <a:pt x="19288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909"/>
          <p:cNvSpPr/>
          <p:nvPr/>
        </p:nvSpPr>
        <p:spPr>
          <a:xfrm>
            <a:off x="4736306" y="2628900"/>
            <a:ext cx="185738" cy="14262"/>
          </a:xfrm>
          <a:custGeom>
            <a:avLst/>
            <a:gdLst/>
            <a:ahLst/>
            <a:cxnLst/>
            <a:rect l="0" t="0" r="0" b="0"/>
            <a:pathLst>
              <a:path w="185738" h="14262">
                <a:moveTo>
                  <a:pt x="0" y="7143"/>
                </a:moveTo>
                <a:lnTo>
                  <a:pt x="3792" y="7143"/>
                </a:lnTo>
                <a:lnTo>
                  <a:pt x="5703" y="7937"/>
                </a:lnTo>
                <a:lnTo>
                  <a:pt x="7771" y="9260"/>
                </a:lnTo>
                <a:lnTo>
                  <a:pt x="13000" y="13294"/>
                </a:lnTo>
                <a:lnTo>
                  <a:pt x="14223" y="13625"/>
                </a:lnTo>
                <a:lnTo>
                  <a:pt x="17698" y="13993"/>
                </a:lnTo>
                <a:lnTo>
                  <a:pt x="20530" y="14091"/>
                </a:lnTo>
                <a:lnTo>
                  <a:pt x="37197" y="14261"/>
                </a:lnTo>
                <a:lnTo>
                  <a:pt x="40673" y="13476"/>
                </a:lnTo>
                <a:lnTo>
                  <a:pt x="44578" y="12159"/>
                </a:lnTo>
                <a:lnTo>
                  <a:pt x="48768" y="10487"/>
                </a:lnTo>
                <a:lnTo>
                  <a:pt x="53150" y="9372"/>
                </a:lnTo>
                <a:lnTo>
                  <a:pt x="57658" y="8629"/>
                </a:lnTo>
                <a:lnTo>
                  <a:pt x="62251" y="8134"/>
                </a:lnTo>
                <a:lnTo>
                  <a:pt x="66900" y="7804"/>
                </a:lnTo>
                <a:lnTo>
                  <a:pt x="71588" y="7584"/>
                </a:lnTo>
                <a:lnTo>
                  <a:pt x="76300" y="7437"/>
                </a:lnTo>
                <a:lnTo>
                  <a:pt x="80236" y="6545"/>
                </a:lnTo>
                <a:lnTo>
                  <a:pt x="83653" y="5157"/>
                </a:lnTo>
                <a:lnTo>
                  <a:pt x="86725" y="3438"/>
                </a:lnTo>
                <a:lnTo>
                  <a:pt x="90360" y="2292"/>
                </a:lnTo>
                <a:lnTo>
                  <a:pt x="94372" y="1528"/>
                </a:lnTo>
                <a:lnTo>
                  <a:pt x="98632" y="1018"/>
                </a:lnTo>
                <a:lnTo>
                  <a:pt x="103061" y="679"/>
                </a:lnTo>
                <a:lnTo>
                  <a:pt x="107601" y="452"/>
                </a:lnTo>
                <a:lnTo>
                  <a:pt x="112215" y="301"/>
                </a:lnTo>
                <a:lnTo>
                  <a:pt x="135937" y="59"/>
                </a:lnTo>
                <a:lnTo>
                  <a:pt x="18573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910"/>
          <p:cNvSpPr/>
          <p:nvPr/>
        </p:nvSpPr>
        <p:spPr>
          <a:xfrm>
            <a:off x="5107781" y="2564606"/>
            <a:ext cx="100013" cy="21432"/>
          </a:xfrm>
          <a:custGeom>
            <a:avLst/>
            <a:gdLst/>
            <a:ahLst/>
            <a:cxnLst/>
            <a:rect l="0" t="0" r="0" b="0"/>
            <a:pathLst>
              <a:path w="100013" h="21432">
                <a:moveTo>
                  <a:pt x="0" y="21431"/>
                </a:moveTo>
                <a:lnTo>
                  <a:pt x="17000" y="21431"/>
                </a:lnTo>
                <a:lnTo>
                  <a:pt x="19271" y="20637"/>
                </a:lnTo>
                <a:lnTo>
                  <a:pt x="21578" y="19314"/>
                </a:lnTo>
                <a:lnTo>
                  <a:pt x="23911" y="17639"/>
                </a:lnTo>
                <a:lnTo>
                  <a:pt x="26259" y="16521"/>
                </a:lnTo>
                <a:lnTo>
                  <a:pt x="28618" y="15777"/>
                </a:lnTo>
                <a:lnTo>
                  <a:pt x="30985" y="15280"/>
                </a:lnTo>
                <a:lnTo>
                  <a:pt x="34150" y="14949"/>
                </a:lnTo>
                <a:lnTo>
                  <a:pt x="37848" y="14729"/>
                </a:lnTo>
                <a:lnTo>
                  <a:pt x="41901" y="14581"/>
                </a:lnTo>
                <a:lnTo>
                  <a:pt x="46190" y="13690"/>
                </a:lnTo>
                <a:lnTo>
                  <a:pt x="50637" y="12301"/>
                </a:lnTo>
                <a:lnTo>
                  <a:pt x="55189" y="10582"/>
                </a:lnTo>
                <a:lnTo>
                  <a:pt x="59812" y="9436"/>
                </a:lnTo>
                <a:lnTo>
                  <a:pt x="64481" y="8672"/>
                </a:lnTo>
                <a:lnTo>
                  <a:pt x="69180" y="8162"/>
                </a:lnTo>
                <a:lnTo>
                  <a:pt x="73108" y="7823"/>
                </a:lnTo>
                <a:lnTo>
                  <a:pt x="76520" y="7596"/>
                </a:lnTo>
                <a:lnTo>
                  <a:pt x="79588" y="7445"/>
                </a:lnTo>
                <a:lnTo>
                  <a:pt x="87231" y="7278"/>
                </a:lnTo>
                <a:lnTo>
                  <a:pt x="91491" y="7233"/>
                </a:lnTo>
                <a:lnTo>
                  <a:pt x="93538" y="6409"/>
                </a:lnTo>
                <a:lnTo>
                  <a:pt x="94109" y="5067"/>
                </a:lnTo>
                <a:lnTo>
                  <a:pt x="93695" y="3378"/>
                </a:lnTo>
                <a:lnTo>
                  <a:pt x="94214" y="2252"/>
                </a:lnTo>
                <a:lnTo>
                  <a:pt x="95352" y="1501"/>
                </a:lnTo>
                <a:lnTo>
                  <a:pt x="10001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911"/>
          <p:cNvSpPr/>
          <p:nvPr/>
        </p:nvSpPr>
        <p:spPr>
          <a:xfrm>
            <a:off x="5214937" y="2564606"/>
            <a:ext cx="2118" cy="1"/>
          </a:xfrm>
          <a:custGeom>
            <a:avLst/>
            <a:gdLst/>
            <a:ahLst/>
            <a:cxnLst/>
            <a:rect l="0" t="0" r="0" b="0"/>
            <a:pathLst>
              <a:path w="2118" h="1">
                <a:moveTo>
                  <a:pt x="0" y="0"/>
                </a:moveTo>
                <a:lnTo>
                  <a:pt x="2117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912"/>
          <p:cNvSpPr/>
          <p:nvPr/>
        </p:nvSpPr>
        <p:spPr>
          <a:xfrm>
            <a:off x="5272087" y="2471833"/>
            <a:ext cx="157164" cy="221361"/>
          </a:xfrm>
          <a:custGeom>
            <a:avLst/>
            <a:gdLst/>
            <a:ahLst/>
            <a:cxnLst/>
            <a:rect l="0" t="0" r="0" b="0"/>
            <a:pathLst>
              <a:path w="157164" h="221361">
                <a:moveTo>
                  <a:pt x="0" y="21335"/>
                </a:moveTo>
                <a:lnTo>
                  <a:pt x="6151" y="21335"/>
                </a:lnTo>
                <a:lnTo>
                  <a:pt x="10642" y="17543"/>
                </a:lnTo>
                <a:lnTo>
                  <a:pt x="14361" y="14060"/>
                </a:lnTo>
                <a:lnTo>
                  <a:pt x="17760" y="10693"/>
                </a:lnTo>
                <a:lnTo>
                  <a:pt x="19777" y="9478"/>
                </a:lnTo>
                <a:lnTo>
                  <a:pt x="27203" y="6974"/>
                </a:lnTo>
                <a:lnTo>
                  <a:pt x="30835" y="5411"/>
                </a:lnTo>
                <a:lnTo>
                  <a:pt x="34844" y="3575"/>
                </a:lnTo>
                <a:lnTo>
                  <a:pt x="38311" y="2352"/>
                </a:lnTo>
                <a:lnTo>
                  <a:pt x="41416" y="1536"/>
                </a:lnTo>
                <a:lnTo>
                  <a:pt x="44279" y="992"/>
                </a:lnTo>
                <a:lnTo>
                  <a:pt x="47775" y="629"/>
                </a:lnTo>
                <a:lnTo>
                  <a:pt x="51695" y="387"/>
                </a:lnTo>
                <a:lnTo>
                  <a:pt x="59487" y="119"/>
                </a:lnTo>
                <a:lnTo>
                  <a:pt x="65598" y="0"/>
                </a:lnTo>
                <a:lnTo>
                  <a:pt x="69131" y="762"/>
                </a:lnTo>
                <a:lnTo>
                  <a:pt x="73075" y="2063"/>
                </a:lnTo>
                <a:lnTo>
                  <a:pt x="77292" y="3725"/>
                </a:lnTo>
                <a:lnTo>
                  <a:pt x="80897" y="4832"/>
                </a:lnTo>
                <a:lnTo>
                  <a:pt x="84094" y="5571"/>
                </a:lnTo>
                <a:lnTo>
                  <a:pt x="87019" y="6063"/>
                </a:lnTo>
                <a:lnTo>
                  <a:pt x="90556" y="7185"/>
                </a:lnTo>
                <a:lnTo>
                  <a:pt x="94502" y="8727"/>
                </a:lnTo>
                <a:lnTo>
                  <a:pt x="98720" y="10549"/>
                </a:lnTo>
                <a:lnTo>
                  <a:pt x="102326" y="12557"/>
                </a:lnTo>
                <a:lnTo>
                  <a:pt x="105524" y="14689"/>
                </a:lnTo>
                <a:lnTo>
                  <a:pt x="108449" y="16905"/>
                </a:lnTo>
                <a:lnTo>
                  <a:pt x="111193" y="19175"/>
                </a:lnTo>
                <a:lnTo>
                  <a:pt x="113816" y="21483"/>
                </a:lnTo>
                <a:lnTo>
                  <a:pt x="118848" y="26163"/>
                </a:lnTo>
                <a:lnTo>
                  <a:pt x="128545" y="35636"/>
                </a:lnTo>
                <a:lnTo>
                  <a:pt x="130940" y="38013"/>
                </a:lnTo>
                <a:lnTo>
                  <a:pt x="132537" y="41185"/>
                </a:lnTo>
                <a:lnTo>
                  <a:pt x="133602" y="44887"/>
                </a:lnTo>
                <a:lnTo>
                  <a:pt x="134312" y="48943"/>
                </a:lnTo>
                <a:lnTo>
                  <a:pt x="134785" y="53234"/>
                </a:lnTo>
                <a:lnTo>
                  <a:pt x="135100" y="57682"/>
                </a:lnTo>
                <a:lnTo>
                  <a:pt x="135310" y="62235"/>
                </a:lnTo>
                <a:lnTo>
                  <a:pt x="135544" y="71528"/>
                </a:lnTo>
                <a:lnTo>
                  <a:pt x="135606" y="76228"/>
                </a:lnTo>
                <a:lnTo>
                  <a:pt x="136442" y="80949"/>
                </a:lnTo>
                <a:lnTo>
                  <a:pt x="137793" y="85684"/>
                </a:lnTo>
                <a:lnTo>
                  <a:pt x="139487" y="90428"/>
                </a:lnTo>
                <a:lnTo>
                  <a:pt x="140616" y="95178"/>
                </a:lnTo>
                <a:lnTo>
                  <a:pt x="141369" y="99933"/>
                </a:lnTo>
                <a:lnTo>
                  <a:pt x="141871" y="104690"/>
                </a:lnTo>
                <a:lnTo>
                  <a:pt x="140618" y="110243"/>
                </a:lnTo>
                <a:lnTo>
                  <a:pt x="138195" y="116326"/>
                </a:lnTo>
                <a:lnTo>
                  <a:pt x="126693" y="139406"/>
                </a:lnTo>
                <a:lnTo>
                  <a:pt x="123356" y="144499"/>
                </a:lnTo>
                <a:lnTo>
                  <a:pt x="119543" y="149482"/>
                </a:lnTo>
                <a:lnTo>
                  <a:pt x="115415" y="154391"/>
                </a:lnTo>
                <a:lnTo>
                  <a:pt x="111868" y="159252"/>
                </a:lnTo>
                <a:lnTo>
                  <a:pt x="108710" y="164080"/>
                </a:lnTo>
                <a:lnTo>
                  <a:pt x="105811" y="168886"/>
                </a:lnTo>
                <a:lnTo>
                  <a:pt x="102291" y="172884"/>
                </a:lnTo>
                <a:lnTo>
                  <a:pt x="98356" y="176342"/>
                </a:lnTo>
                <a:lnTo>
                  <a:pt x="94146" y="179442"/>
                </a:lnTo>
                <a:lnTo>
                  <a:pt x="89751" y="183096"/>
                </a:lnTo>
                <a:lnTo>
                  <a:pt x="85234" y="187120"/>
                </a:lnTo>
                <a:lnTo>
                  <a:pt x="76776" y="195030"/>
                </a:lnTo>
                <a:lnTo>
                  <a:pt x="70371" y="201191"/>
                </a:lnTo>
                <a:lnTo>
                  <a:pt x="66757" y="203152"/>
                </a:lnTo>
                <a:lnTo>
                  <a:pt x="62761" y="204459"/>
                </a:lnTo>
                <a:lnTo>
                  <a:pt x="58510" y="205330"/>
                </a:lnTo>
                <a:lnTo>
                  <a:pt x="54882" y="206705"/>
                </a:lnTo>
                <a:lnTo>
                  <a:pt x="51669" y="208415"/>
                </a:lnTo>
                <a:lnTo>
                  <a:pt x="48733" y="210349"/>
                </a:lnTo>
                <a:lnTo>
                  <a:pt x="45982" y="211638"/>
                </a:lnTo>
                <a:lnTo>
                  <a:pt x="43355" y="212497"/>
                </a:lnTo>
                <a:lnTo>
                  <a:pt x="40810" y="213071"/>
                </a:lnTo>
                <a:lnTo>
                  <a:pt x="38319" y="213453"/>
                </a:lnTo>
                <a:lnTo>
                  <a:pt x="33435" y="213877"/>
                </a:lnTo>
                <a:lnTo>
                  <a:pt x="28618" y="214066"/>
                </a:lnTo>
                <a:lnTo>
                  <a:pt x="26223" y="214116"/>
                </a:lnTo>
                <a:lnTo>
                  <a:pt x="24626" y="213356"/>
                </a:lnTo>
                <a:lnTo>
                  <a:pt x="23561" y="212055"/>
                </a:lnTo>
                <a:lnTo>
                  <a:pt x="22851" y="210394"/>
                </a:lnTo>
                <a:lnTo>
                  <a:pt x="18059" y="204265"/>
                </a:lnTo>
                <a:lnTo>
                  <a:pt x="15405" y="201214"/>
                </a:lnTo>
                <a:lnTo>
                  <a:pt x="14784" y="198383"/>
                </a:lnTo>
                <a:lnTo>
                  <a:pt x="14435" y="192328"/>
                </a:lnTo>
                <a:lnTo>
                  <a:pt x="14386" y="190099"/>
                </a:lnTo>
                <a:lnTo>
                  <a:pt x="15147" y="188613"/>
                </a:lnTo>
                <a:lnTo>
                  <a:pt x="16448" y="187623"/>
                </a:lnTo>
                <a:lnTo>
                  <a:pt x="18109" y="186962"/>
                </a:lnTo>
                <a:lnTo>
                  <a:pt x="22072" y="184112"/>
                </a:lnTo>
                <a:lnTo>
                  <a:pt x="24239" y="182241"/>
                </a:lnTo>
                <a:lnTo>
                  <a:pt x="27272" y="180199"/>
                </a:lnTo>
                <a:lnTo>
                  <a:pt x="30881" y="178044"/>
                </a:lnTo>
                <a:lnTo>
                  <a:pt x="34875" y="175814"/>
                </a:lnTo>
                <a:lnTo>
                  <a:pt x="38331" y="174328"/>
                </a:lnTo>
                <a:lnTo>
                  <a:pt x="41429" y="173336"/>
                </a:lnTo>
                <a:lnTo>
                  <a:pt x="44288" y="172676"/>
                </a:lnTo>
                <a:lnTo>
                  <a:pt x="46988" y="172235"/>
                </a:lnTo>
                <a:lnTo>
                  <a:pt x="49581" y="171942"/>
                </a:lnTo>
                <a:lnTo>
                  <a:pt x="52105" y="171745"/>
                </a:lnTo>
                <a:lnTo>
                  <a:pt x="55374" y="171615"/>
                </a:lnTo>
                <a:lnTo>
                  <a:pt x="63240" y="171470"/>
                </a:lnTo>
                <a:lnTo>
                  <a:pt x="66766" y="172225"/>
                </a:lnTo>
                <a:lnTo>
                  <a:pt x="69911" y="173522"/>
                </a:lnTo>
                <a:lnTo>
                  <a:pt x="72801" y="175181"/>
                </a:lnTo>
                <a:lnTo>
                  <a:pt x="75522" y="176286"/>
                </a:lnTo>
                <a:lnTo>
                  <a:pt x="78129" y="177024"/>
                </a:lnTo>
                <a:lnTo>
                  <a:pt x="80661" y="177515"/>
                </a:lnTo>
                <a:lnTo>
                  <a:pt x="83936" y="178637"/>
                </a:lnTo>
                <a:lnTo>
                  <a:pt x="87707" y="180178"/>
                </a:lnTo>
                <a:lnTo>
                  <a:pt x="91809" y="181999"/>
                </a:lnTo>
                <a:lnTo>
                  <a:pt x="95338" y="184007"/>
                </a:lnTo>
                <a:lnTo>
                  <a:pt x="98484" y="186139"/>
                </a:lnTo>
                <a:lnTo>
                  <a:pt x="101374" y="188355"/>
                </a:lnTo>
                <a:lnTo>
                  <a:pt x="104095" y="190625"/>
                </a:lnTo>
                <a:lnTo>
                  <a:pt x="106703" y="192933"/>
                </a:lnTo>
                <a:lnTo>
                  <a:pt x="111718" y="197613"/>
                </a:lnTo>
                <a:lnTo>
                  <a:pt x="116592" y="202340"/>
                </a:lnTo>
                <a:lnTo>
                  <a:pt x="119003" y="203917"/>
                </a:lnTo>
                <a:lnTo>
                  <a:pt x="123799" y="205670"/>
                </a:lnTo>
                <a:lnTo>
                  <a:pt x="128576" y="208566"/>
                </a:lnTo>
                <a:lnTo>
                  <a:pt x="130961" y="210449"/>
                </a:lnTo>
                <a:lnTo>
                  <a:pt x="135728" y="212542"/>
                </a:lnTo>
                <a:lnTo>
                  <a:pt x="140492" y="213472"/>
                </a:lnTo>
                <a:lnTo>
                  <a:pt x="145255" y="213886"/>
                </a:lnTo>
                <a:lnTo>
                  <a:pt x="147637" y="214790"/>
                </a:lnTo>
                <a:lnTo>
                  <a:pt x="152400" y="217911"/>
                </a:lnTo>
                <a:lnTo>
                  <a:pt x="157163" y="2213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913"/>
          <p:cNvSpPr/>
          <p:nvPr/>
        </p:nvSpPr>
        <p:spPr>
          <a:xfrm>
            <a:off x="5600700" y="2471737"/>
            <a:ext cx="71438" cy="164307"/>
          </a:xfrm>
          <a:custGeom>
            <a:avLst/>
            <a:gdLst/>
            <a:ahLst/>
            <a:cxnLst/>
            <a:rect l="0" t="0" r="0" b="0"/>
            <a:pathLst>
              <a:path w="71438" h="164307">
                <a:moveTo>
                  <a:pt x="0" y="0"/>
                </a:moveTo>
                <a:lnTo>
                  <a:pt x="3792" y="7585"/>
                </a:lnTo>
                <a:lnTo>
                  <a:pt x="4909" y="10613"/>
                </a:lnTo>
                <a:lnTo>
                  <a:pt x="5654" y="13425"/>
                </a:lnTo>
                <a:lnTo>
                  <a:pt x="6150" y="16094"/>
                </a:lnTo>
                <a:lnTo>
                  <a:pt x="6702" y="21176"/>
                </a:lnTo>
                <a:lnTo>
                  <a:pt x="6849" y="23642"/>
                </a:lnTo>
                <a:lnTo>
                  <a:pt x="7741" y="26874"/>
                </a:lnTo>
                <a:lnTo>
                  <a:pt x="9129" y="30616"/>
                </a:lnTo>
                <a:lnTo>
                  <a:pt x="10848" y="34698"/>
                </a:lnTo>
                <a:lnTo>
                  <a:pt x="11995" y="39801"/>
                </a:lnTo>
                <a:lnTo>
                  <a:pt x="12759" y="45584"/>
                </a:lnTo>
                <a:lnTo>
                  <a:pt x="13268" y="51820"/>
                </a:lnTo>
                <a:lnTo>
                  <a:pt x="14402" y="57566"/>
                </a:lnTo>
                <a:lnTo>
                  <a:pt x="15951" y="62984"/>
                </a:lnTo>
                <a:lnTo>
                  <a:pt x="17777" y="68183"/>
                </a:lnTo>
                <a:lnTo>
                  <a:pt x="18995" y="73236"/>
                </a:lnTo>
                <a:lnTo>
                  <a:pt x="19807" y="78193"/>
                </a:lnTo>
                <a:lnTo>
                  <a:pt x="20349" y="83085"/>
                </a:lnTo>
                <a:lnTo>
                  <a:pt x="23091" y="87934"/>
                </a:lnTo>
                <a:lnTo>
                  <a:pt x="27299" y="92754"/>
                </a:lnTo>
                <a:lnTo>
                  <a:pt x="32487" y="97555"/>
                </a:lnTo>
                <a:lnTo>
                  <a:pt x="35945" y="101549"/>
                </a:lnTo>
                <a:lnTo>
                  <a:pt x="38251" y="105006"/>
                </a:lnTo>
                <a:lnTo>
                  <a:pt x="39788" y="108104"/>
                </a:lnTo>
                <a:lnTo>
                  <a:pt x="40813" y="111757"/>
                </a:lnTo>
                <a:lnTo>
                  <a:pt x="41496" y="115779"/>
                </a:lnTo>
                <a:lnTo>
                  <a:pt x="41951" y="120049"/>
                </a:lnTo>
                <a:lnTo>
                  <a:pt x="43049" y="123689"/>
                </a:lnTo>
                <a:lnTo>
                  <a:pt x="44574" y="126909"/>
                </a:lnTo>
                <a:lnTo>
                  <a:pt x="46385" y="129850"/>
                </a:lnTo>
                <a:lnTo>
                  <a:pt x="48386" y="133398"/>
                </a:lnTo>
                <a:lnTo>
                  <a:pt x="55839" y="147516"/>
                </a:lnTo>
                <a:lnTo>
                  <a:pt x="56567" y="151023"/>
                </a:lnTo>
                <a:lnTo>
                  <a:pt x="56761" y="153070"/>
                </a:lnTo>
                <a:lnTo>
                  <a:pt x="57684" y="155228"/>
                </a:lnTo>
                <a:lnTo>
                  <a:pt x="59094" y="157460"/>
                </a:lnTo>
                <a:lnTo>
                  <a:pt x="63267" y="162954"/>
                </a:lnTo>
                <a:lnTo>
                  <a:pt x="64402" y="163405"/>
                </a:lnTo>
                <a:lnTo>
                  <a:pt x="65954" y="163705"/>
                </a:lnTo>
                <a:lnTo>
                  <a:pt x="71437" y="1643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914"/>
          <p:cNvSpPr/>
          <p:nvPr/>
        </p:nvSpPr>
        <p:spPr>
          <a:xfrm>
            <a:off x="5536406" y="2500338"/>
            <a:ext cx="221457" cy="35694"/>
          </a:xfrm>
          <a:custGeom>
            <a:avLst/>
            <a:gdLst/>
            <a:ahLst/>
            <a:cxnLst/>
            <a:rect l="0" t="0" r="0" b="0"/>
            <a:pathLst>
              <a:path w="221457" h="35694">
                <a:moveTo>
                  <a:pt x="0" y="35693"/>
                </a:moveTo>
                <a:lnTo>
                  <a:pt x="0" y="28843"/>
                </a:lnTo>
                <a:lnTo>
                  <a:pt x="794" y="27951"/>
                </a:lnTo>
                <a:lnTo>
                  <a:pt x="3792" y="24844"/>
                </a:lnTo>
                <a:lnTo>
                  <a:pt x="6497" y="23698"/>
                </a:lnTo>
                <a:lnTo>
                  <a:pt x="9888" y="22933"/>
                </a:lnTo>
                <a:lnTo>
                  <a:pt x="13735" y="22424"/>
                </a:lnTo>
                <a:lnTo>
                  <a:pt x="17888" y="21291"/>
                </a:lnTo>
                <a:lnTo>
                  <a:pt x="22244" y="19741"/>
                </a:lnTo>
                <a:lnTo>
                  <a:pt x="26736" y="17915"/>
                </a:lnTo>
                <a:lnTo>
                  <a:pt x="32111" y="16697"/>
                </a:lnTo>
                <a:lnTo>
                  <a:pt x="38076" y="15885"/>
                </a:lnTo>
                <a:lnTo>
                  <a:pt x="44434" y="15344"/>
                </a:lnTo>
                <a:lnTo>
                  <a:pt x="50260" y="14189"/>
                </a:lnTo>
                <a:lnTo>
                  <a:pt x="55732" y="12626"/>
                </a:lnTo>
                <a:lnTo>
                  <a:pt x="60967" y="10790"/>
                </a:lnTo>
                <a:lnTo>
                  <a:pt x="66838" y="9566"/>
                </a:lnTo>
                <a:lnTo>
                  <a:pt x="73134" y="8750"/>
                </a:lnTo>
                <a:lnTo>
                  <a:pt x="79712" y="8206"/>
                </a:lnTo>
                <a:lnTo>
                  <a:pt x="86479" y="7843"/>
                </a:lnTo>
                <a:lnTo>
                  <a:pt x="100348" y="7440"/>
                </a:lnTo>
                <a:lnTo>
                  <a:pt x="121543" y="7213"/>
                </a:lnTo>
                <a:lnTo>
                  <a:pt x="128654" y="6388"/>
                </a:lnTo>
                <a:lnTo>
                  <a:pt x="135775" y="5044"/>
                </a:lnTo>
                <a:lnTo>
                  <a:pt x="142904" y="3354"/>
                </a:lnTo>
                <a:lnTo>
                  <a:pt x="150038" y="2227"/>
                </a:lnTo>
                <a:lnTo>
                  <a:pt x="157175" y="1476"/>
                </a:lnTo>
                <a:lnTo>
                  <a:pt x="169868" y="642"/>
                </a:lnTo>
                <a:lnTo>
                  <a:pt x="178155" y="271"/>
                </a:lnTo>
                <a:lnTo>
                  <a:pt x="199762" y="33"/>
                </a:lnTo>
                <a:lnTo>
                  <a:pt x="207316" y="0"/>
                </a:lnTo>
                <a:lnTo>
                  <a:pt x="210442" y="785"/>
                </a:lnTo>
                <a:lnTo>
                  <a:pt x="213320" y="2102"/>
                </a:lnTo>
                <a:lnTo>
                  <a:pt x="221456" y="71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915"/>
          <p:cNvSpPr/>
          <p:nvPr/>
        </p:nvSpPr>
        <p:spPr>
          <a:xfrm>
            <a:off x="5522118" y="2650331"/>
            <a:ext cx="250033" cy="21432"/>
          </a:xfrm>
          <a:custGeom>
            <a:avLst/>
            <a:gdLst/>
            <a:ahLst/>
            <a:cxnLst/>
            <a:rect l="0" t="0" r="0" b="0"/>
            <a:pathLst>
              <a:path w="250033" h="21432">
                <a:moveTo>
                  <a:pt x="0" y="21431"/>
                </a:moveTo>
                <a:lnTo>
                  <a:pt x="38491" y="21431"/>
                </a:lnTo>
                <a:lnTo>
                  <a:pt x="43917" y="20637"/>
                </a:lnTo>
                <a:lnTo>
                  <a:pt x="49122" y="19314"/>
                </a:lnTo>
                <a:lnTo>
                  <a:pt x="54179" y="17639"/>
                </a:lnTo>
                <a:lnTo>
                  <a:pt x="59932" y="16521"/>
                </a:lnTo>
                <a:lnTo>
                  <a:pt x="66149" y="15777"/>
                </a:lnTo>
                <a:lnTo>
                  <a:pt x="72674" y="15280"/>
                </a:lnTo>
                <a:lnTo>
                  <a:pt x="79405" y="14155"/>
                </a:lnTo>
                <a:lnTo>
                  <a:pt x="86275" y="12612"/>
                </a:lnTo>
                <a:lnTo>
                  <a:pt x="93235" y="10789"/>
                </a:lnTo>
                <a:lnTo>
                  <a:pt x="100257" y="9574"/>
                </a:lnTo>
                <a:lnTo>
                  <a:pt x="107320" y="8764"/>
                </a:lnTo>
                <a:lnTo>
                  <a:pt x="114409" y="8224"/>
                </a:lnTo>
                <a:lnTo>
                  <a:pt x="121516" y="7070"/>
                </a:lnTo>
                <a:lnTo>
                  <a:pt x="128636" y="5507"/>
                </a:lnTo>
                <a:lnTo>
                  <a:pt x="135764" y="3671"/>
                </a:lnTo>
                <a:lnTo>
                  <a:pt x="142897" y="2447"/>
                </a:lnTo>
                <a:lnTo>
                  <a:pt x="150033" y="1632"/>
                </a:lnTo>
                <a:lnTo>
                  <a:pt x="157172" y="1088"/>
                </a:lnTo>
                <a:lnTo>
                  <a:pt x="164313" y="725"/>
                </a:lnTo>
                <a:lnTo>
                  <a:pt x="178597" y="322"/>
                </a:lnTo>
                <a:lnTo>
                  <a:pt x="227973" y="12"/>
                </a:lnTo>
                <a:lnTo>
                  <a:pt x="25003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916"/>
          <p:cNvSpPr/>
          <p:nvPr/>
        </p:nvSpPr>
        <p:spPr>
          <a:xfrm>
            <a:off x="5865018" y="2307520"/>
            <a:ext cx="1735933" cy="357070"/>
          </a:xfrm>
          <a:custGeom>
            <a:avLst/>
            <a:gdLst/>
            <a:ahLst/>
            <a:cxnLst/>
            <a:rect l="0" t="0" r="0" b="0"/>
            <a:pathLst>
              <a:path w="1735933" h="357070">
                <a:moveTo>
                  <a:pt x="0" y="271373"/>
                </a:moveTo>
                <a:lnTo>
                  <a:pt x="6850" y="271373"/>
                </a:lnTo>
                <a:lnTo>
                  <a:pt x="17061" y="281316"/>
                </a:lnTo>
                <a:lnTo>
                  <a:pt x="23929" y="288166"/>
                </a:lnTo>
                <a:lnTo>
                  <a:pt x="25478" y="291300"/>
                </a:lnTo>
                <a:lnTo>
                  <a:pt x="27199" y="299015"/>
                </a:lnTo>
                <a:lnTo>
                  <a:pt x="30080" y="305619"/>
                </a:lnTo>
                <a:lnTo>
                  <a:pt x="38398" y="316326"/>
                </a:lnTo>
                <a:lnTo>
                  <a:pt x="49124" y="327467"/>
                </a:lnTo>
                <a:lnTo>
                  <a:pt x="66388" y="344890"/>
                </a:lnTo>
                <a:lnTo>
                  <a:pt x="68866" y="346578"/>
                </a:lnTo>
                <a:lnTo>
                  <a:pt x="76144" y="349748"/>
                </a:lnTo>
                <a:lnTo>
                  <a:pt x="84307" y="355974"/>
                </a:lnTo>
                <a:lnTo>
                  <a:pt x="87212" y="356598"/>
                </a:lnTo>
                <a:lnTo>
                  <a:pt x="92538" y="357069"/>
                </a:lnTo>
                <a:lnTo>
                  <a:pt x="92771" y="353297"/>
                </a:lnTo>
                <a:lnTo>
                  <a:pt x="92010" y="351389"/>
                </a:lnTo>
                <a:lnTo>
                  <a:pt x="89048" y="347153"/>
                </a:lnTo>
                <a:lnTo>
                  <a:pt x="87940" y="344118"/>
                </a:lnTo>
                <a:lnTo>
                  <a:pt x="86381" y="333056"/>
                </a:lnTo>
                <a:lnTo>
                  <a:pt x="86017" y="327098"/>
                </a:lnTo>
                <a:lnTo>
                  <a:pt x="83738" y="319688"/>
                </a:lnTo>
                <a:lnTo>
                  <a:pt x="80873" y="311103"/>
                </a:lnTo>
                <a:lnTo>
                  <a:pt x="79600" y="301995"/>
                </a:lnTo>
                <a:lnTo>
                  <a:pt x="78467" y="296551"/>
                </a:lnTo>
                <a:lnTo>
                  <a:pt x="76918" y="290539"/>
                </a:lnTo>
                <a:lnTo>
                  <a:pt x="75091" y="284151"/>
                </a:lnTo>
                <a:lnTo>
                  <a:pt x="71492" y="278304"/>
                </a:lnTo>
                <a:lnTo>
                  <a:pt x="61143" y="267574"/>
                </a:lnTo>
                <a:lnTo>
                  <a:pt x="56637" y="261697"/>
                </a:lnTo>
                <a:lnTo>
                  <a:pt x="52839" y="255397"/>
                </a:lnTo>
                <a:lnTo>
                  <a:pt x="49514" y="248816"/>
                </a:lnTo>
                <a:lnTo>
                  <a:pt x="47297" y="242048"/>
                </a:lnTo>
                <a:lnTo>
                  <a:pt x="45819" y="235154"/>
                </a:lnTo>
                <a:lnTo>
                  <a:pt x="44834" y="228177"/>
                </a:lnTo>
                <a:lnTo>
                  <a:pt x="44177" y="221145"/>
                </a:lnTo>
                <a:lnTo>
                  <a:pt x="43739" y="214075"/>
                </a:lnTo>
                <a:lnTo>
                  <a:pt x="43252" y="200664"/>
                </a:lnTo>
                <a:lnTo>
                  <a:pt x="42978" y="183395"/>
                </a:lnTo>
                <a:lnTo>
                  <a:pt x="42878" y="149633"/>
                </a:lnTo>
                <a:lnTo>
                  <a:pt x="42079" y="143382"/>
                </a:lnTo>
                <a:lnTo>
                  <a:pt x="40753" y="137627"/>
                </a:lnTo>
                <a:lnTo>
                  <a:pt x="37956" y="126999"/>
                </a:lnTo>
                <a:lnTo>
                  <a:pt x="36713" y="116984"/>
                </a:lnTo>
                <a:lnTo>
                  <a:pt x="36161" y="107241"/>
                </a:lnTo>
                <a:lnTo>
                  <a:pt x="36014" y="102421"/>
                </a:lnTo>
                <a:lnTo>
                  <a:pt x="36709" y="98413"/>
                </a:lnTo>
                <a:lnTo>
                  <a:pt x="40687" y="88187"/>
                </a:lnTo>
                <a:lnTo>
                  <a:pt x="41896" y="79891"/>
                </a:lnTo>
                <a:lnTo>
                  <a:pt x="43012" y="76249"/>
                </a:lnTo>
                <a:lnTo>
                  <a:pt x="46368" y="70087"/>
                </a:lnTo>
                <a:lnTo>
                  <a:pt x="52721" y="62155"/>
                </a:lnTo>
                <a:lnTo>
                  <a:pt x="54991" y="60457"/>
                </a:lnTo>
                <a:lnTo>
                  <a:pt x="70497" y="53716"/>
                </a:lnTo>
                <a:lnTo>
                  <a:pt x="79222" y="51605"/>
                </a:lnTo>
                <a:lnTo>
                  <a:pt x="95175" y="48301"/>
                </a:lnTo>
                <a:lnTo>
                  <a:pt x="108182" y="45230"/>
                </a:lnTo>
                <a:lnTo>
                  <a:pt x="157223" y="40801"/>
                </a:lnTo>
                <a:lnTo>
                  <a:pt x="180729" y="37162"/>
                </a:lnTo>
                <a:lnTo>
                  <a:pt x="227294" y="35038"/>
                </a:lnTo>
                <a:lnTo>
                  <a:pt x="272146" y="30015"/>
                </a:lnTo>
                <a:lnTo>
                  <a:pt x="319223" y="28788"/>
                </a:lnTo>
                <a:lnTo>
                  <a:pt x="372443" y="23636"/>
                </a:lnTo>
                <a:lnTo>
                  <a:pt x="414624" y="21228"/>
                </a:lnTo>
                <a:lnTo>
                  <a:pt x="458873" y="16634"/>
                </a:lnTo>
                <a:lnTo>
                  <a:pt x="510701" y="14126"/>
                </a:lnTo>
                <a:lnTo>
                  <a:pt x="561600" y="9503"/>
                </a:lnTo>
                <a:lnTo>
                  <a:pt x="612664" y="7780"/>
                </a:lnTo>
                <a:lnTo>
                  <a:pt x="649062" y="7377"/>
                </a:lnTo>
                <a:lnTo>
                  <a:pt x="686406" y="5081"/>
                </a:lnTo>
                <a:lnTo>
                  <a:pt x="724169" y="2209"/>
                </a:lnTo>
                <a:lnTo>
                  <a:pt x="762120" y="932"/>
                </a:lnTo>
                <a:lnTo>
                  <a:pt x="839017" y="113"/>
                </a:lnTo>
                <a:lnTo>
                  <a:pt x="880103" y="0"/>
                </a:lnTo>
                <a:lnTo>
                  <a:pt x="922176" y="2067"/>
                </a:lnTo>
                <a:lnTo>
                  <a:pt x="963893" y="4838"/>
                </a:lnTo>
                <a:lnTo>
                  <a:pt x="1003602" y="6069"/>
                </a:lnTo>
                <a:lnTo>
                  <a:pt x="1061657" y="6763"/>
                </a:lnTo>
                <a:lnTo>
                  <a:pt x="1099969" y="9041"/>
                </a:lnTo>
                <a:lnTo>
                  <a:pt x="1137369" y="11906"/>
                </a:lnTo>
                <a:lnTo>
                  <a:pt x="1189663" y="13519"/>
                </a:lnTo>
                <a:lnTo>
                  <a:pt x="1240346" y="14791"/>
                </a:lnTo>
                <a:lnTo>
                  <a:pt x="1290553" y="19048"/>
                </a:lnTo>
                <a:lnTo>
                  <a:pt x="1340619" y="20662"/>
                </a:lnTo>
                <a:lnTo>
                  <a:pt x="1420192" y="21252"/>
                </a:lnTo>
                <a:lnTo>
                  <a:pt x="1464050" y="25108"/>
                </a:lnTo>
                <a:lnTo>
                  <a:pt x="1507207" y="27485"/>
                </a:lnTo>
                <a:lnTo>
                  <a:pt x="1550158" y="28189"/>
                </a:lnTo>
                <a:lnTo>
                  <a:pt x="1648252" y="28478"/>
                </a:lnTo>
                <a:lnTo>
                  <a:pt x="1698511" y="34967"/>
                </a:lnTo>
                <a:lnTo>
                  <a:pt x="1735932" y="3563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917"/>
          <p:cNvSpPr/>
          <p:nvPr/>
        </p:nvSpPr>
        <p:spPr>
          <a:xfrm>
            <a:off x="6015037" y="1228755"/>
            <a:ext cx="171451" cy="234719"/>
          </a:xfrm>
          <a:custGeom>
            <a:avLst/>
            <a:gdLst/>
            <a:ahLst/>
            <a:cxnLst/>
            <a:rect l="0" t="0" r="0" b="0"/>
            <a:pathLst>
              <a:path w="171451" h="234719">
                <a:moveTo>
                  <a:pt x="0" y="221426"/>
                </a:moveTo>
                <a:lnTo>
                  <a:pt x="0" y="234718"/>
                </a:lnTo>
                <a:lnTo>
                  <a:pt x="0" y="231626"/>
                </a:lnTo>
                <a:lnTo>
                  <a:pt x="794" y="230607"/>
                </a:lnTo>
                <a:lnTo>
                  <a:pt x="2117" y="229928"/>
                </a:lnTo>
                <a:lnTo>
                  <a:pt x="3792" y="229475"/>
                </a:lnTo>
                <a:lnTo>
                  <a:pt x="4910" y="228379"/>
                </a:lnTo>
                <a:lnTo>
                  <a:pt x="5654" y="226855"/>
                </a:lnTo>
                <a:lnTo>
                  <a:pt x="7276" y="222251"/>
                </a:lnTo>
                <a:lnTo>
                  <a:pt x="8819" y="218801"/>
                </a:lnTo>
                <a:lnTo>
                  <a:pt x="10642" y="214913"/>
                </a:lnTo>
                <a:lnTo>
                  <a:pt x="11857" y="210734"/>
                </a:lnTo>
                <a:lnTo>
                  <a:pt x="12667" y="206361"/>
                </a:lnTo>
                <a:lnTo>
                  <a:pt x="13207" y="201857"/>
                </a:lnTo>
                <a:lnTo>
                  <a:pt x="13568" y="197268"/>
                </a:lnTo>
                <a:lnTo>
                  <a:pt x="13807" y="192620"/>
                </a:lnTo>
                <a:lnTo>
                  <a:pt x="13967" y="187935"/>
                </a:lnTo>
                <a:lnTo>
                  <a:pt x="14193" y="169963"/>
                </a:lnTo>
                <a:lnTo>
                  <a:pt x="15018" y="163305"/>
                </a:lnTo>
                <a:lnTo>
                  <a:pt x="16362" y="156485"/>
                </a:lnTo>
                <a:lnTo>
                  <a:pt x="18052" y="149557"/>
                </a:lnTo>
                <a:lnTo>
                  <a:pt x="19178" y="141763"/>
                </a:lnTo>
                <a:lnTo>
                  <a:pt x="19930" y="133392"/>
                </a:lnTo>
                <a:lnTo>
                  <a:pt x="20430" y="124637"/>
                </a:lnTo>
                <a:lnTo>
                  <a:pt x="21558" y="116418"/>
                </a:lnTo>
                <a:lnTo>
                  <a:pt x="23103" y="108558"/>
                </a:lnTo>
                <a:lnTo>
                  <a:pt x="24927" y="100937"/>
                </a:lnTo>
                <a:lnTo>
                  <a:pt x="26937" y="93475"/>
                </a:lnTo>
                <a:lnTo>
                  <a:pt x="31286" y="78834"/>
                </a:lnTo>
                <a:lnTo>
                  <a:pt x="34351" y="71596"/>
                </a:lnTo>
                <a:lnTo>
                  <a:pt x="37982" y="64389"/>
                </a:lnTo>
                <a:lnTo>
                  <a:pt x="45456" y="50825"/>
                </a:lnTo>
                <a:lnTo>
                  <a:pt x="54126" y="34264"/>
                </a:lnTo>
                <a:lnTo>
                  <a:pt x="59246" y="24208"/>
                </a:lnTo>
                <a:lnTo>
                  <a:pt x="61722" y="20097"/>
                </a:lnTo>
                <a:lnTo>
                  <a:pt x="66591" y="13413"/>
                </a:lnTo>
                <a:lnTo>
                  <a:pt x="69000" y="11313"/>
                </a:lnTo>
                <a:lnTo>
                  <a:pt x="71400" y="9913"/>
                </a:lnTo>
                <a:lnTo>
                  <a:pt x="73794" y="8980"/>
                </a:lnTo>
                <a:lnTo>
                  <a:pt x="76977" y="7564"/>
                </a:lnTo>
                <a:lnTo>
                  <a:pt x="84748" y="3874"/>
                </a:lnTo>
                <a:lnTo>
                  <a:pt x="88248" y="2573"/>
                </a:lnTo>
                <a:lnTo>
                  <a:pt x="91376" y="1705"/>
                </a:lnTo>
                <a:lnTo>
                  <a:pt x="94255" y="1126"/>
                </a:lnTo>
                <a:lnTo>
                  <a:pt x="97762" y="741"/>
                </a:lnTo>
                <a:lnTo>
                  <a:pt x="101687" y="484"/>
                </a:lnTo>
                <a:lnTo>
                  <a:pt x="105891" y="312"/>
                </a:lnTo>
                <a:lnTo>
                  <a:pt x="114796" y="122"/>
                </a:lnTo>
                <a:lnTo>
                  <a:pt x="129656" y="0"/>
                </a:lnTo>
                <a:lnTo>
                  <a:pt x="133269" y="783"/>
                </a:lnTo>
                <a:lnTo>
                  <a:pt x="137264" y="2100"/>
                </a:lnTo>
                <a:lnTo>
                  <a:pt x="141516" y="3771"/>
                </a:lnTo>
                <a:lnTo>
                  <a:pt x="145938" y="4885"/>
                </a:lnTo>
                <a:lnTo>
                  <a:pt x="150473" y="5628"/>
                </a:lnTo>
                <a:lnTo>
                  <a:pt x="155084" y="6123"/>
                </a:lnTo>
                <a:lnTo>
                  <a:pt x="158159" y="7247"/>
                </a:lnTo>
                <a:lnTo>
                  <a:pt x="160208" y="8790"/>
                </a:lnTo>
                <a:lnTo>
                  <a:pt x="161574" y="10612"/>
                </a:lnTo>
                <a:lnTo>
                  <a:pt x="163278" y="11827"/>
                </a:lnTo>
                <a:lnTo>
                  <a:pt x="167289" y="13177"/>
                </a:lnTo>
                <a:lnTo>
                  <a:pt x="171450" y="1425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918"/>
          <p:cNvSpPr/>
          <p:nvPr/>
        </p:nvSpPr>
        <p:spPr>
          <a:xfrm>
            <a:off x="6158033" y="971550"/>
            <a:ext cx="157043" cy="107153"/>
          </a:xfrm>
          <a:custGeom>
            <a:avLst/>
            <a:gdLst/>
            <a:ahLst/>
            <a:cxnLst/>
            <a:rect l="0" t="0" r="0" b="0"/>
            <a:pathLst>
              <a:path w="157043" h="107153">
                <a:moveTo>
                  <a:pt x="21310" y="0"/>
                </a:moveTo>
                <a:lnTo>
                  <a:pt x="21310" y="69180"/>
                </a:lnTo>
                <a:lnTo>
                  <a:pt x="20517" y="73108"/>
                </a:lnTo>
                <a:lnTo>
                  <a:pt x="19194" y="76519"/>
                </a:lnTo>
                <a:lnTo>
                  <a:pt x="17518" y="79588"/>
                </a:lnTo>
                <a:lnTo>
                  <a:pt x="11367" y="91491"/>
                </a:lnTo>
                <a:lnTo>
                  <a:pt x="9125" y="95125"/>
                </a:lnTo>
                <a:lnTo>
                  <a:pt x="6837" y="98341"/>
                </a:lnTo>
                <a:lnTo>
                  <a:pt x="0" y="107003"/>
                </a:lnTo>
                <a:lnTo>
                  <a:pt x="4812" y="107126"/>
                </a:lnTo>
                <a:lnTo>
                  <a:pt x="10524" y="107152"/>
                </a:lnTo>
                <a:lnTo>
                  <a:pt x="12532" y="106359"/>
                </a:lnTo>
                <a:lnTo>
                  <a:pt x="16880" y="103362"/>
                </a:lnTo>
                <a:lnTo>
                  <a:pt x="21458" y="101501"/>
                </a:lnTo>
                <a:lnTo>
                  <a:pt x="23790" y="101005"/>
                </a:lnTo>
                <a:lnTo>
                  <a:pt x="26932" y="99880"/>
                </a:lnTo>
                <a:lnTo>
                  <a:pt x="30614" y="98337"/>
                </a:lnTo>
                <a:lnTo>
                  <a:pt x="34657" y="96514"/>
                </a:lnTo>
                <a:lnTo>
                  <a:pt x="43382" y="92372"/>
                </a:lnTo>
                <a:lnTo>
                  <a:pt x="47931" y="90156"/>
                </a:lnTo>
                <a:lnTo>
                  <a:pt x="51758" y="88679"/>
                </a:lnTo>
                <a:lnTo>
                  <a:pt x="55102" y="87694"/>
                </a:lnTo>
                <a:lnTo>
                  <a:pt x="58125" y="87038"/>
                </a:lnTo>
                <a:lnTo>
                  <a:pt x="61729" y="86600"/>
                </a:lnTo>
                <a:lnTo>
                  <a:pt x="65718" y="86308"/>
                </a:lnTo>
                <a:lnTo>
                  <a:pt x="69966" y="86114"/>
                </a:lnTo>
                <a:lnTo>
                  <a:pt x="78918" y="85897"/>
                </a:lnTo>
                <a:lnTo>
                  <a:pt x="123375" y="85725"/>
                </a:lnTo>
                <a:lnTo>
                  <a:pt x="126660" y="86519"/>
                </a:lnTo>
                <a:lnTo>
                  <a:pt x="130437" y="87842"/>
                </a:lnTo>
                <a:lnTo>
                  <a:pt x="134543" y="89517"/>
                </a:lnTo>
                <a:lnTo>
                  <a:pt x="138074" y="90634"/>
                </a:lnTo>
                <a:lnTo>
                  <a:pt x="141222" y="91379"/>
                </a:lnTo>
                <a:lnTo>
                  <a:pt x="144114" y="91875"/>
                </a:lnTo>
                <a:lnTo>
                  <a:pt x="146835" y="93000"/>
                </a:lnTo>
                <a:lnTo>
                  <a:pt x="149444" y="94544"/>
                </a:lnTo>
                <a:lnTo>
                  <a:pt x="157042" y="1000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919"/>
          <p:cNvSpPr/>
          <p:nvPr/>
        </p:nvSpPr>
        <p:spPr>
          <a:xfrm>
            <a:off x="6272212" y="957262"/>
            <a:ext cx="50007" cy="299454"/>
          </a:xfrm>
          <a:custGeom>
            <a:avLst/>
            <a:gdLst/>
            <a:ahLst/>
            <a:cxnLst/>
            <a:rect l="0" t="0" r="0" b="0"/>
            <a:pathLst>
              <a:path w="50007" h="299454">
                <a:moveTo>
                  <a:pt x="0" y="0"/>
                </a:moveTo>
                <a:lnTo>
                  <a:pt x="3792" y="3792"/>
                </a:lnTo>
                <a:lnTo>
                  <a:pt x="4910" y="6497"/>
                </a:lnTo>
                <a:lnTo>
                  <a:pt x="6151" y="13735"/>
                </a:lnTo>
                <a:lnTo>
                  <a:pt x="7276" y="17094"/>
                </a:lnTo>
                <a:lnTo>
                  <a:pt x="8819" y="20128"/>
                </a:lnTo>
                <a:lnTo>
                  <a:pt x="10642" y="22943"/>
                </a:lnTo>
                <a:lnTo>
                  <a:pt x="11857" y="27202"/>
                </a:lnTo>
                <a:lnTo>
                  <a:pt x="12667" y="32422"/>
                </a:lnTo>
                <a:lnTo>
                  <a:pt x="13207" y="38283"/>
                </a:lnTo>
                <a:lnTo>
                  <a:pt x="14361" y="44572"/>
                </a:lnTo>
                <a:lnTo>
                  <a:pt x="15924" y="51146"/>
                </a:lnTo>
                <a:lnTo>
                  <a:pt x="21916" y="73892"/>
                </a:lnTo>
                <a:lnTo>
                  <a:pt x="24136" y="82599"/>
                </a:lnTo>
                <a:lnTo>
                  <a:pt x="25616" y="92372"/>
                </a:lnTo>
                <a:lnTo>
                  <a:pt x="26602" y="102856"/>
                </a:lnTo>
                <a:lnTo>
                  <a:pt x="27260" y="113815"/>
                </a:lnTo>
                <a:lnTo>
                  <a:pt x="27990" y="136574"/>
                </a:lnTo>
                <a:lnTo>
                  <a:pt x="28498" y="190464"/>
                </a:lnTo>
                <a:lnTo>
                  <a:pt x="28575" y="293380"/>
                </a:lnTo>
                <a:lnTo>
                  <a:pt x="29369" y="295599"/>
                </a:lnTo>
                <a:lnTo>
                  <a:pt x="30692" y="297079"/>
                </a:lnTo>
                <a:lnTo>
                  <a:pt x="34726" y="299453"/>
                </a:lnTo>
                <a:lnTo>
                  <a:pt x="35851" y="298854"/>
                </a:lnTo>
                <a:lnTo>
                  <a:pt x="37394" y="297661"/>
                </a:lnTo>
                <a:lnTo>
                  <a:pt x="39217" y="296072"/>
                </a:lnTo>
                <a:lnTo>
                  <a:pt x="41226" y="293425"/>
                </a:lnTo>
                <a:lnTo>
                  <a:pt x="43359" y="290073"/>
                </a:lnTo>
                <a:lnTo>
                  <a:pt x="50006" y="27860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920"/>
          <p:cNvSpPr/>
          <p:nvPr/>
        </p:nvSpPr>
        <p:spPr>
          <a:xfrm>
            <a:off x="6565106" y="1021645"/>
            <a:ext cx="64295" cy="192793"/>
          </a:xfrm>
          <a:custGeom>
            <a:avLst/>
            <a:gdLst/>
            <a:ahLst/>
            <a:cxnLst/>
            <a:rect l="0" t="0" r="0" b="0"/>
            <a:pathLst>
              <a:path w="64295" h="192793">
                <a:moveTo>
                  <a:pt x="0" y="14198"/>
                </a:moveTo>
                <a:lnTo>
                  <a:pt x="0" y="930"/>
                </a:lnTo>
                <a:lnTo>
                  <a:pt x="794" y="590"/>
                </a:lnTo>
                <a:lnTo>
                  <a:pt x="2117" y="364"/>
                </a:lnTo>
                <a:lnTo>
                  <a:pt x="6151" y="0"/>
                </a:lnTo>
                <a:lnTo>
                  <a:pt x="6482" y="764"/>
                </a:lnTo>
                <a:lnTo>
                  <a:pt x="7057" y="6069"/>
                </a:lnTo>
                <a:lnTo>
                  <a:pt x="7118" y="10555"/>
                </a:lnTo>
                <a:lnTo>
                  <a:pt x="7920" y="11769"/>
                </a:lnTo>
                <a:lnTo>
                  <a:pt x="9249" y="12579"/>
                </a:lnTo>
                <a:lnTo>
                  <a:pt x="10928" y="13119"/>
                </a:lnTo>
                <a:lnTo>
                  <a:pt x="12048" y="14272"/>
                </a:lnTo>
                <a:lnTo>
                  <a:pt x="12794" y="15835"/>
                </a:lnTo>
                <a:lnTo>
                  <a:pt x="13292" y="17671"/>
                </a:lnTo>
                <a:lnTo>
                  <a:pt x="14417" y="19688"/>
                </a:lnTo>
                <a:lnTo>
                  <a:pt x="15962" y="21827"/>
                </a:lnTo>
                <a:lnTo>
                  <a:pt x="17785" y="24047"/>
                </a:lnTo>
                <a:lnTo>
                  <a:pt x="19000" y="26320"/>
                </a:lnTo>
                <a:lnTo>
                  <a:pt x="20350" y="30963"/>
                </a:lnTo>
                <a:lnTo>
                  <a:pt x="20711" y="34106"/>
                </a:lnTo>
                <a:lnTo>
                  <a:pt x="20951" y="37789"/>
                </a:lnTo>
                <a:lnTo>
                  <a:pt x="21111" y="41832"/>
                </a:lnTo>
                <a:lnTo>
                  <a:pt x="22012" y="46114"/>
                </a:lnTo>
                <a:lnTo>
                  <a:pt x="23406" y="50557"/>
                </a:lnTo>
                <a:lnTo>
                  <a:pt x="25128" y="55106"/>
                </a:lnTo>
                <a:lnTo>
                  <a:pt x="26277" y="59726"/>
                </a:lnTo>
                <a:lnTo>
                  <a:pt x="27043" y="64394"/>
                </a:lnTo>
                <a:lnTo>
                  <a:pt x="27554" y="69093"/>
                </a:lnTo>
                <a:lnTo>
                  <a:pt x="27894" y="73814"/>
                </a:lnTo>
                <a:lnTo>
                  <a:pt x="28121" y="78548"/>
                </a:lnTo>
                <a:lnTo>
                  <a:pt x="28272" y="83292"/>
                </a:lnTo>
                <a:lnTo>
                  <a:pt x="29167" y="88836"/>
                </a:lnTo>
                <a:lnTo>
                  <a:pt x="30558" y="94913"/>
                </a:lnTo>
                <a:lnTo>
                  <a:pt x="32278" y="101345"/>
                </a:lnTo>
                <a:lnTo>
                  <a:pt x="33425" y="107221"/>
                </a:lnTo>
                <a:lnTo>
                  <a:pt x="34189" y="112726"/>
                </a:lnTo>
                <a:lnTo>
                  <a:pt x="34699" y="117983"/>
                </a:lnTo>
                <a:lnTo>
                  <a:pt x="35832" y="123076"/>
                </a:lnTo>
                <a:lnTo>
                  <a:pt x="37382" y="128058"/>
                </a:lnTo>
                <a:lnTo>
                  <a:pt x="39209" y="132967"/>
                </a:lnTo>
                <a:lnTo>
                  <a:pt x="40427" y="137828"/>
                </a:lnTo>
                <a:lnTo>
                  <a:pt x="41238" y="142655"/>
                </a:lnTo>
                <a:lnTo>
                  <a:pt x="41779" y="147461"/>
                </a:lnTo>
                <a:lnTo>
                  <a:pt x="42141" y="152253"/>
                </a:lnTo>
                <a:lnTo>
                  <a:pt x="42382" y="157035"/>
                </a:lnTo>
                <a:lnTo>
                  <a:pt x="42541" y="161810"/>
                </a:lnTo>
                <a:lnTo>
                  <a:pt x="43442" y="165787"/>
                </a:lnTo>
                <a:lnTo>
                  <a:pt x="44837" y="169233"/>
                </a:lnTo>
                <a:lnTo>
                  <a:pt x="46560" y="172323"/>
                </a:lnTo>
                <a:lnTo>
                  <a:pt x="48474" y="177874"/>
                </a:lnTo>
                <a:lnTo>
                  <a:pt x="49325" y="182987"/>
                </a:lnTo>
                <a:lnTo>
                  <a:pt x="49704" y="187905"/>
                </a:lnTo>
                <a:lnTo>
                  <a:pt x="50598" y="189534"/>
                </a:lnTo>
                <a:lnTo>
                  <a:pt x="51989" y="190620"/>
                </a:lnTo>
                <a:lnTo>
                  <a:pt x="56130" y="192363"/>
                </a:lnTo>
                <a:lnTo>
                  <a:pt x="57264" y="192506"/>
                </a:lnTo>
                <a:lnTo>
                  <a:pt x="58813" y="192601"/>
                </a:lnTo>
                <a:lnTo>
                  <a:pt x="64294" y="19279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921"/>
          <p:cNvSpPr/>
          <p:nvPr/>
        </p:nvSpPr>
        <p:spPr>
          <a:xfrm>
            <a:off x="6472237" y="1114425"/>
            <a:ext cx="221457" cy="35719"/>
          </a:xfrm>
          <a:custGeom>
            <a:avLst/>
            <a:gdLst/>
            <a:ahLst/>
            <a:cxnLst/>
            <a:rect l="0" t="0" r="0" b="0"/>
            <a:pathLst>
              <a:path w="221457" h="35719">
                <a:moveTo>
                  <a:pt x="0" y="35718"/>
                </a:moveTo>
                <a:lnTo>
                  <a:pt x="9943" y="35718"/>
                </a:lnTo>
                <a:lnTo>
                  <a:pt x="12979" y="34925"/>
                </a:lnTo>
                <a:lnTo>
                  <a:pt x="16590" y="33602"/>
                </a:lnTo>
                <a:lnTo>
                  <a:pt x="20585" y="31926"/>
                </a:lnTo>
                <a:lnTo>
                  <a:pt x="24042" y="30809"/>
                </a:lnTo>
                <a:lnTo>
                  <a:pt x="27141" y="30064"/>
                </a:lnTo>
                <a:lnTo>
                  <a:pt x="30000" y="29568"/>
                </a:lnTo>
                <a:lnTo>
                  <a:pt x="34288" y="29236"/>
                </a:lnTo>
                <a:lnTo>
                  <a:pt x="39527" y="29016"/>
                </a:lnTo>
                <a:lnTo>
                  <a:pt x="45401" y="28869"/>
                </a:lnTo>
                <a:lnTo>
                  <a:pt x="51699" y="27977"/>
                </a:lnTo>
                <a:lnTo>
                  <a:pt x="58279" y="26589"/>
                </a:lnTo>
                <a:lnTo>
                  <a:pt x="65046" y="24869"/>
                </a:lnTo>
                <a:lnTo>
                  <a:pt x="71145" y="23723"/>
                </a:lnTo>
                <a:lnTo>
                  <a:pt x="76799" y="22959"/>
                </a:lnTo>
                <a:lnTo>
                  <a:pt x="82155" y="22450"/>
                </a:lnTo>
                <a:lnTo>
                  <a:pt x="87314" y="22110"/>
                </a:lnTo>
                <a:lnTo>
                  <a:pt x="92341" y="21884"/>
                </a:lnTo>
                <a:lnTo>
                  <a:pt x="97279" y="21733"/>
                </a:lnTo>
                <a:lnTo>
                  <a:pt x="102953" y="20838"/>
                </a:lnTo>
                <a:lnTo>
                  <a:pt x="109117" y="19448"/>
                </a:lnTo>
                <a:lnTo>
                  <a:pt x="115607" y="17728"/>
                </a:lnTo>
                <a:lnTo>
                  <a:pt x="121521" y="16581"/>
                </a:lnTo>
                <a:lnTo>
                  <a:pt x="127052" y="15816"/>
                </a:lnTo>
                <a:lnTo>
                  <a:pt x="132326" y="15307"/>
                </a:lnTo>
                <a:lnTo>
                  <a:pt x="137430" y="14173"/>
                </a:lnTo>
                <a:lnTo>
                  <a:pt x="142420" y="12623"/>
                </a:lnTo>
                <a:lnTo>
                  <a:pt x="147334" y="10797"/>
                </a:lnTo>
                <a:lnTo>
                  <a:pt x="152198" y="9579"/>
                </a:lnTo>
                <a:lnTo>
                  <a:pt x="157028" y="8767"/>
                </a:lnTo>
                <a:lnTo>
                  <a:pt x="161835" y="8226"/>
                </a:lnTo>
                <a:lnTo>
                  <a:pt x="166628" y="7865"/>
                </a:lnTo>
                <a:lnTo>
                  <a:pt x="171410" y="7624"/>
                </a:lnTo>
                <a:lnTo>
                  <a:pt x="176186" y="7464"/>
                </a:lnTo>
                <a:lnTo>
                  <a:pt x="180164" y="6563"/>
                </a:lnTo>
                <a:lnTo>
                  <a:pt x="183609" y="5169"/>
                </a:lnTo>
                <a:lnTo>
                  <a:pt x="186699" y="3446"/>
                </a:lnTo>
                <a:lnTo>
                  <a:pt x="190348" y="2297"/>
                </a:lnTo>
                <a:lnTo>
                  <a:pt x="194367" y="1531"/>
                </a:lnTo>
                <a:lnTo>
                  <a:pt x="198634" y="1021"/>
                </a:lnTo>
                <a:lnTo>
                  <a:pt x="203067" y="680"/>
                </a:lnTo>
                <a:lnTo>
                  <a:pt x="207609" y="453"/>
                </a:lnTo>
                <a:lnTo>
                  <a:pt x="221456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922"/>
          <p:cNvSpPr/>
          <p:nvPr/>
        </p:nvSpPr>
        <p:spPr>
          <a:xfrm>
            <a:off x="6758074" y="1042987"/>
            <a:ext cx="71352" cy="164307"/>
          </a:xfrm>
          <a:custGeom>
            <a:avLst/>
            <a:gdLst/>
            <a:ahLst/>
            <a:cxnLst/>
            <a:rect l="0" t="0" r="0" b="0"/>
            <a:pathLst>
              <a:path w="71352" h="164307">
                <a:moveTo>
                  <a:pt x="7057" y="0"/>
                </a:moveTo>
                <a:lnTo>
                  <a:pt x="0" y="0"/>
                </a:lnTo>
                <a:lnTo>
                  <a:pt x="3731" y="0"/>
                </a:lnTo>
                <a:lnTo>
                  <a:pt x="4840" y="794"/>
                </a:lnTo>
                <a:lnTo>
                  <a:pt x="5579" y="2117"/>
                </a:lnTo>
                <a:lnTo>
                  <a:pt x="6765" y="6151"/>
                </a:lnTo>
                <a:lnTo>
                  <a:pt x="6971" y="10642"/>
                </a:lnTo>
                <a:lnTo>
                  <a:pt x="7050" y="23911"/>
                </a:lnTo>
                <a:lnTo>
                  <a:pt x="7846" y="26259"/>
                </a:lnTo>
                <a:lnTo>
                  <a:pt x="9170" y="28619"/>
                </a:lnTo>
                <a:lnTo>
                  <a:pt x="10847" y="30985"/>
                </a:lnTo>
                <a:lnTo>
                  <a:pt x="11965" y="34151"/>
                </a:lnTo>
                <a:lnTo>
                  <a:pt x="12710" y="37848"/>
                </a:lnTo>
                <a:lnTo>
                  <a:pt x="13207" y="41901"/>
                </a:lnTo>
                <a:lnTo>
                  <a:pt x="13539" y="45397"/>
                </a:lnTo>
                <a:lnTo>
                  <a:pt x="13759" y="48521"/>
                </a:lnTo>
                <a:lnTo>
                  <a:pt x="13906" y="51397"/>
                </a:lnTo>
                <a:lnTo>
                  <a:pt x="14798" y="54902"/>
                </a:lnTo>
                <a:lnTo>
                  <a:pt x="16186" y="58826"/>
                </a:lnTo>
                <a:lnTo>
                  <a:pt x="17906" y="63030"/>
                </a:lnTo>
                <a:lnTo>
                  <a:pt x="19846" y="67420"/>
                </a:lnTo>
                <a:lnTo>
                  <a:pt x="24118" y="76531"/>
                </a:lnTo>
                <a:lnTo>
                  <a:pt x="25574" y="81183"/>
                </a:lnTo>
                <a:lnTo>
                  <a:pt x="26546" y="85872"/>
                </a:lnTo>
                <a:lnTo>
                  <a:pt x="27193" y="90586"/>
                </a:lnTo>
                <a:lnTo>
                  <a:pt x="28419" y="94522"/>
                </a:lnTo>
                <a:lnTo>
                  <a:pt x="30029" y="97939"/>
                </a:lnTo>
                <a:lnTo>
                  <a:pt x="31897" y="101012"/>
                </a:lnTo>
                <a:lnTo>
                  <a:pt x="33142" y="104647"/>
                </a:lnTo>
                <a:lnTo>
                  <a:pt x="33972" y="108659"/>
                </a:lnTo>
                <a:lnTo>
                  <a:pt x="34525" y="112920"/>
                </a:lnTo>
                <a:lnTo>
                  <a:pt x="35688" y="117349"/>
                </a:lnTo>
                <a:lnTo>
                  <a:pt x="37256" y="121889"/>
                </a:lnTo>
                <a:lnTo>
                  <a:pt x="39097" y="126503"/>
                </a:lnTo>
                <a:lnTo>
                  <a:pt x="41117" y="130373"/>
                </a:lnTo>
                <a:lnTo>
                  <a:pt x="43257" y="133746"/>
                </a:lnTo>
                <a:lnTo>
                  <a:pt x="45478" y="136789"/>
                </a:lnTo>
                <a:lnTo>
                  <a:pt x="46958" y="139612"/>
                </a:lnTo>
                <a:lnTo>
                  <a:pt x="47946" y="142287"/>
                </a:lnTo>
                <a:lnTo>
                  <a:pt x="48603" y="144864"/>
                </a:lnTo>
                <a:lnTo>
                  <a:pt x="49836" y="147376"/>
                </a:lnTo>
                <a:lnTo>
                  <a:pt x="51451" y="149845"/>
                </a:lnTo>
                <a:lnTo>
                  <a:pt x="55955" y="155717"/>
                </a:lnTo>
                <a:lnTo>
                  <a:pt x="57118" y="156993"/>
                </a:lnTo>
                <a:lnTo>
                  <a:pt x="64111" y="164208"/>
                </a:lnTo>
                <a:lnTo>
                  <a:pt x="66281" y="164263"/>
                </a:lnTo>
                <a:lnTo>
                  <a:pt x="71351" y="16430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923"/>
          <p:cNvSpPr/>
          <p:nvPr/>
        </p:nvSpPr>
        <p:spPr>
          <a:xfrm>
            <a:off x="6858000" y="1014510"/>
            <a:ext cx="285751" cy="171345"/>
          </a:xfrm>
          <a:custGeom>
            <a:avLst/>
            <a:gdLst/>
            <a:ahLst/>
            <a:cxnLst/>
            <a:rect l="0" t="0" r="0" b="0"/>
            <a:pathLst>
              <a:path w="285751" h="171345">
                <a:moveTo>
                  <a:pt x="0" y="71340"/>
                </a:moveTo>
                <a:lnTo>
                  <a:pt x="0" y="54340"/>
                </a:lnTo>
                <a:lnTo>
                  <a:pt x="793" y="52069"/>
                </a:lnTo>
                <a:lnTo>
                  <a:pt x="3792" y="47429"/>
                </a:lnTo>
                <a:lnTo>
                  <a:pt x="5703" y="45874"/>
                </a:lnTo>
                <a:lnTo>
                  <a:pt x="7770" y="44838"/>
                </a:lnTo>
                <a:lnTo>
                  <a:pt x="9942" y="44147"/>
                </a:lnTo>
                <a:lnTo>
                  <a:pt x="14473" y="41262"/>
                </a:lnTo>
                <a:lnTo>
                  <a:pt x="19132" y="37334"/>
                </a:lnTo>
                <a:lnTo>
                  <a:pt x="23849" y="32943"/>
                </a:lnTo>
                <a:lnTo>
                  <a:pt x="30967" y="26008"/>
                </a:lnTo>
                <a:lnTo>
                  <a:pt x="37840" y="21294"/>
                </a:lnTo>
                <a:lnTo>
                  <a:pt x="46186" y="16553"/>
                </a:lnTo>
                <a:lnTo>
                  <a:pt x="55188" y="11800"/>
                </a:lnTo>
                <a:lnTo>
                  <a:pt x="62363" y="9159"/>
                </a:lnTo>
                <a:lnTo>
                  <a:pt x="68992" y="7191"/>
                </a:lnTo>
                <a:lnTo>
                  <a:pt x="77230" y="3671"/>
                </a:lnTo>
                <a:lnTo>
                  <a:pt x="84066" y="1577"/>
                </a:lnTo>
                <a:lnTo>
                  <a:pt x="90544" y="647"/>
                </a:lnTo>
                <a:lnTo>
                  <a:pt x="98714" y="233"/>
                </a:lnTo>
                <a:lnTo>
                  <a:pt x="108447" y="0"/>
                </a:lnTo>
                <a:lnTo>
                  <a:pt x="111191" y="761"/>
                </a:lnTo>
                <a:lnTo>
                  <a:pt x="118847" y="4831"/>
                </a:lnTo>
                <a:lnTo>
                  <a:pt x="126142" y="7183"/>
                </a:lnTo>
                <a:lnTo>
                  <a:pt x="130940" y="10546"/>
                </a:lnTo>
                <a:lnTo>
                  <a:pt x="132537" y="12555"/>
                </a:lnTo>
                <a:lnTo>
                  <a:pt x="133601" y="14687"/>
                </a:lnTo>
                <a:lnTo>
                  <a:pt x="134311" y="16902"/>
                </a:lnTo>
                <a:lnTo>
                  <a:pt x="135578" y="18379"/>
                </a:lnTo>
                <a:lnTo>
                  <a:pt x="137217" y="19364"/>
                </a:lnTo>
                <a:lnTo>
                  <a:pt x="139103" y="20020"/>
                </a:lnTo>
                <a:lnTo>
                  <a:pt x="140360" y="21252"/>
                </a:lnTo>
                <a:lnTo>
                  <a:pt x="141198" y="22866"/>
                </a:lnTo>
                <a:lnTo>
                  <a:pt x="142130" y="26777"/>
                </a:lnTo>
                <a:lnTo>
                  <a:pt x="142543" y="31161"/>
                </a:lnTo>
                <a:lnTo>
                  <a:pt x="142727" y="35755"/>
                </a:lnTo>
                <a:lnTo>
                  <a:pt x="142831" y="42804"/>
                </a:lnTo>
                <a:lnTo>
                  <a:pt x="142846" y="45172"/>
                </a:lnTo>
                <a:lnTo>
                  <a:pt x="142061" y="47545"/>
                </a:lnTo>
                <a:lnTo>
                  <a:pt x="139074" y="52297"/>
                </a:lnTo>
                <a:lnTo>
                  <a:pt x="137217" y="57055"/>
                </a:lnTo>
                <a:lnTo>
                  <a:pt x="136721" y="59436"/>
                </a:lnTo>
                <a:lnTo>
                  <a:pt x="135597" y="62610"/>
                </a:lnTo>
                <a:lnTo>
                  <a:pt x="134054" y="66313"/>
                </a:lnTo>
                <a:lnTo>
                  <a:pt x="132232" y="70370"/>
                </a:lnTo>
                <a:lnTo>
                  <a:pt x="130223" y="73868"/>
                </a:lnTo>
                <a:lnTo>
                  <a:pt x="128090" y="76994"/>
                </a:lnTo>
                <a:lnTo>
                  <a:pt x="125875" y="79872"/>
                </a:lnTo>
                <a:lnTo>
                  <a:pt x="121296" y="85186"/>
                </a:lnTo>
                <a:lnTo>
                  <a:pt x="118964" y="87714"/>
                </a:lnTo>
                <a:lnTo>
                  <a:pt x="116615" y="90987"/>
                </a:lnTo>
                <a:lnTo>
                  <a:pt x="114256" y="94757"/>
                </a:lnTo>
                <a:lnTo>
                  <a:pt x="111889" y="98857"/>
                </a:lnTo>
                <a:lnTo>
                  <a:pt x="109518" y="102385"/>
                </a:lnTo>
                <a:lnTo>
                  <a:pt x="107143" y="105530"/>
                </a:lnTo>
                <a:lnTo>
                  <a:pt x="104766" y="108421"/>
                </a:lnTo>
                <a:lnTo>
                  <a:pt x="100008" y="113749"/>
                </a:lnTo>
                <a:lnTo>
                  <a:pt x="95248" y="118763"/>
                </a:lnTo>
                <a:lnTo>
                  <a:pt x="83343" y="130844"/>
                </a:lnTo>
                <a:lnTo>
                  <a:pt x="81756" y="133234"/>
                </a:lnTo>
                <a:lnTo>
                  <a:pt x="79992" y="138007"/>
                </a:lnTo>
                <a:lnTo>
                  <a:pt x="78728" y="139597"/>
                </a:lnTo>
                <a:lnTo>
                  <a:pt x="77091" y="140657"/>
                </a:lnTo>
                <a:lnTo>
                  <a:pt x="75207" y="141364"/>
                </a:lnTo>
                <a:lnTo>
                  <a:pt x="73950" y="142629"/>
                </a:lnTo>
                <a:lnTo>
                  <a:pt x="73113" y="144265"/>
                </a:lnTo>
                <a:lnTo>
                  <a:pt x="71769" y="148804"/>
                </a:lnTo>
                <a:lnTo>
                  <a:pt x="67743" y="153382"/>
                </a:lnTo>
                <a:lnTo>
                  <a:pt x="66593" y="155403"/>
                </a:lnTo>
                <a:lnTo>
                  <a:pt x="65315" y="159766"/>
                </a:lnTo>
                <a:lnTo>
                  <a:pt x="64320" y="164093"/>
                </a:lnTo>
                <a:lnTo>
                  <a:pt x="69208" y="169095"/>
                </a:lnTo>
                <a:lnTo>
                  <a:pt x="70446" y="170349"/>
                </a:lnTo>
                <a:lnTo>
                  <a:pt x="73114" y="170906"/>
                </a:lnTo>
                <a:lnTo>
                  <a:pt x="81293" y="171264"/>
                </a:lnTo>
                <a:lnTo>
                  <a:pt x="99071" y="171344"/>
                </a:lnTo>
                <a:lnTo>
                  <a:pt x="107796" y="169232"/>
                </a:lnTo>
                <a:lnTo>
                  <a:pt x="112345" y="167557"/>
                </a:lnTo>
                <a:lnTo>
                  <a:pt x="117759" y="166441"/>
                </a:lnTo>
                <a:lnTo>
                  <a:pt x="123750" y="165697"/>
                </a:lnTo>
                <a:lnTo>
                  <a:pt x="130124" y="165201"/>
                </a:lnTo>
                <a:lnTo>
                  <a:pt x="135962" y="164870"/>
                </a:lnTo>
                <a:lnTo>
                  <a:pt x="146681" y="164502"/>
                </a:lnTo>
                <a:lnTo>
                  <a:pt x="151763" y="163611"/>
                </a:lnTo>
                <a:lnTo>
                  <a:pt x="156737" y="162222"/>
                </a:lnTo>
                <a:lnTo>
                  <a:pt x="161642" y="160503"/>
                </a:lnTo>
                <a:lnTo>
                  <a:pt x="166498" y="159357"/>
                </a:lnTo>
                <a:lnTo>
                  <a:pt x="171324" y="158593"/>
                </a:lnTo>
                <a:lnTo>
                  <a:pt x="176128" y="158083"/>
                </a:lnTo>
                <a:lnTo>
                  <a:pt x="181712" y="156950"/>
                </a:lnTo>
                <a:lnTo>
                  <a:pt x="187817" y="155401"/>
                </a:lnTo>
                <a:lnTo>
                  <a:pt x="194267" y="153574"/>
                </a:lnTo>
                <a:lnTo>
                  <a:pt x="200155" y="152356"/>
                </a:lnTo>
                <a:lnTo>
                  <a:pt x="205668" y="151544"/>
                </a:lnTo>
                <a:lnTo>
                  <a:pt x="210930" y="151003"/>
                </a:lnTo>
                <a:lnTo>
                  <a:pt x="216027" y="149849"/>
                </a:lnTo>
                <a:lnTo>
                  <a:pt x="221011" y="148285"/>
                </a:lnTo>
                <a:lnTo>
                  <a:pt x="225921" y="146449"/>
                </a:lnTo>
                <a:lnTo>
                  <a:pt x="230783" y="145225"/>
                </a:lnTo>
                <a:lnTo>
                  <a:pt x="235611" y="144409"/>
                </a:lnTo>
                <a:lnTo>
                  <a:pt x="240418" y="143865"/>
                </a:lnTo>
                <a:lnTo>
                  <a:pt x="245209" y="143502"/>
                </a:lnTo>
                <a:lnTo>
                  <a:pt x="249992" y="143260"/>
                </a:lnTo>
                <a:lnTo>
                  <a:pt x="262190" y="142920"/>
                </a:lnTo>
                <a:lnTo>
                  <a:pt x="280863" y="142785"/>
                </a:lnTo>
                <a:lnTo>
                  <a:pt x="282492" y="143576"/>
                </a:lnTo>
                <a:lnTo>
                  <a:pt x="283578" y="144898"/>
                </a:lnTo>
                <a:lnTo>
                  <a:pt x="285320" y="148928"/>
                </a:lnTo>
                <a:lnTo>
                  <a:pt x="285559" y="151597"/>
                </a:lnTo>
                <a:lnTo>
                  <a:pt x="285750" y="15706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924"/>
          <p:cNvSpPr/>
          <p:nvPr/>
        </p:nvSpPr>
        <p:spPr>
          <a:xfrm>
            <a:off x="6572250" y="1293021"/>
            <a:ext cx="1107191" cy="100011"/>
          </a:xfrm>
          <a:custGeom>
            <a:avLst/>
            <a:gdLst/>
            <a:ahLst/>
            <a:cxnLst/>
            <a:rect l="0" t="0" r="0" b="0"/>
            <a:pathLst>
              <a:path w="1107191" h="100011">
                <a:moveTo>
                  <a:pt x="0" y="100010"/>
                </a:moveTo>
                <a:lnTo>
                  <a:pt x="6150" y="93859"/>
                </a:lnTo>
                <a:lnTo>
                  <a:pt x="10935" y="91191"/>
                </a:lnTo>
                <a:lnTo>
                  <a:pt x="26943" y="83010"/>
                </a:lnTo>
                <a:lnTo>
                  <a:pt x="33935" y="80548"/>
                </a:lnTo>
                <a:lnTo>
                  <a:pt x="41276" y="78660"/>
                </a:lnTo>
                <a:lnTo>
                  <a:pt x="52476" y="75175"/>
                </a:lnTo>
                <a:lnTo>
                  <a:pt x="58002" y="73135"/>
                </a:lnTo>
                <a:lnTo>
                  <a:pt x="63275" y="70981"/>
                </a:lnTo>
                <a:lnTo>
                  <a:pt x="68377" y="68751"/>
                </a:lnTo>
                <a:lnTo>
                  <a:pt x="78279" y="66273"/>
                </a:lnTo>
                <a:lnTo>
                  <a:pt x="88765" y="64378"/>
                </a:lnTo>
                <a:lnTo>
                  <a:pt x="94896" y="62762"/>
                </a:lnTo>
                <a:lnTo>
                  <a:pt x="101363" y="60890"/>
                </a:lnTo>
                <a:lnTo>
                  <a:pt x="114900" y="56694"/>
                </a:lnTo>
                <a:lnTo>
                  <a:pt x="121844" y="54464"/>
                </a:lnTo>
                <a:lnTo>
                  <a:pt x="128060" y="52183"/>
                </a:lnTo>
                <a:lnTo>
                  <a:pt x="133792" y="49869"/>
                </a:lnTo>
                <a:lnTo>
                  <a:pt x="139201" y="47533"/>
                </a:lnTo>
                <a:lnTo>
                  <a:pt x="151561" y="44937"/>
                </a:lnTo>
                <a:lnTo>
                  <a:pt x="164991" y="42989"/>
                </a:lnTo>
                <a:lnTo>
                  <a:pt x="171907" y="41358"/>
                </a:lnTo>
                <a:lnTo>
                  <a:pt x="178898" y="39478"/>
                </a:lnTo>
                <a:lnTo>
                  <a:pt x="207229" y="35665"/>
                </a:lnTo>
                <a:lnTo>
                  <a:pt x="214352" y="34095"/>
                </a:lnTo>
                <a:lnTo>
                  <a:pt x="228617" y="31027"/>
                </a:lnTo>
                <a:lnTo>
                  <a:pt x="250829" y="28506"/>
                </a:lnTo>
                <a:lnTo>
                  <a:pt x="259295" y="26940"/>
                </a:lnTo>
                <a:lnTo>
                  <a:pt x="276373" y="23878"/>
                </a:lnTo>
                <a:lnTo>
                  <a:pt x="308857" y="21912"/>
                </a:lnTo>
                <a:lnTo>
                  <a:pt x="336253" y="19455"/>
                </a:lnTo>
                <a:lnTo>
                  <a:pt x="354233" y="16583"/>
                </a:lnTo>
                <a:lnTo>
                  <a:pt x="378537" y="14172"/>
                </a:lnTo>
                <a:lnTo>
                  <a:pt x="387295" y="12622"/>
                </a:lnTo>
                <a:lnTo>
                  <a:pt x="404700" y="9577"/>
                </a:lnTo>
                <a:lnTo>
                  <a:pt x="437392" y="7622"/>
                </a:lnTo>
                <a:lnTo>
                  <a:pt x="474189" y="7236"/>
                </a:lnTo>
                <a:lnTo>
                  <a:pt x="493061" y="5067"/>
                </a:lnTo>
                <a:lnTo>
                  <a:pt x="512032" y="2250"/>
                </a:lnTo>
                <a:lnTo>
                  <a:pt x="540562" y="665"/>
                </a:lnTo>
                <a:lnTo>
                  <a:pt x="569124" y="195"/>
                </a:lnTo>
                <a:lnTo>
                  <a:pt x="673893" y="0"/>
                </a:lnTo>
                <a:lnTo>
                  <a:pt x="692943" y="2115"/>
                </a:lnTo>
                <a:lnTo>
                  <a:pt x="711993" y="4907"/>
                </a:lnTo>
                <a:lnTo>
                  <a:pt x="741362" y="7273"/>
                </a:lnTo>
                <a:lnTo>
                  <a:pt x="752209" y="8816"/>
                </a:lnTo>
                <a:lnTo>
                  <a:pt x="774052" y="11854"/>
                </a:lnTo>
                <a:lnTo>
                  <a:pt x="803406" y="14358"/>
                </a:lnTo>
                <a:lnTo>
                  <a:pt x="811829" y="15921"/>
                </a:lnTo>
                <a:lnTo>
                  <a:pt x="837177" y="21913"/>
                </a:lnTo>
                <a:lnTo>
                  <a:pt x="846249" y="24133"/>
                </a:lnTo>
                <a:lnTo>
                  <a:pt x="870394" y="27257"/>
                </a:lnTo>
                <a:lnTo>
                  <a:pt x="887434" y="30104"/>
                </a:lnTo>
                <a:lnTo>
                  <a:pt x="904795" y="33222"/>
                </a:lnTo>
                <a:lnTo>
                  <a:pt x="928752" y="35771"/>
                </a:lnTo>
                <a:lnTo>
                  <a:pt x="937462" y="37340"/>
                </a:lnTo>
                <a:lnTo>
                  <a:pt x="946443" y="39180"/>
                </a:lnTo>
                <a:lnTo>
                  <a:pt x="954812" y="41200"/>
                </a:lnTo>
                <a:lnTo>
                  <a:pt x="962773" y="43341"/>
                </a:lnTo>
                <a:lnTo>
                  <a:pt x="970460" y="45562"/>
                </a:lnTo>
                <a:lnTo>
                  <a:pt x="983236" y="48029"/>
                </a:lnTo>
                <a:lnTo>
                  <a:pt x="995001" y="49920"/>
                </a:lnTo>
                <a:lnTo>
                  <a:pt x="1001471" y="51535"/>
                </a:lnTo>
                <a:lnTo>
                  <a:pt x="1008166" y="53406"/>
                </a:lnTo>
                <a:lnTo>
                  <a:pt x="1014217" y="55447"/>
                </a:lnTo>
                <a:lnTo>
                  <a:pt x="1019838" y="57601"/>
                </a:lnTo>
                <a:lnTo>
                  <a:pt x="1025173" y="59831"/>
                </a:lnTo>
                <a:lnTo>
                  <a:pt x="1037451" y="62309"/>
                </a:lnTo>
                <a:lnTo>
                  <a:pt x="1049258" y="64204"/>
                </a:lnTo>
                <a:lnTo>
                  <a:pt x="1053518" y="65820"/>
                </a:lnTo>
                <a:lnTo>
                  <a:pt x="1057150" y="67692"/>
                </a:lnTo>
                <a:lnTo>
                  <a:pt x="1065422" y="69771"/>
                </a:lnTo>
                <a:lnTo>
                  <a:pt x="1079875" y="71106"/>
                </a:lnTo>
                <a:lnTo>
                  <a:pt x="1082660" y="72010"/>
                </a:lnTo>
                <a:lnTo>
                  <a:pt x="1087872" y="75130"/>
                </a:lnTo>
                <a:lnTo>
                  <a:pt x="1092834" y="77046"/>
                </a:lnTo>
                <a:lnTo>
                  <a:pt x="1099710" y="78489"/>
                </a:lnTo>
                <a:lnTo>
                  <a:pt x="1107190" y="78578"/>
                </a:lnTo>
                <a:lnTo>
                  <a:pt x="1105124" y="76462"/>
                </a:lnTo>
                <a:lnTo>
                  <a:pt x="1101122" y="72428"/>
                </a:lnTo>
                <a:lnTo>
                  <a:pt x="1098458" y="71876"/>
                </a:lnTo>
                <a:lnTo>
                  <a:pt x="1085850" y="7143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925"/>
          <p:cNvSpPr/>
          <p:nvPr/>
        </p:nvSpPr>
        <p:spPr>
          <a:xfrm>
            <a:off x="6503846" y="1378743"/>
            <a:ext cx="32686" cy="1"/>
          </a:xfrm>
          <a:custGeom>
            <a:avLst/>
            <a:gdLst/>
            <a:ahLst/>
            <a:cxnLst/>
            <a:rect l="0" t="0" r="0" b="0"/>
            <a:pathLst>
              <a:path w="32686" h="1">
                <a:moveTo>
                  <a:pt x="32685" y="0"/>
                </a:moveTo>
                <a:lnTo>
                  <a:pt x="0" y="0"/>
                </a:lnTo>
                <a:lnTo>
                  <a:pt x="411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926"/>
          <p:cNvSpPr/>
          <p:nvPr/>
        </p:nvSpPr>
        <p:spPr>
          <a:xfrm>
            <a:off x="6307939" y="1364456"/>
            <a:ext cx="1535890" cy="400051"/>
          </a:xfrm>
          <a:custGeom>
            <a:avLst/>
            <a:gdLst/>
            <a:ahLst/>
            <a:cxnLst/>
            <a:rect l="0" t="0" r="0" b="0"/>
            <a:pathLst>
              <a:path w="1535890" h="400051">
                <a:moveTo>
                  <a:pt x="200017" y="0"/>
                </a:moveTo>
                <a:lnTo>
                  <a:pt x="200017" y="3792"/>
                </a:lnTo>
                <a:lnTo>
                  <a:pt x="199223" y="4909"/>
                </a:lnTo>
                <a:lnTo>
                  <a:pt x="197901" y="5654"/>
                </a:lnTo>
                <a:lnTo>
                  <a:pt x="194314" y="6482"/>
                </a:lnTo>
                <a:lnTo>
                  <a:pt x="183224" y="7056"/>
                </a:lnTo>
                <a:lnTo>
                  <a:pt x="162899" y="13287"/>
                </a:lnTo>
                <a:lnTo>
                  <a:pt x="146882" y="14883"/>
                </a:lnTo>
                <a:lnTo>
                  <a:pt x="123718" y="24204"/>
                </a:lnTo>
                <a:lnTo>
                  <a:pt x="109500" y="34865"/>
                </a:lnTo>
                <a:lnTo>
                  <a:pt x="90474" y="46986"/>
                </a:lnTo>
                <a:lnTo>
                  <a:pt x="66666" y="59447"/>
                </a:lnTo>
                <a:lnTo>
                  <a:pt x="56172" y="66650"/>
                </a:lnTo>
                <a:lnTo>
                  <a:pt x="50625" y="73543"/>
                </a:lnTo>
                <a:lnTo>
                  <a:pt x="43040" y="84232"/>
                </a:lnTo>
                <a:lnTo>
                  <a:pt x="38174" y="90618"/>
                </a:lnTo>
                <a:lnTo>
                  <a:pt x="33366" y="98747"/>
                </a:lnTo>
                <a:lnTo>
                  <a:pt x="26466" y="105535"/>
                </a:lnTo>
                <a:lnTo>
                  <a:pt x="22404" y="108457"/>
                </a:lnTo>
                <a:lnTo>
                  <a:pt x="19696" y="111992"/>
                </a:lnTo>
                <a:lnTo>
                  <a:pt x="17890" y="115936"/>
                </a:lnTo>
                <a:lnTo>
                  <a:pt x="15090" y="123758"/>
                </a:lnTo>
                <a:lnTo>
                  <a:pt x="11200" y="129881"/>
                </a:lnTo>
                <a:lnTo>
                  <a:pt x="8942" y="137364"/>
                </a:lnTo>
                <a:lnTo>
                  <a:pt x="8340" y="141582"/>
                </a:lnTo>
                <a:lnTo>
                  <a:pt x="5554" y="148386"/>
                </a:lnTo>
                <a:lnTo>
                  <a:pt x="2464" y="154055"/>
                </a:lnTo>
                <a:lnTo>
                  <a:pt x="1091" y="159221"/>
                </a:lnTo>
                <a:lnTo>
                  <a:pt x="317" y="170384"/>
                </a:lnTo>
                <a:lnTo>
                  <a:pt x="88" y="179953"/>
                </a:lnTo>
                <a:lnTo>
                  <a:pt x="0" y="201323"/>
                </a:lnTo>
                <a:lnTo>
                  <a:pt x="2112" y="208804"/>
                </a:lnTo>
                <a:lnTo>
                  <a:pt x="4903" y="216627"/>
                </a:lnTo>
                <a:lnTo>
                  <a:pt x="7268" y="226287"/>
                </a:lnTo>
                <a:lnTo>
                  <a:pt x="11849" y="238057"/>
                </a:lnTo>
                <a:lnTo>
                  <a:pt x="13199" y="244180"/>
                </a:lnTo>
                <a:lnTo>
                  <a:pt x="15916" y="249547"/>
                </a:lnTo>
                <a:lnTo>
                  <a:pt x="21908" y="259148"/>
                </a:lnTo>
                <a:lnTo>
                  <a:pt x="28711" y="269930"/>
                </a:lnTo>
                <a:lnTo>
                  <a:pt x="38120" y="280685"/>
                </a:lnTo>
                <a:lnTo>
                  <a:pt x="45244" y="291834"/>
                </a:lnTo>
                <a:lnTo>
                  <a:pt x="54762" y="304120"/>
                </a:lnTo>
                <a:lnTo>
                  <a:pt x="61905" y="312536"/>
                </a:lnTo>
                <a:lnTo>
                  <a:pt x="69048" y="323937"/>
                </a:lnTo>
                <a:lnTo>
                  <a:pt x="78573" y="335303"/>
                </a:lnTo>
                <a:lnTo>
                  <a:pt x="80954" y="337835"/>
                </a:lnTo>
                <a:lnTo>
                  <a:pt x="98515" y="350004"/>
                </a:lnTo>
                <a:lnTo>
                  <a:pt x="104899" y="354788"/>
                </a:lnTo>
                <a:lnTo>
                  <a:pt x="116624" y="361151"/>
                </a:lnTo>
                <a:lnTo>
                  <a:pt x="143352" y="371916"/>
                </a:lnTo>
                <a:lnTo>
                  <a:pt x="152607" y="375640"/>
                </a:lnTo>
                <a:lnTo>
                  <a:pt x="202535" y="385817"/>
                </a:lnTo>
                <a:lnTo>
                  <a:pt x="232274" y="391816"/>
                </a:lnTo>
                <a:lnTo>
                  <a:pt x="278813" y="392842"/>
                </a:lnTo>
                <a:lnTo>
                  <a:pt x="378611" y="392906"/>
                </a:lnTo>
                <a:lnTo>
                  <a:pt x="425266" y="399057"/>
                </a:lnTo>
                <a:lnTo>
                  <a:pt x="471185" y="399963"/>
                </a:lnTo>
                <a:lnTo>
                  <a:pt x="695431" y="400050"/>
                </a:lnTo>
                <a:lnTo>
                  <a:pt x="742957" y="394395"/>
                </a:lnTo>
                <a:lnTo>
                  <a:pt x="790569" y="388193"/>
                </a:lnTo>
                <a:lnTo>
                  <a:pt x="838193" y="382290"/>
                </a:lnTo>
                <a:lnTo>
                  <a:pt x="881202" y="374434"/>
                </a:lnTo>
                <a:lnTo>
                  <a:pt x="921094" y="369943"/>
                </a:lnTo>
                <a:lnTo>
                  <a:pt x="959548" y="361647"/>
                </a:lnTo>
                <a:lnTo>
                  <a:pt x="1012904" y="355658"/>
                </a:lnTo>
                <a:lnTo>
                  <a:pt x="1052208" y="347360"/>
                </a:lnTo>
                <a:lnTo>
                  <a:pt x="1100090" y="337833"/>
                </a:lnTo>
                <a:lnTo>
                  <a:pt x="1147749" y="330326"/>
                </a:lnTo>
                <a:lnTo>
                  <a:pt x="1195378" y="318999"/>
                </a:lnTo>
                <a:lnTo>
                  <a:pt x="1240888" y="307169"/>
                </a:lnTo>
                <a:lnTo>
                  <a:pt x="1284148" y="295273"/>
                </a:lnTo>
                <a:lnTo>
                  <a:pt x="1327405" y="283369"/>
                </a:lnTo>
                <a:lnTo>
                  <a:pt x="1364274" y="271462"/>
                </a:lnTo>
                <a:lnTo>
                  <a:pt x="1378658" y="267494"/>
                </a:lnTo>
                <a:lnTo>
                  <a:pt x="1405178" y="262829"/>
                </a:lnTo>
                <a:lnTo>
                  <a:pt x="1431636" y="253010"/>
                </a:lnTo>
                <a:lnTo>
                  <a:pt x="1455771" y="248503"/>
                </a:lnTo>
                <a:lnTo>
                  <a:pt x="1480926" y="237923"/>
                </a:lnTo>
                <a:lnTo>
                  <a:pt x="1504915" y="226192"/>
                </a:lnTo>
                <a:lnTo>
                  <a:pt x="1515429" y="219067"/>
                </a:lnTo>
                <a:lnTo>
                  <a:pt x="1523571" y="211929"/>
                </a:lnTo>
                <a:lnTo>
                  <a:pt x="1525299" y="209548"/>
                </a:lnTo>
                <a:lnTo>
                  <a:pt x="1528524" y="202406"/>
                </a:lnTo>
                <a:lnTo>
                  <a:pt x="1533360" y="195262"/>
                </a:lnTo>
                <a:lnTo>
                  <a:pt x="1534770" y="190500"/>
                </a:lnTo>
                <a:lnTo>
                  <a:pt x="1535564" y="179564"/>
                </a:lnTo>
                <a:lnTo>
                  <a:pt x="1535800" y="170061"/>
                </a:lnTo>
                <a:lnTo>
                  <a:pt x="1535889" y="144925"/>
                </a:lnTo>
                <a:lnTo>
                  <a:pt x="1535098" y="141067"/>
                </a:lnTo>
                <a:lnTo>
                  <a:pt x="1530193" y="131050"/>
                </a:lnTo>
                <a:lnTo>
                  <a:pt x="1519105" y="109234"/>
                </a:lnTo>
                <a:lnTo>
                  <a:pt x="1512048" y="98952"/>
                </a:lnTo>
                <a:lnTo>
                  <a:pt x="1501139" y="87086"/>
                </a:lnTo>
                <a:lnTo>
                  <a:pt x="1487852" y="73516"/>
                </a:lnTo>
                <a:lnTo>
                  <a:pt x="1473861" y="63234"/>
                </a:lnTo>
                <a:lnTo>
                  <a:pt x="1455869" y="51368"/>
                </a:lnTo>
                <a:lnTo>
                  <a:pt x="1435456" y="41590"/>
                </a:lnTo>
                <a:lnTo>
                  <a:pt x="1407226" y="31175"/>
                </a:lnTo>
                <a:lnTo>
                  <a:pt x="1375373" y="19079"/>
                </a:lnTo>
                <a:lnTo>
                  <a:pt x="1362954" y="16417"/>
                </a:lnTo>
                <a:lnTo>
                  <a:pt x="1350291" y="14440"/>
                </a:lnTo>
                <a:lnTo>
                  <a:pt x="1329225" y="8820"/>
                </a:lnTo>
                <a:lnTo>
                  <a:pt x="1314442" y="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927"/>
          <p:cNvSpPr/>
          <p:nvPr/>
        </p:nvSpPr>
        <p:spPr>
          <a:xfrm>
            <a:off x="7608093" y="1371600"/>
            <a:ext cx="2117" cy="1"/>
          </a:xfrm>
          <a:custGeom>
            <a:avLst/>
            <a:gdLst/>
            <a:ahLst/>
            <a:cxnLst/>
            <a:rect l="0" t="0" r="0" b="0"/>
            <a:pathLst>
              <a:path w="2117" h="1">
                <a:moveTo>
                  <a:pt x="0" y="0"/>
                </a:moveTo>
                <a:lnTo>
                  <a:pt x="2116" y="0"/>
                </a:lnTo>
                <a:close/>
              </a:path>
            </a:pathLst>
          </a:custGeom>
          <a:ln w="38100">
            <a:solidFill>
              <a:srgbClr val="0000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928"/>
          <p:cNvSpPr/>
          <p:nvPr/>
        </p:nvSpPr>
        <p:spPr>
          <a:xfrm>
            <a:off x="6143625" y="2450306"/>
            <a:ext cx="64294" cy="213984"/>
          </a:xfrm>
          <a:custGeom>
            <a:avLst/>
            <a:gdLst/>
            <a:ahLst/>
            <a:cxnLst/>
            <a:rect l="0" t="0" r="0" b="0"/>
            <a:pathLst>
              <a:path w="64294" h="213984">
                <a:moveTo>
                  <a:pt x="0" y="0"/>
                </a:moveTo>
                <a:lnTo>
                  <a:pt x="0" y="14434"/>
                </a:lnTo>
                <a:lnTo>
                  <a:pt x="794" y="17560"/>
                </a:lnTo>
                <a:lnTo>
                  <a:pt x="2116" y="20438"/>
                </a:lnTo>
                <a:lnTo>
                  <a:pt x="3792" y="23150"/>
                </a:lnTo>
                <a:lnTo>
                  <a:pt x="4909" y="26546"/>
                </a:lnTo>
                <a:lnTo>
                  <a:pt x="5654" y="30397"/>
                </a:lnTo>
                <a:lnTo>
                  <a:pt x="6150" y="34552"/>
                </a:lnTo>
                <a:lnTo>
                  <a:pt x="6481" y="38910"/>
                </a:lnTo>
                <a:lnTo>
                  <a:pt x="6702" y="43402"/>
                </a:lnTo>
                <a:lnTo>
                  <a:pt x="6849" y="47985"/>
                </a:lnTo>
                <a:lnTo>
                  <a:pt x="7741" y="52627"/>
                </a:lnTo>
                <a:lnTo>
                  <a:pt x="9129" y="57310"/>
                </a:lnTo>
                <a:lnTo>
                  <a:pt x="10848" y="62019"/>
                </a:lnTo>
                <a:lnTo>
                  <a:pt x="11995" y="67540"/>
                </a:lnTo>
                <a:lnTo>
                  <a:pt x="12759" y="73601"/>
                </a:lnTo>
                <a:lnTo>
                  <a:pt x="13268" y="80024"/>
                </a:lnTo>
                <a:lnTo>
                  <a:pt x="13608" y="85893"/>
                </a:lnTo>
                <a:lnTo>
                  <a:pt x="13985" y="96647"/>
                </a:lnTo>
                <a:lnTo>
                  <a:pt x="16467" y="101738"/>
                </a:lnTo>
                <a:lnTo>
                  <a:pt x="20503" y="106719"/>
                </a:lnTo>
                <a:lnTo>
                  <a:pt x="25575" y="111627"/>
                </a:lnTo>
                <a:lnTo>
                  <a:pt x="28956" y="116487"/>
                </a:lnTo>
                <a:lnTo>
                  <a:pt x="31210" y="121314"/>
                </a:lnTo>
                <a:lnTo>
                  <a:pt x="32713" y="126120"/>
                </a:lnTo>
                <a:lnTo>
                  <a:pt x="33715" y="130911"/>
                </a:lnTo>
                <a:lnTo>
                  <a:pt x="34383" y="135693"/>
                </a:lnTo>
                <a:lnTo>
                  <a:pt x="34828" y="140468"/>
                </a:lnTo>
                <a:lnTo>
                  <a:pt x="35918" y="145239"/>
                </a:lnTo>
                <a:lnTo>
                  <a:pt x="37439" y="150007"/>
                </a:lnTo>
                <a:lnTo>
                  <a:pt x="39247" y="154773"/>
                </a:lnTo>
                <a:lnTo>
                  <a:pt x="40452" y="159538"/>
                </a:lnTo>
                <a:lnTo>
                  <a:pt x="41255" y="164303"/>
                </a:lnTo>
                <a:lnTo>
                  <a:pt x="41791" y="169066"/>
                </a:lnTo>
                <a:lnTo>
                  <a:pt x="42148" y="173829"/>
                </a:lnTo>
                <a:lnTo>
                  <a:pt x="42386" y="178593"/>
                </a:lnTo>
                <a:lnTo>
                  <a:pt x="42545" y="183355"/>
                </a:lnTo>
                <a:lnTo>
                  <a:pt x="43444" y="186531"/>
                </a:lnTo>
                <a:lnTo>
                  <a:pt x="44837" y="188648"/>
                </a:lnTo>
                <a:lnTo>
                  <a:pt x="46560" y="190059"/>
                </a:lnTo>
                <a:lnTo>
                  <a:pt x="47709" y="191793"/>
                </a:lnTo>
                <a:lnTo>
                  <a:pt x="48985" y="195837"/>
                </a:lnTo>
                <a:lnTo>
                  <a:pt x="49552" y="200280"/>
                </a:lnTo>
                <a:lnTo>
                  <a:pt x="49703" y="202576"/>
                </a:lnTo>
                <a:lnTo>
                  <a:pt x="50598" y="204107"/>
                </a:lnTo>
                <a:lnTo>
                  <a:pt x="51988" y="205128"/>
                </a:lnTo>
                <a:lnTo>
                  <a:pt x="53709" y="205808"/>
                </a:lnTo>
                <a:lnTo>
                  <a:pt x="54855" y="207055"/>
                </a:lnTo>
                <a:lnTo>
                  <a:pt x="55621" y="208680"/>
                </a:lnTo>
                <a:lnTo>
                  <a:pt x="56130" y="210558"/>
                </a:lnTo>
                <a:lnTo>
                  <a:pt x="57264" y="211809"/>
                </a:lnTo>
                <a:lnTo>
                  <a:pt x="58813" y="212644"/>
                </a:lnTo>
                <a:lnTo>
                  <a:pt x="63211" y="213983"/>
                </a:lnTo>
                <a:lnTo>
                  <a:pt x="63572" y="213299"/>
                </a:lnTo>
                <a:lnTo>
                  <a:pt x="64293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929"/>
          <p:cNvSpPr/>
          <p:nvPr/>
        </p:nvSpPr>
        <p:spPr>
          <a:xfrm>
            <a:off x="6279453" y="2421731"/>
            <a:ext cx="185602" cy="235745"/>
          </a:xfrm>
          <a:custGeom>
            <a:avLst/>
            <a:gdLst/>
            <a:ahLst/>
            <a:cxnLst/>
            <a:rect l="0" t="0" r="0" b="0"/>
            <a:pathLst>
              <a:path w="185602" h="235745">
                <a:moveTo>
                  <a:pt x="28478" y="0"/>
                </a:moveTo>
                <a:lnTo>
                  <a:pt x="28478" y="14641"/>
                </a:lnTo>
                <a:lnTo>
                  <a:pt x="27684" y="17698"/>
                </a:lnTo>
                <a:lnTo>
                  <a:pt x="24686" y="23212"/>
                </a:lnTo>
                <a:lnTo>
                  <a:pt x="22823" y="28308"/>
                </a:lnTo>
                <a:lnTo>
                  <a:pt x="21996" y="34012"/>
                </a:lnTo>
                <a:lnTo>
                  <a:pt x="21775" y="37756"/>
                </a:lnTo>
                <a:lnTo>
                  <a:pt x="21628" y="41839"/>
                </a:lnTo>
                <a:lnTo>
                  <a:pt x="20737" y="45356"/>
                </a:lnTo>
                <a:lnTo>
                  <a:pt x="17629" y="51379"/>
                </a:lnTo>
                <a:lnTo>
                  <a:pt x="15689" y="54890"/>
                </a:lnTo>
                <a:lnTo>
                  <a:pt x="11417" y="63025"/>
                </a:lnTo>
                <a:lnTo>
                  <a:pt x="9960" y="67416"/>
                </a:lnTo>
                <a:lnTo>
                  <a:pt x="8989" y="71932"/>
                </a:lnTo>
                <a:lnTo>
                  <a:pt x="8341" y="76529"/>
                </a:lnTo>
                <a:lnTo>
                  <a:pt x="7116" y="81182"/>
                </a:lnTo>
                <a:lnTo>
                  <a:pt x="5506" y="85871"/>
                </a:lnTo>
                <a:lnTo>
                  <a:pt x="3638" y="90585"/>
                </a:lnTo>
                <a:lnTo>
                  <a:pt x="2393" y="95315"/>
                </a:lnTo>
                <a:lnTo>
                  <a:pt x="1563" y="100056"/>
                </a:lnTo>
                <a:lnTo>
                  <a:pt x="1009" y="104804"/>
                </a:lnTo>
                <a:lnTo>
                  <a:pt x="641" y="109556"/>
                </a:lnTo>
                <a:lnTo>
                  <a:pt x="395" y="114313"/>
                </a:lnTo>
                <a:lnTo>
                  <a:pt x="121" y="123831"/>
                </a:lnTo>
                <a:lnTo>
                  <a:pt x="0" y="133352"/>
                </a:lnTo>
                <a:lnTo>
                  <a:pt x="1555" y="138114"/>
                </a:lnTo>
                <a:lnTo>
                  <a:pt x="4179" y="142876"/>
                </a:lnTo>
                <a:lnTo>
                  <a:pt x="7516" y="147638"/>
                </a:lnTo>
                <a:lnTo>
                  <a:pt x="9741" y="151606"/>
                </a:lnTo>
                <a:lnTo>
                  <a:pt x="12213" y="158133"/>
                </a:lnTo>
                <a:lnTo>
                  <a:pt x="13666" y="161778"/>
                </a:lnTo>
                <a:lnTo>
                  <a:pt x="15428" y="165796"/>
                </a:lnTo>
                <a:lnTo>
                  <a:pt x="17397" y="170062"/>
                </a:lnTo>
                <a:lnTo>
                  <a:pt x="19584" y="176918"/>
                </a:lnTo>
                <a:lnTo>
                  <a:pt x="21350" y="183405"/>
                </a:lnTo>
                <a:lnTo>
                  <a:pt x="22932" y="187357"/>
                </a:lnTo>
                <a:lnTo>
                  <a:pt x="24781" y="191580"/>
                </a:lnTo>
                <a:lnTo>
                  <a:pt x="27600" y="195189"/>
                </a:lnTo>
                <a:lnTo>
                  <a:pt x="31068" y="198388"/>
                </a:lnTo>
                <a:lnTo>
                  <a:pt x="34967" y="201315"/>
                </a:lnTo>
                <a:lnTo>
                  <a:pt x="38360" y="204060"/>
                </a:lnTo>
                <a:lnTo>
                  <a:pt x="41416" y="206684"/>
                </a:lnTo>
                <a:lnTo>
                  <a:pt x="46929" y="211716"/>
                </a:lnTo>
                <a:lnTo>
                  <a:pt x="52024" y="216598"/>
                </a:lnTo>
                <a:lnTo>
                  <a:pt x="55288" y="219011"/>
                </a:lnTo>
                <a:lnTo>
                  <a:pt x="59051" y="221414"/>
                </a:lnTo>
                <a:lnTo>
                  <a:pt x="63147" y="223809"/>
                </a:lnTo>
                <a:lnTo>
                  <a:pt x="66672" y="225406"/>
                </a:lnTo>
                <a:lnTo>
                  <a:pt x="69816" y="226470"/>
                </a:lnTo>
                <a:lnTo>
                  <a:pt x="72705" y="227180"/>
                </a:lnTo>
                <a:lnTo>
                  <a:pt x="76219" y="227654"/>
                </a:lnTo>
                <a:lnTo>
                  <a:pt x="80149" y="227969"/>
                </a:lnTo>
                <a:lnTo>
                  <a:pt x="84357" y="228179"/>
                </a:lnTo>
                <a:lnTo>
                  <a:pt x="93265" y="228413"/>
                </a:lnTo>
                <a:lnTo>
                  <a:pt x="119987" y="228589"/>
                </a:lnTo>
                <a:lnTo>
                  <a:pt x="124409" y="227799"/>
                </a:lnTo>
                <a:lnTo>
                  <a:pt x="128944" y="226478"/>
                </a:lnTo>
                <a:lnTo>
                  <a:pt x="133555" y="224804"/>
                </a:lnTo>
                <a:lnTo>
                  <a:pt x="137423" y="222894"/>
                </a:lnTo>
                <a:lnTo>
                  <a:pt x="140796" y="220828"/>
                </a:lnTo>
                <a:lnTo>
                  <a:pt x="143838" y="218656"/>
                </a:lnTo>
                <a:lnTo>
                  <a:pt x="149334" y="214126"/>
                </a:lnTo>
                <a:lnTo>
                  <a:pt x="151911" y="211807"/>
                </a:lnTo>
                <a:lnTo>
                  <a:pt x="155217" y="209467"/>
                </a:lnTo>
                <a:lnTo>
                  <a:pt x="159008" y="207113"/>
                </a:lnTo>
                <a:lnTo>
                  <a:pt x="163123" y="204751"/>
                </a:lnTo>
                <a:lnTo>
                  <a:pt x="166660" y="202381"/>
                </a:lnTo>
                <a:lnTo>
                  <a:pt x="169812" y="200008"/>
                </a:lnTo>
                <a:lnTo>
                  <a:pt x="175430" y="195255"/>
                </a:lnTo>
                <a:lnTo>
                  <a:pt x="180573" y="190497"/>
                </a:lnTo>
                <a:lnTo>
                  <a:pt x="182263" y="188116"/>
                </a:lnTo>
                <a:lnTo>
                  <a:pt x="184139" y="183355"/>
                </a:lnTo>
                <a:lnTo>
                  <a:pt x="184973" y="176476"/>
                </a:lnTo>
                <a:lnTo>
                  <a:pt x="185344" y="168921"/>
                </a:lnTo>
                <a:lnTo>
                  <a:pt x="185508" y="162918"/>
                </a:lnTo>
                <a:lnTo>
                  <a:pt x="185601" y="155075"/>
                </a:lnTo>
                <a:lnTo>
                  <a:pt x="183233" y="152596"/>
                </a:lnTo>
                <a:lnTo>
                  <a:pt x="179273" y="150149"/>
                </a:lnTo>
                <a:lnTo>
                  <a:pt x="174251" y="147724"/>
                </a:lnTo>
                <a:lnTo>
                  <a:pt x="170111" y="146108"/>
                </a:lnTo>
                <a:lnTo>
                  <a:pt x="166556" y="145030"/>
                </a:lnTo>
                <a:lnTo>
                  <a:pt x="163392" y="144312"/>
                </a:lnTo>
                <a:lnTo>
                  <a:pt x="157761" y="141397"/>
                </a:lnTo>
                <a:lnTo>
                  <a:pt x="155148" y="139508"/>
                </a:lnTo>
                <a:lnTo>
                  <a:pt x="151818" y="138249"/>
                </a:lnTo>
                <a:lnTo>
                  <a:pt x="148011" y="137410"/>
                </a:lnTo>
                <a:lnTo>
                  <a:pt x="143885" y="136850"/>
                </a:lnTo>
                <a:lnTo>
                  <a:pt x="140341" y="137271"/>
                </a:lnTo>
                <a:lnTo>
                  <a:pt x="137184" y="138345"/>
                </a:lnTo>
                <a:lnTo>
                  <a:pt x="134287" y="139855"/>
                </a:lnTo>
                <a:lnTo>
                  <a:pt x="133148" y="141655"/>
                </a:lnTo>
                <a:lnTo>
                  <a:pt x="133183" y="143649"/>
                </a:lnTo>
                <a:lnTo>
                  <a:pt x="134000" y="145772"/>
                </a:lnTo>
                <a:lnTo>
                  <a:pt x="133751" y="147981"/>
                </a:lnTo>
                <a:lnTo>
                  <a:pt x="132791" y="150248"/>
                </a:lnTo>
                <a:lnTo>
                  <a:pt x="127648" y="157230"/>
                </a:lnTo>
                <a:lnTo>
                  <a:pt x="125547" y="159589"/>
                </a:lnTo>
                <a:lnTo>
                  <a:pt x="122560" y="161955"/>
                </a:lnTo>
                <a:lnTo>
                  <a:pt x="118980" y="164326"/>
                </a:lnTo>
                <a:lnTo>
                  <a:pt x="115007" y="166701"/>
                </a:lnTo>
                <a:lnTo>
                  <a:pt x="111563" y="169871"/>
                </a:lnTo>
                <a:lnTo>
                  <a:pt x="108475" y="173572"/>
                </a:lnTo>
                <a:lnTo>
                  <a:pt x="105622" y="177627"/>
                </a:lnTo>
                <a:lnTo>
                  <a:pt x="100335" y="184250"/>
                </a:lnTo>
                <a:lnTo>
                  <a:pt x="95339" y="190632"/>
                </a:lnTo>
                <a:lnTo>
                  <a:pt x="92896" y="194557"/>
                </a:lnTo>
                <a:lnTo>
                  <a:pt x="90473" y="198761"/>
                </a:lnTo>
                <a:lnTo>
                  <a:pt x="85665" y="205548"/>
                </a:lnTo>
                <a:lnTo>
                  <a:pt x="83271" y="208470"/>
                </a:lnTo>
                <a:lnTo>
                  <a:pt x="80612" y="213832"/>
                </a:lnTo>
                <a:lnTo>
                  <a:pt x="79430" y="218861"/>
                </a:lnTo>
                <a:lnTo>
                  <a:pt x="78764" y="225362"/>
                </a:lnTo>
                <a:lnTo>
                  <a:pt x="78521" y="231966"/>
                </a:lnTo>
                <a:lnTo>
                  <a:pt x="78484" y="2357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930"/>
          <p:cNvSpPr/>
          <p:nvPr/>
        </p:nvSpPr>
        <p:spPr>
          <a:xfrm>
            <a:off x="5129212" y="2771775"/>
            <a:ext cx="1543051" cy="42863"/>
          </a:xfrm>
          <a:custGeom>
            <a:avLst/>
            <a:gdLst/>
            <a:ahLst/>
            <a:cxnLst/>
            <a:rect l="0" t="0" r="0" b="0"/>
            <a:pathLst>
              <a:path w="1543051" h="42863">
                <a:moveTo>
                  <a:pt x="0" y="42862"/>
                </a:moveTo>
                <a:lnTo>
                  <a:pt x="0" y="39070"/>
                </a:lnTo>
                <a:lnTo>
                  <a:pt x="794" y="37952"/>
                </a:lnTo>
                <a:lnTo>
                  <a:pt x="2117" y="37208"/>
                </a:lnTo>
                <a:lnTo>
                  <a:pt x="5703" y="36380"/>
                </a:lnTo>
                <a:lnTo>
                  <a:pt x="16793" y="35805"/>
                </a:lnTo>
                <a:lnTo>
                  <a:pt x="19927" y="34983"/>
                </a:lnTo>
                <a:lnTo>
                  <a:pt x="23603" y="33640"/>
                </a:lnTo>
                <a:lnTo>
                  <a:pt x="27642" y="31952"/>
                </a:lnTo>
                <a:lnTo>
                  <a:pt x="31921" y="30826"/>
                </a:lnTo>
                <a:lnTo>
                  <a:pt x="40910" y="29575"/>
                </a:lnTo>
                <a:lnTo>
                  <a:pt x="45530" y="28448"/>
                </a:lnTo>
                <a:lnTo>
                  <a:pt x="50197" y="26903"/>
                </a:lnTo>
                <a:lnTo>
                  <a:pt x="54896" y="25079"/>
                </a:lnTo>
                <a:lnTo>
                  <a:pt x="59616" y="23863"/>
                </a:lnTo>
                <a:lnTo>
                  <a:pt x="64350" y="23052"/>
                </a:lnTo>
                <a:lnTo>
                  <a:pt x="87147" y="21751"/>
                </a:lnTo>
                <a:lnTo>
                  <a:pt x="93817" y="20851"/>
                </a:lnTo>
                <a:lnTo>
                  <a:pt x="100645" y="19456"/>
                </a:lnTo>
                <a:lnTo>
                  <a:pt x="107578" y="17733"/>
                </a:lnTo>
                <a:lnTo>
                  <a:pt x="114581" y="16585"/>
                </a:lnTo>
                <a:lnTo>
                  <a:pt x="128712" y="15308"/>
                </a:lnTo>
                <a:lnTo>
                  <a:pt x="150056" y="14590"/>
                </a:lnTo>
                <a:lnTo>
                  <a:pt x="157187" y="13695"/>
                </a:lnTo>
                <a:lnTo>
                  <a:pt x="164323" y="12305"/>
                </a:lnTo>
                <a:lnTo>
                  <a:pt x="171461" y="10584"/>
                </a:lnTo>
                <a:lnTo>
                  <a:pt x="179395" y="9437"/>
                </a:lnTo>
                <a:lnTo>
                  <a:pt x="196677" y="8163"/>
                </a:lnTo>
                <a:lnTo>
                  <a:pt x="228733" y="8139"/>
                </a:lnTo>
                <a:lnTo>
                  <a:pt x="237420" y="9394"/>
                </a:lnTo>
                <a:lnTo>
                  <a:pt x="246386" y="11025"/>
                </a:lnTo>
                <a:lnTo>
                  <a:pt x="255539" y="12113"/>
                </a:lnTo>
                <a:lnTo>
                  <a:pt x="274175" y="13321"/>
                </a:lnTo>
                <a:lnTo>
                  <a:pt x="319396" y="14160"/>
                </a:lnTo>
                <a:lnTo>
                  <a:pt x="362618" y="15064"/>
                </a:lnTo>
                <a:lnTo>
                  <a:pt x="371920" y="16392"/>
                </a:lnTo>
                <a:lnTo>
                  <a:pt x="381297" y="18072"/>
                </a:lnTo>
                <a:lnTo>
                  <a:pt x="391517" y="19192"/>
                </a:lnTo>
                <a:lnTo>
                  <a:pt x="413455" y="20435"/>
                </a:lnTo>
                <a:lnTo>
                  <a:pt x="454174" y="21234"/>
                </a:lnTo>
                <a:lnTo>
                  <a:pt x="530994" y="21423"/>
                </a:lnTo>
                <a:lnTo>
                  <a:pt x="541321" y="22219"/>
                </a:lnTo>
                <a:lnTo>
                  <a:pt x="552174" y="23544"/>
                </a:lnTo>
                <a:lnTo>
                  <a:pt x="563379" y="25221"/>
                </a:lnTo>
                <a:lnTo>
                  <a:pt x="574817" y="26339"/>
                </a:lnTo>
                <a:lnTo>
                  <a:pt x="609877" y="27118"/>
                </a:lnTo>
                <a:lnTo>
                  <a:pt x="621691" y="26016"/>
                </a:lnTo>
                <a:lnTo>
                  <a:pt x="633536" y="24488"/>
                </a:lnTo>
                <a:lnTo>
                  <a:pt x="645401" y="23469"/>
                </a:lnTo>
                <a:lnTo>
                  <a:pt x="669168" y="22337"/>
                </a:lnTo>
                <a:lnTo>
                  <a:pt x="716764" y="21610"/>
                </a:lnTo>
                <a:lnTo>
                  <a:pt x="752477" y="20690"/>
                </a:lnTo>
                <a:lnTo>
                  <a:pt x="764383" y="19349"/>
                </a:lnTo>
                <a:lnTo>
                  <a:pt x="776289" y="17662"/>
                </a:lnTo>
                <a:lnTo>
                  <a:pt x="788988" y="16537"/>
                </a:lnTo>
                <a:lnTo>
                  <a:pt x="815799" y="15287"/>
                </a:lnTo>
                <a:lnTo>
                  <a:pt x="829616" y="14160"/>
                </a:lnTo>
                <a:lnTo>
                  <a:pt x="843590" y="12615"/>
                </a:lnTo>
                <a:lnTo>
                  <a:pt x="857669" y="10791"/>
                </a:lnTo>
                <a:lnTo>
                  <a:pt x="871817" y="9575"/>
                </a:lnTo>
                <a:lnTo>
                  <a:pt x="886011" y="8765"/>
                </a:lnTo>
                <a:lnTo>
                  <a:pt x="928743" y="7624"/>
                </a:lnTo>
                <a:lnTo>
                  <a:pt x="982056" y="7238"/>
                </a:lnTo>
                <a:lnTo>
                  <a:pt x="995223" y="6413"/>
                </a:lnTo>
                <a:lnTo>
                  <a:pt x="1008763" y="5069"/>
                </a:lnTo>
                <a:lnTo>
                  <a:pt x="1022553" y="3379"/>
                </a:lnTo>
                <a:lnTo>
                  <a:pt x="1036508" y="2253"/>
                </a:lnTo>
                <a:lnTo>
                  <a:pt x="1064714" y="1001"/>
                </a:lnTo>
                <a:lnTo>
                  <a:pt x="1103576" y="296"/>
                </a:lnTo>
                <a:lnTo>
                  <a:pt x="1402128" y="0"/>
                </a:lnTo>
                <a:lnTo>
                  <a:pt x="1411795" y="793"/>
                </a:lnTo>
                <a:lnTo>
                  <a:pt x="1421416" y="2116"/>
                </a:lnTo>
                <a:lnTo>
                  <a:pt x="1431004" y="3792"/>
                </a:lnTo>
                <a:lnTo>
                  <a:pt x="1439778" y="4909"/>
                </a:lnTo>
                <a:lnTo>
                  <a:pt x="1455876" y="6150"/>
                </a:lnTo>
                <a:lnTo>
                  <a:pt x="1500060" y="7056"/>
                </a:lnTo>
                <a:lnTo>
                  <a:pt x="1505659" y="7879"/>
                </a:lnTo>
                <a:lnTo>
                  <a:pt x="1510185" y="9221"/>
                </a:lnTo>
                <a:lnTo>
                  <a:pt x="1513997" y="10910"/>
                </a:lnTo>
                <a:lnTo>
                  <a:pt x="1518125" y="12036"/>
                </a:lnTo>
                <a:lnTo>
                  <a:pt x="1526946" y="13286"/>
                </a:lnTo>
                <a:lnTo>
                  <a:pt x="1543050" y="142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931"/>
          <p:cNvSpPr/>
          <p:nvPr/>
        </p:nvSpPr>
        <p:spPr>
          <a:xfrm>
            <a:off x="5615292" y="2900362"/>
            <a:ext cx="185309" cy="185739"/>
          </a:xfrm>
          <a:custGeom>
            <a:avLst/>
            <a:gdLst/>
            <a:ahLst/>
            <a:cxnLst/>
            <a:rect l="0" t="0" r="0" b="0"/>
            <a:pathLst>
              <a:path w="185309" h="185739">
                <a:moveTo>
                  <a:pt x="71133" y="0"/>
                </a:moveTo>
                <a:lnTo>
                  <a:pt x="43934" y="0"/>
                </a:lnTo>
                <a:lnTo>
                  <a:pt x="41053" y="2117"/>
                </a:lnTo>
                <a:lnTo>
                  <a:pt x="39173" y="3792"/>
                </a:lnTo>
                <a:lnTo>
                  <a:pt x="37920" y="5703"/>
                </a:lnTo>
                <a:lnTo>
                  <a:pt x="36528" y="9943"/>
                </a:lnTo>
                <a:lnTo>
                  <a:pt x="35363" y="12979"/>
                </a:lnTo>
                <a:lnTo>
                  <a:pt x="33792" y="16590"/>
                </a:lnTo>
                <a:lnTo>
                  <a:pt x="31951" y="20585"/>
                </a:lnTo>
                <a:lnTo>
                  <a:pt x="29930" y="24042"/>
                </a:lnTo>
                <a:lnTo>
                  <a:pt x="27789" y="27141"/>
                </a:lnTo>
                <a:lnTo>
                  <a:pt x="25569" y="30000"/>
                </a:lnTo>
                <a:lnTo>
                  <a:pt x="23294" y="33494"/>
                </a:lnTo>
                <a:lnTo>
                  <a:pt x="20984" y="37411"/>
                </a:lnTo>
                <a:lnTo>
                  <a:pt x="18650" y="41609"/>
                </a:lnTo>
                <a:lnTo>
                  <a:pt x="13941" y="50507"/>
                </a:lnTo>
                <a:lnTo>
                  <a:pt x="11573" y="55103"/>
                </a:lnTo>
                <a:lnTo>
                  <a:pt x="9995" y="58960"/>
                </a:lnTo>
                <a:lnTo>
                  <a:pt x="8943" y="62326"/>
                </a:lnTo>
                <a:lnTo>
                  <a:pt x="8241" y="65363"/>
                </a:lnTo>
                <a:lnTo>
                  <a:pt x="7774" y="68975"/>
                </a:lnTo>
                <a:lnTo>
                  <a:pt x="7462" y="72971"/>
                </a:lnTo>
                <a:lnTo>
                  <a:pt x="7255" y="77222"/>
                </a:lnTo>
                <a:lnTo>
                  <a:pt x="6322" y="81644"/>
                </a:lnTo>
                <a:lnTo>
                  <a:pt x="4907" y="86180"/>
                </a:lnTo>
                <a:lnTo>
                  <a:pt x="3170" y="90791"/>
                </a:lnTo>
                <a:lnTo>
                  <a:pt x="2012" y="94658"/>
                </a:lnTo>
                <a:lnTo>
                  <a:pt x="1239" y="98031"/>
                </a:lnTo>
                <a:lnTo>
                  <a:pt x="725" y="101073"/>
                </a:lnTo>
                <a:lnTo>
                  <a:pt x="381" y="104688"/>
                </a:lnTo>
                <a:lnTo>
                  <a:pt x="153" y="108686"/>
                </a:lnTo>
                <a:lnTo>
                  <a:pt x="0" y="112938"/>
                </a:lnTo>
                <a:lnTo>
                  <a:pt x="692" y="116567"/>
                </a:lnTo>
                <a:lnTo>
                  <a:pt x="1948" y="119780"/>
                </a:lnTo>
                <a:lnTo>
                  <a:pt x="3578" y="122716"/>
                </a:lnTo>
                <a:lnTo>
                  <a:pt x="4665" y="126261"/>
                </a:lnTo>
                <a:lnTo>
                  <a:pt x="5389" y="130211"/>
                </a:lnTo>
                <a:lnTo>
                  <a:pt x="5873" y="134432"/>
                </a:lnTo>
                <a:lnTo>
                  <a:pt x="6988" y="138041"/>
                </a:lnTo>
                <a:lnTo>
                  <a:pt x="8526" y="141239"/>
                </a:lnTo>
                <a:lnTo>
                  <a:pt x="12351" y="146911"/>
                </a:lnTo>
                <a:lnTo>
                  <a:pt x="16697" y="152077"/>
                </a:lnTo>
                <a:lnTo>
                  <a:pt x="18174" y="154566"/>
                </a:lnTo>
                <a:lnTo>
                  <a:pt x="19814" y="159448"/>
                </a:lnTo>
                <a:lnTo>
                  <a:pt x="22660" y="164264"/>
                </a:lnTo>
                <a:lnTo>
                  <a:pt x="26570" y="169050"/>
                </a:lnTo>
                <a:lnTo>
                  <a:pt x="30955" y="173823"/>
                </a:lnTo>
                <a:lnTo>
                  <a:pt x="34029" y="176207"/>
                </a:lnTo>
                <a:lnTo>
                  <a:pt x="37666" y="178590"/>
                </a:lnTo>
                <a:lnTo>
                  <a:pt x="41677" y="180972"/>
                </a:lnTo>
                <a:lnTo>
                  <a:pt x="45939" y="182561"/>
                </a:lnTo>
                <a:lnTo>
                  <a:pt x="50368" y="183620"/>
                </a:lnTo>
                <a:lnTo>
                  <a:pt x="54909" y="184326"/>
                </a:lnTo>
                <a:lnTo>
                  <a:pt x="58729" y="184796"/>
                </a:lnTo>
                <a:lnTo>
                  <a:pt x="62070" y="185110"/>
                </a:lnTo>
                <a:lnTo>
                  <a:pt x="65091" y="185319"/>
                </a:lnTo>
                <a:lnTo>
                  <a:pt x="68692" y="185459"/>
                </a:lnTo>
                <a:lnTo>
                  <a:pt x="81345" y="185655"/>
                </a:lnTo>
                <a:lnTo>
                  <a:pt x="112634" y="185734"/>
                </a:lnTo>
                <a:lnTo>
                  <a:pt x="117056" y="184942"/>
                </a:lnTo>
                <a:lnTo>
                  <a:pt x="121592" y="183620"/>
                </a:lnTo>
                <a:lnTo>
                  <a:pt x="126204" y="181944"/>
                </a:lnTo>
                <a:lnTo>
                  <a:pt x="130072" y="180034"/>
                </a:lnTo>
                <a:lnTo>
                  <a:pt x="133444" y="177966"/>
                </a:lnTo>
                <a:lnTo>
                  <a:pt x="136486" y="175794"/>
                </a:lnTo>
                <a:lnTo>
                  <a:pt x="140101" y="173553"/>
                </a:lnTo>
                <a:lnTo>
                  <a:pt x="144099" y="171264"/>
                </a:lnTo>
                <a:lnTo>
                  <a:pt x="148352" y="168945"/>
                </a:lnTo>
                <a:lnTo>
                  <a:pt x="151981" y="166605"/>
                </a:lnTo>
                <a:lnTo>
                  <a:pt x="155194" y="164251"/>
                </a:lnTo>
                <a:lnTo>
                  <a:pt x="160881" y="159519"/>
                </a:lnTo>
                <a:lnTo>
                  <a:pt x="166054" y="154770"/>
                </a:lnTo>
                <a:lnTo>
                  <a:pt x="173429" y="147634"/>
                </a:lnTo>
                <a:lnTo>
                  <a:pt x="180641" y="140493"/>
                </a:lnTo>
                <a:lnTo>
                  <a:pt x="182238" y="138112"/>
                </a:lnTo>
                <a:lnTo>
                  <a:pt x="184013" y="133350"/>
                </a:lnTo>
                <a:lnTo>
                  <a:pt x="184802" y="128588"/>
                </a:lnTo>
                <a:lnTo>
                  <a:pt x="185152" y="123825"/>
                </a:lnTo>
                <a:lnTo>
                  <a:pt x="185308" y="119063"/>
                </a:lnTo>
                <a:lnTo>
                  <a:pt x="184556" y="117475"/>
                </a:lnTo>
                <a:lnTo>
                  <a:pt x="183261" y="116417"/>
                </a:lnTo>
                <a:lnTo>
                  <a:pt x="181603" y="115711"/>
                </a:lnTo>
                <a:lnTo>
                  <a:pt x="177645" y="112811"/>
                </a:lnTo>
                <a:lnTo>
                  <a:pt x="172429" y="108273"/>
                </a:lnTo>
                <a:lnTo>
                  <a:pt x="167482" y="107653"/>
                </a:lnTo>
                <a:lnTo>
                  <a:pt x="160786" y="107377"/>
                </a:lnTo>
                <a:lnTo>
                  <a:pt x="155164" y="107254"/>
                </a:lnTo>
                <a:lnTo>
                  <a:pt x="152553" y="108015"/>
                </a:lnTo>
                <a:lnTo>
                  <a:pt x="147536" y="110978"/>
                </a:lnTo>
                <a:lnTo>
                  <a:pt x="142661" y="112823"/>
                </a:lnTo>
                <a:lnTo>
                  <a:pt x="140249" y="113316"/>
                </a:lnTo>
                <a:lnTo>
                  <a:pt x="135453" y="115979"/>
                </a:lnTo>
                <a:lnTo>
                  <a:pt x="129882" y="119809"/>
                </a:lnTo>
                <a:lnTo>
                  <a:pt x="126174" y="121941"/>
                </a:lnTo>
                <a:lnTo>
                  <a:pt x="122114" y="124157"/>
                </a:lnTo>
                <a:lnTo>
                  <a:pt x="118614" y="126428"/>
                </a:lnTo>
                <a:lnTo>
                  <a:pt x="115487" y="128735"/>
                </a:lnTo>
                <a:lnTo>
                  <a:pt x="109896" y="133415"/>
                </a:lnTo>
                <a:lnTo>
                  <a:pt x="104765" y="138142"/>
                </a:lnTo>
                <a:lnTo>
                  <a:pt x="103079" y="140513"/>
                </a:lnTo>
                <a:lnTo>
                  <a:pt x="101206" y="145265"/>
                </a:lnTo>
                <a:lnTo>
                  <a:pt x="98257" y="150023"/>
                </a:lnTo>
                <a:lnTo>
                  <a:pt x="96359" y="152403"/>
                </a:lnTo>
                <a:lnTo>
                  <a:pt x="95094" y="154783"/>
                </a:lnTo>
                <a:lnTo>
                  <a:pt x="93688" y="159545"/>
                </a:lnTo>
                <a:lnTo>
                  <a:pt x="93063" y="164307"/>
                </a:lnTo>
                <a:lnTo>
                  <a:pt x="92662" y="170039"/>
                </a:lnTo>
                <a:lnTo>
                  <a:pt x="92593" y="174824"/>
                </a:lnTo>
                <a:lnTo>
                  <a:pt x="92564" y="1857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932"/>
          <p:cNvSpPr/>
          <p:nvPr/>
        </p:nvSpPr>
        <p:spPr>
          <a:xfrm>
            <a:off x="4722018" y="3328987"/>
            <a:ext cx="207170" cy="14289"/>
          </a:xfrm>
          <a:custGeom>
            <a:avLst/>
            <a:gdLst/>
            <a:ahLst/>
            <a:cxnLst/>
            <a:rect l="0" t="0" r="0" b="0"/>
            <a:pathLst>
              <a:path w="207170" h="14289">
                <a:moveTo>
                  <a:pt x="0" y="14288"/>
                </a:moveTo>
                <a:lnTo>
                  <a:pt x="90517" y="14288"/>
                </a:lnTo>
                <a:lnTo>
                  <a:pt x="96064" y="13494"/>
                </a:lnTo>
                <a:lnTo>
                  <a:pt x="102142" y="12171"/>
                </a:lnTo>
                <a:lnTo>
                  <a:pt x="108576" y="10495"/>
                </a:lnTo>
                <a:lnTo>
                  <a:pt x="114453" y="9378"/>
                </a:lnTo>
                <a:lnTo>
                  <a:pt x="119958" y="8634"/>
                </a:lnTo>
                <a:lnTo>
                  <a:pt x="125216" y="8137"/>
                </a:lnTo>
                <a:lnTo>
                  <a:pt x="130309" y="7806"/>
                </a:lnTo>
                <a:lnTo>
                  <a:pt x="135292" y="7585"/>
                </a:lnTo>
                <a:lnTo>
                  <a:pt x="145061" y="7340"/>
                </a:lnTo>
                <a:lnTo>
                  <a:pt x="169043" y="7170"/>
                </a:lnTo>
                <a:lnTo>
                  <a:pt x="173814" y="6367"/>
                </a:lnTo>
                <a:lnTo>
                  <a:pt x="178583" y="5038"/>
                </a:lnTo>
                <a:lnTo>
                  <a:pt x="183349" y="3359"/>
                </a:lnTo>
                <a:lnTo>
                  <a:pt x="188114" y="2239"/>
                </a:lnTo>
                <a:lnTo>
                  <a:pt x="192878" y="1493"/>
                </a:lnTo>
                <a:lnTo>
                  <a:pt x="20716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933"/>
          <p:cNvSpPr/>
          <p:nvPr/>
        </p:nvSpPr>
        <p:spPr>
          <a:xfrm>
            <a:off x="4829175" y="3400425"/>
            <a:ext cx="207169" cy="7144"/>
          </a:xfrm>
          <a:custGeom>
            <a:avLst/>
            <a:gdLst/>
            <a:ahLst/>
            <a:cxnLst/>
            <a:rect l="0" t="0" r="0" b="0"/>
            <a:pathLst>
              <a:path w="207169" h="7144">
                <a:moveTo>
                  <a:pt x="0" y="7143"/>
                </a:moveTo>
                <a:lnTo>
                  <a:pt x="55109" y="7143"/>
                </a:lnTo>
                <a:lnTo>
                  <a:pt x="59758" y="6350"/>
                </a:lnTo>
                <a:lnTo>
                  <a:pt x="64445" y="5027"/>
                </a:lnTo>
                <a:lnTo>
                  <a:pt x="69157" y="3351"/>
                </a:lnTo>
                <a:lnTo>
                  <a:pt x="73886" y="2233"/>
                </a:lnTo>
                <a:lnTo>
                  <a:pt x="78626" y="1489"/>
                </a:lnTo>
                <a:lnTo>
                  <a:pt x="83373" y="992"/>
                </a:lnTo>
                <a:lnTo>
                  <a:pt x="88126" y="661"/>
                </a:lnTo>
                <a:lnTo>
                  <a:pt x="92882" y="441"/>
                </a:lnTo>
                <a:lnTo>
                  <a:pt x="102399" y="196"/>
                </a:lnTo>
                <a:lnTo>
                  <a:pt x="20716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934"/>
          <p:cNvSpPr/>
          <p:nvPr/>
        </p:nvSpPr>
        <p:spPr>
          <a:xfrm>
            <a:off x="5250656" y="3300412"/>
            <a:ext cx="142876" cy="21432"/>
          </a:xfrm>
          <a:custGeom>
            <a:avLst/>
            <a:gdLst/>
            <a:ahLst/>
            <a:cxnLst/>
            <a:rect l="0" t="0" r="0" b="0"/>
            <a:pathLst>
              <a:path w="142876" h="21432">
                <a:moveTo>
                  <a:pt x="0" y="21431"/>
                </a:moveTo>
                <a:lnTo>
                  <a:pt x="23642" y="21431"/>
                </a:lnTo>
                <a:lnTo>
                  <a:pt x="26080" y="20638"/>
                </a:lnTo>
                <a:lnTo>
                  <a:pt x="28499" y="19315"/>
                </a:lnTo>
                <a:lnTo>
                  <a:pt x="30906" y="17639"/>
                </a:lnTo>
                <a:lnTo>
                  <a:pt x="34097" y="16522"/>
                </a:lnTo>
                <a:lnTo>
                  <a:pt x="37813" y="15777"/>
                </a:lnTo>
                <a:lnTo>
                  <a:pt x="41877" y="15280"/>
                </a:lnTo>
                <a:lnTo>
                  <a:pt x="46174" y="14949"/>
                </a:lnTo>
                <a:lnTo>
                  <a:pt x="50627" y="14729"/>
                </a:lnTo>
                <a:lnTo>
                  <a:pt x="62361" y="14418"/>
                </a:lnTo>
                <a:lnTo>
                  <a:pt x="77229" y="14313"/>
                </a:lnTo>
                <a:lnTo>
                  <a:pt x="81648" y="13511"/>
                </a:lnTo>
                <a:lnTo>
                  <a:pt x="86182" y="12182"/>
                </a:lnTo>
                <a:lnTo>
                  <a:pt x="90793" y="10503"/>
                </a:lnTo>
                <a:lnTo>
                  <a:pt x="95453" y="9383"/>
                </a:lnTo>
                <a:lnTo>
                  <a:pt x="100148" y="8637"/>
                </a:lnTo>
                <a:lnTo>
                  <a:pt x="104865" y="8139"/>
                </a:lnTo>
                <a:lnTo>
                  <a:pt x="108804" y="7807"/>
                </a:lnTo>
                <a:lnTo>
                  <a:pt x="112224" y="7586"/>
                </a:lnTo>
                <a:lnTo>
                  <a:pt x="115297" y="7438"/>
                </a:lnTo>
                <a:lnTo>
                  <a:pt x="118933" y="6546"/>
                </a:lnTo>
                <a:lnTo>
                  <a:pt x="122945" y="5158"/>
                </a:lnTo>
                <a:lnTo>
                  <a:pt x="127207" y="3439"/>
                </a:lnTo>
                <a:lnTo>
                  <a:pt x="130842" y="2292"/>
                </a:lnTo>
                <a:lnTo>
                  <a:pt x="134059" y="1529"/>
                </a:lnTo>
                <a:lnTo>
                  <a:pt x="1428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935"/>
          <p:cNvSpPr/>
          <p:nvPr/>
        </p:nvSpPr>
        <p:spPr>
          <a:xfrm>
            <a:off x="5472112" y="3214783"/>
            <a:ext cx="150020" cy="228505"/>
          </a:xfrm>
          <a:custGeom>
            <a:avLst/>
            <a:gdLst/>
            <a:ahLst/>
            <a:cxnLst/>
            <a:rect l="0" t="0" r="0" b="0"/>
            <a:pathLst>
              <a:path w="150020" h="228505">
                <a:moveTo>
                  <a:pt x="0" y="28479"/>
                </a:moveTo>
                <a:lnTo>
                  <a:pt x="0" y="21630"/>
                </a:lnTo>
                <a:lnTo>
                  <a:pt x="3792" y="17630"/>
                </a:lnTo>
                <a:lnTo>
                  <a:pt x="5703" y="16484"/>
                </a:lnTo>
                <a:lnTo>
                  <a:pt x="9943" y="15210"/>
                </a:lnTo>
                <a:lnTo>
                  <a:pt x="14473" y="12528"/>
                </a:lnTo>
                <a:lnTo>
                  <a:pt x="16793" y="10701"/>
                </a:lnTo>
                <a:lnTo>
                  <a:pt x="19927" y="9483"/>
                </a:lnTo>
                <a:lnTo>
                  <a:pt x="23603" y="8671"/>
                </a:lnTo>
                <a:lnTo>
                  <a:pt x="27642" y="8130"/>
                </a:lnTo>
                <a:lnTo>
                  <a:pt x="31128" y="6976"/>
                </a:lnTo>
                <a:lnTo>
                  <a:pt x="34246" y="5412"/>
                </a:lnTo>
                <a:lnTo>
                  <a:pt x="37118" y="3576"/>
                </a:lnTo>
                <a:lnTo>
                  <a:pt x="40620" y="2352"/>
                </a:lnTo>
                <a:lnTo>
                  <a:pt x="44543" y="1536"/>
                </a:lnTo>
                <a:lnTo>
                  <a:pt x="48745" y="992"/>
                </a:lnTo>
                <a:lnTo>
                  <a:pt x="52341" y="629"/>
                </a:lnTo>
                <a:lnTo>
                  <a:pt x="55531" y="387"/>
                </a:lnTo>
                <a:lnTo>
                  <a:pt x="58452" y="226"/>
                </a:lnTo>
                <a:lnTo>
                  <a:pt x="65931" y="47"/>
                </a:lnTo>
                <a:lnTo>
                  <a:pt x="70148" y="0"/>
                </a:lnTo>
                <a:lnTo>
                  <a:pt x="74546" y="762"/>
                </a:lnTo>
                <a:lnTo>
                  <a:pt x="79066" y="2063"/>
                </a:lnTo>
                <a:lnTo>
                  <a:pt x="83667" y="3725"/>
                </a:lnTo>
                <a:lnTo>
                  <a:pt x="87528" y="4832"/>
                </a:lnTo>
                <a:lnTo>
                  <a:pt x="90896" y="5571"/>
                </a:lnTo>
                <a:lnTo>
                  <a:pt x="93935" y="6063"/>
                </a:lnTo>
                <a:lnTo>
                  <a:pt x="97548" y="7185"/>
                </a:lnTo>
                <a:lnTo>
                  <a:pt x="101545" y="8727"/>
                </a:lnTo>
                <a:lnTo>
                  <a:pt x="105796" y="10548"/>
                </a:lnTo>
                <a:lnTo>
                  <a:pt x="109425" y="12556"/>
                </a:lnTo>
                <a:lnTo>
                  <a:pt x="112637" y="14689"/>
                </a:lnTo>
                <a:lnTo>
                  <a:pt x="115573" y="16905"/>
                </a:lnTo>
                <a:lnTo>
                  <a:pt x="119117" y="19175"/>
                </a:lnTo>
                <a:lnTo>
                  <a:pt x="123068" y="21483"/>
                </a:lnTo>
                <a:lnTo>
                  <a:pt x="127289" y="23815"/>
                </a:lnTo>
                <a:lnTo>
                  <a:pt x="130103" y="26957"/>
                </a:lnTo>
                <a:lnTo>
                  <a:pt x="131979" y="30640"/>
                </a:lnTo>
                <a:lnTo>
                  <a:pt x="133230" y="34682"/>
                </a:lnTo>
                <a:lnTo>
                  <a:pt x="136736" y="41290"/>
                </a:lnTo>
                <a:lnTo>
                  <a:pt x="138783" y="44163"/>
                </a:lnTo>
                <a:lnTo>
                  <a:pt x="140147" y="47667"/>
                </a:lnTo>
                <a:lnTo>
                  <a:pt x="141057" y="51589"/>
                </a:lnTo>
                <a:lnTo>
                  <a:pt x="141662" y="55792"/>
                </a:lnTo>
                <a:lnTo>
                  <a:pt x="142067" y="60182"/>
                </a:lnTo>
                <a:lnTo>
                  <a:pt x="142336" y="64695"/>
                </a:lnTo>
                <a:lnTo>
                  <a:pt x="142516" y="69292"/>
                </a:lnTo>
                <a:lnTo>
                  <a:pt x="141842" y="73944"/>
                </a:lnTo>
                <a:lnTo>
                  <a:pt x="140599" y="78633"/>
                </a:lnTo>
                <a:lnTo>
                  <a:pt x="138976" y="83346"/>
                </a:lnTo>
                <a:lnTo>
                  <a:pt x="137895" y="88076"/>
                </a:lnTo>
                <a:lnTo>
                  <a:pt x="137174" y="92817"/>
                </a:lnTo>
                <a:lnTo>
                  <a:pt x="136693" y="97564"/>
                </a:lnTo>
                <a:lnTo>
                  <a:pt x="135579" y="102317"/>
                </a:lnTo>
                <a:lnTo>
                  <a:pt x="134042" y="107073"/>
                </a:lnTo>
                <a:lnTo>
                  <a:pt x="132224" y="111832"/>
                </a:lnTo>
                <a:lnTo>
                  <a:pt x="130218" y="116591"/>
                </a:lnTo>
                <a:lnTo>
                  <a:pt x="128087" y="121352"/>
                </a:lnTo>
                <a:lnTo>
                  <a:pt x="123603" y="130875"/>
                </a:lnTo>
                <a:lnTo>
                  <a:pt x="118964" y="140399"/>
                </a:lnTo>
                <a:lnTo>
                  <a:pt x="115822" y="144367"/>
                </a:lnTo>
                <a:lnTo>
                  <a:pt x="112140" y="147807"/>
                </a:lnTo>
                <a:lnTo>
                  <a:pt x="108097" y="150893"/>
                </a:lnTo>
                <a:lnTo>
                  <a:pt x="104609" y="154538"/>
                </a:lnTo>
                <a:lnTo>
                  <a:pt x="101489" y="158556"/>
                </a:lnTo>
                <a:lnTo>
                  <a:pt x="98616" y="162822"/>
                </a:lnTo>
                <a:lnTo>
                  <a:pt x="95112" y="166460"/>
                </a:lnTo>
                <a:lnTo>
                  <a:pt x="91190" y="169679"/>
                </a:lnTo>
                <a:lnTo>
                  <a:pt x="86987" y="172618"/>
                </a:lnTo>
                <a:lnTo>
                  <a:pt x="83391" y="175372"/>
                </a:lnTo>
                <a:lnTo>
                  <a:pt x="80201" y="178002"/>
                </a:lnTo>
                <a:lnTo>
                  <a:pt x="77280" y="180548"/>
                </a:lnTo>
                <a:lnTo>
                  <a:pt x="74538" y="183040"/>
                </a:lnTo>
                <a:lnTo>
                  <a:pt x="69376" y="187925"/>
                </a:lnTo>
                <a:lnTo>
                  <a:pt x="66094" y="190339"/>
                </a:lnTo>
                <a:lnTo>
                  <a:pt x="62319" y="192742"/>
                </a:lnTo>
                <a:lnTo>
                  <a:pt x="58215" y="195137"/>
                </a:lnTo>
                <a:lnTo>
                  <a:pt x="54685" y="196735"/>
                </a:lnTo>
                <a:lnTo>
                  <a:pt x="51538" y="197800"/>
                </a:lnTo>
                <a:lnTo>
                  <a:pt x="48646" y="198509"/>
                </a:lnTo>
                <a:lnTo>
                  <a:pt x="45131" y="198983"/>
                </a:lnTo>
                <a:lnTo>
                  <a:pt x="41200" y="199298"/>
                </a:lnTo>
                <a:lnTo>
                  <a:pt x="36992" y="199508"/>
                </a:lnTo>
                <a:lnTo>
                  <a:pt x="34186" y="198855"/>
                </a:lnTo>
                <a:lnTo>
                  <a:pt x="32315" y="197626"/>
                </a:lnTo>
                <a:lnTo>
                  <a:pt x="31069" y="196012"/>
                </a:lnTo>
                <a:lnTo>
                  <a:pt x="29444" y="194937"/>
                </a:lnTo>
                <a:lnTo>
                  <a:pt x="25522" y="193741"/>
                </a:lnTo>
                <a:lnTo>
                  <a:pt x="21132" y="193210"/>
                </a:lnTo>
                <a:lnTo>
                  <a:pt x="18851" y="193069"/>
                </a:lnTo>
                <a:lnTo>
                  <a:pt x="17330" y="192181"/>
                </a:lnTo>
                <a:lnTo>
                  <a:pt x="16316" y="190794"/>
                </a:lnTo>
                <a:lnTo>
                  <a:pt x="14688" y="186659"/>
                </a:lnTo>
                <a:lnTo>
                  <a:pt x="14406" y="182151"/>
                </a:lnTo>
                <a:lnTo>
                  <a:pt x="15160" y="180933"/>
                </a:lnTo>
                <a:lnTo>
                  <a:pt x="16457" y="180122"/>
                </a:lnTo>
                <a:lnTo>
                  <a:pt x="18115" y="179580"/>
                </a:lnTo>
                <a:lnTo>
                  <a:pt x="19221" y="178426"/>
                </a:lnTo>
                <a:lnTo>
                  <a:pt x="19958" y="176862"/>
                </a:lnTo>
                <a:lnTo>
                  <a:pt x="20448" y="175026"/>
                </a:lnTo>
                <a:lnTo>
                  <a:pt x="21570" y="173802"/>
                </a:lnTo>
                <a:lnTo>
                  <a:pt x="23111" y="172986"/>
                </a:lnTo>
                <a:lnTo>
                  <a:pt x="27496" y="171676"/>
                </a:lnTo>
                <a:lnTo>
                  <a:pt x="29443" y="170775"/>
                </a:lnTo>
                <a:lnTo>
                  <a:pt x="35840" y="167657"/>
                </a:lnTo>
                <a:lnTo>
                  <a:pt x="38974" y="167302"/>
                </a:lnTo>
                <a:lnTo>
                  <a:pt x="41858" y="167859"/>
                </a:lnTo>
                <a:lnTo>
                  <a:pt x="44574" y="169024"/>
                </a:lnTo>
                <a:lnTo>
                  <a:pt x="47972" y="169801"/>
                </a:lnTo>
                <a:lnTo>
                  <a:pt x="51826" y="170318"/>
                </a:lnTo>
                <a:lnTo>
                  <a:pt x="55981" y="170664"/>
                </a:lnTo>
                <a:lnTo>
                  <a:pt x="59546" y="170894"/>
                </a:lnTo>
                <a:lnTo>
                  <a:pt x="65623" y="171149"/>
                </a:lnTo>
                <a:lnTo>
                  <a:pt x="68355" y="172011"/>
                </a:lnTo>
                <a:lnTo>
                  <a:pt x="70970" y="173380"/>
                </a:lnTo>
                <a:lnTo>
                  <a:pt x="73507" y="175086"/>
                </a:lnTo>
                <a:lnTo>
                  <a:pt x="76786" y="177017"/>
                </a:lnTo>
                <a:lnTo>
                  <a:pt x="80559" y="179098"/>
                </a:lnTo>
                <a:lnTo>
                  <a:pt x="84662" y="181279"/>
                </a:lnTo>
                <a:lnTo>
                  <a:pt x="88192" y="183527"/>
                </a:lnTo>
                <a:lnTo>
                  <a:pt x="91338" y="185819"/>
                </a:lnTo>
                <a:lnTo>
                  <a:pt x="94230" y="188141"/>
                </a:lnTo>
                <a:lnTo>
                  <a:pt x="97745" y="190483"/>
                </a:lnTo>
                <a:lnTo>
                  <a:pt x="101676" y="192838"/>
                </a:lnTo>
                <a:lnTo>
                  <a:pt x="105884" y="195202"/>
                </a:lnTo>
                <a:lnTo>
                  <a:pt x="109483" y="197571"/>
                </a:lnTo>
                <a:lnTo>
                  <a:pt x="112676" y="199945"/>
                </a:lnTo>
                <a:lnTo>
                  <a:pt x="115598" y="202321"/>
                </a:lnTo>
                <a:lnTo>
                  <a:pt x="118340" y="204698"/>
                </a:lnTo>
                <a:lnTo>
                  <a:pt x="120963" y="207077"/>
                </a:lnTo>
                <a:lnTo>
                  <a:pt x="125992" y="211837"/>
                </a:lnTo>
                <a:lnTo>
                  <a:pt x="130873" y="216599"/>
                </a:lnTo>
                <a:lnTo>
                  <a:pt x="133286" y="218186"/>
                </a:lnTo>
                <a:lnTo>
                  <a:pt x="135689" y="219244"/>
                </a:lnTo>
                <a:lnTo>
                  <a:pt x="138085" y="219950"/>
                </a:lnTo>
                <a:lnTo>
                  <a:pt x="140475" y="220420"/>
                </a:lnTo>
                <a:lnTo>
                  <a:pt x="142862" y="220733"/>
                </a:lnTo>
                <a:lnTo>
                  <a:pt x="145248" y="220942"/>
                </a:lnTo>
                <a:lnTo>
                  <a:pt x="146838" y="221875"/>
                </a:lnTo>
                <a:lnTo>
                  <a:pt x="147898" y="223292"/>
                </a:lnTo>
                <a:lnTo>
                  <a:pt x="150019" y="22850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936"/>
          <p:cNvSpPr/>
          <p:nvPr/>
        </p:nvSpPr>
        <p:spPr>
          <a:xfrm>
            <a:off x="5822156" y="3243262"/>
            <a:ext cx="50007" cy="142876"/>
          </a:xfrm>
          <a:custGeom>
            <a:avLst/>
            <a:gdLst/>
            <a:ahLst/>
            <a:cxnLst/>
            <a:rect l="0" t="0" r="0" b="0"/>
            <a:pathLst>
              <a:path w="50007" h="142876">
                <a:moveTo>
                  <a:pt x="0" y="0"/>
                </a:moveTo>
                <a:lnTo>
                  <a:pt x="3792" y="0"/>
                </a:lnTo>
                <a:lnTo>
                  <a:pt x="4910" y="794"/>
                </a:lnTo>
                <a:lnTo>
                  <a:pt x="5654" y="2117"/>
                </a:lnTo>
                <a:lnTo>
                  <a:pt x="6151" y="3792"/>
                </a:lnTo>
                <a:lnTo>
                  <a:pt x="7275" y="5703"/>
                </a:lnTo>
                <a:lnTo>
                  <a:pt x="8819" y="7771"/>
                </a:lnTo>
                <a:lnTo>
                  <a:pt x="10642" y="9943"/>
                </a:lnTo>
                <a:lnTo>
                  <a:pt x="11857" y="12979"/>
                </a:lnTo>
                <a:lnTo>
                  <a:pt x="12667" y="16590"/>
                </a:lnTo>
                <a:lnTo>
                  <a:pt x="13207" y="20585"/>
                </a:lnTo>
                <a:lnTo>
                  <a:pt x="14361" y="24042"/>
                </a:lnTo>
                <a:lnTo>
                  <a:pt x="15924" y="27141"/>
                </a:lnTo>
                <a:lnTo>
                  <a:pt x="17760" y="30000"/>
                </a:lnTo>
                <a:lnTo>
                  <a:pt x="19777" y="33494"/>
                </a:lnTo>
                <a:lnTo>
                  <a:pt x="24135" y="41609"/>
                </a:lnTo>
                <a:lnTo>
                  <a:pt x="26409" y="45202"/>
                </a:lnTo>
                <a:lnTo>
                  <a:pt x="28719" y="48391"/>
                </a:lnTo>
                <a:lnTo>
                  <a:pt x="31052" y="51310"/>
                </a:lnTo>
                <a:lnTo>
                  <a:pt x="32607" y="54845"/>
                </a:lnTo>
                <a:lnTo>
                  <a:pt x="33644" y="58788"/>
                </a:lnTo>
                <a:lnTo>
                  <a:pt x="34336" y="63004"/>
                </a:lnTo>
                <a:lnTo>
                  <a:pt x="34797" y="67403"/>
                </a:lnTo>
                <a:lnTo>
                  <a:pt x="35104" y="71923"/>
                </a:lnTo>
                <a:lnTo>
                  <a:pt x="35309" y="76524"/>
                </a:lnTo>
                <a:lnTo>
                  <a:pt x="35537" y="85869"/>
                </a:lnTo>
                <a:lnTo>
                  <a:pt x="35597" y="90583"/>
                </a:lnTo>
                <a:lnTo>
                  <a:pt x="36431" y="94520"/>
                </a:lnTo>
                <a:lnTo>
                  <a:pt x="37781" y="97939"/>
                </a:lnTo>
                <a:lnTo>
                  <a:pt x="39475" y="101011"/>
                </a:lnTo>
                <a:lnTo>
                  <a:pt x="40604" y="104647"/>
                </a:lnTo>
                <a:lnTo>
                  <a:pt x="41357" y="108658"/>
                </a:lnTo>
                <a:lnTo>
                  <a:pt x="41858" y="112920"/>
                </a:lnTo>
                <a:lnTo>
                  <a:pt x="42193" y="116555"/>
                </a:lnTo>
                <a:lnTo>
                  <a:pt x="42416" y="119772"/>
                </a:lnTo>
                <a:lnTo>
                  <a:pt x="42565" y="122711"/>
                </a:lnTo>
                <a:lnTo>
                  <a:pt x="42730" y="128092"/>
                </a:lnTo>
                <a:lnTo>
                  <a:pt x="42774" y="130639"/>
                </a:lnTo>
                <a:lnTo>
                  <a:pt x="43597" y="132336"/>
                </a:lnTo>
                <a:lnTo>
                  <a:pt x="44940" y="133468"/>
                </a:lnTo>
                <a:lnTo>
                  <a:pt x="49005" y="135284"/>
                </a:lnTo>
                <a:lnTo>
                  <a:pt x="49339" y="136227"/>
                </a:lnTo>
                <a:lnTo>
                  <a:pt x="49808" y="140552"/>
                </a:lnTo>
                <a:lnTo>
                  <a:pt x="50006" y="1428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937"/>
          <p:cNvSpPr/>
          <p:nvPr/>
        </p:nvSpPr>
        <p:spPr>
          <a:xfrm>
            <a:off x="5757870" y="3228975"/>
            <a:ext cx="200018" cy="50007"/>
          </a:xfrm>
          <a:custGeom>
            <a:avLst/>
            <a:gdLst/>
            <a:ahLst/>
            <a:cxnLst/>
            <a:rect l="0" t="0" r="0" b="0"/>
            <a:pathLst>
              <a:path w="200018" h="50007">
                <a:moveTo>
                  <a:pt x="7136" y="50006"/>
                </a:moveTo>
                <a:lnTo>
                  <a:pt x="286" y="50006"/>
                </a:lnTo>
                <a:lnTo>
                  <a:pt x="188" y="49212"/>
                </a:lnTo>
                <a:lnTo>
                  <a:pt x="123" y="47889"/>
                </a:lnTo>
                <a:lnTo>
                  <a:pt x="0" y="43156"/>
                </a:lnTo>
                <a:lnTo>
                  <a:pt x="5697" y="42920"/>
                </a:lnTo>
                <a:lnTo>
                  <a:pt x="20578" y="42870"/>
                </a:lnTo>
                <a:lnTo>
                  <a:pt x="24034" y="42073"/>
                </a:lnTo>
                <a:lnTo>
                  <a:pt x="27133" y="40749"/>
                </a:lnTo>
                <a:lnTo>
                  <a:pt x="29992" y="39072"/>
                </a:lnTo>
                <a:lnTo>
                  <a:pt x="33486" y="37160"/>
                </a:lnTo>
                <a:lnTo>
                  <a:pt x="41601" y="32920"/>
                </a:lnTo>
                <a:lnTo>
                  <a:pt x="46781" y="30677"/>
                </a:lnTo>
                <a:lnTo>
                  <a:pt x="52616" y="28389"/>
                </a:lnTo>
                <a:lnTo>
                  <a:pt x="58887" y="26070"/>
                </a:lnTo>
                <a:lnTo>
                  <a:pt x="64655" y="23730"/>
                </a:lnTo>
                <a:lnTo>
                  <a:pt x="70089" y="21376"/>
                </a:lnTo>
                <a:lnTo>
                  <a:pt x="75298" y="19013"/>
                </a:lnTo>
                <a:lnTo>
                  <a:pt x="81152" y="17437"/>
                </a:lnTo>
                <a:lnTo>
                  <a:pt x="87436" y="16387"/>
                </a:lnTo>
                <a:lnTo>
                  <a:pt x="94007" y="15687"/>
                </a:lnTo>
                <a:lnTo>
                  <a:pt x="100769" y="14427"/>
                </a:lnTo>
                <a:lnTo>
                  <a:pt x="107658" y="12793"/>
                </a:lnTo>
                <a:lnTo>
                  <a:pt x="114632" y="10909"/>
                </a:lnTo>
                <a:lnTo>
                  <a:pt x="120868" y="9654"/>
                </a:lnTo>
                <a:lnTo>
                  <a:pt x="126614" y="8817"/>
                </a:lnTo>
                <a:lnTo>
                  <a:pt x="132032" y="8259"/>
                </a:lnTo>
                <a:lnTo>
                  <a:pt x="137231" y="7094"/>
                </a:lnTo>
                <a:lnTo>
                  <a:pt x="142284" y="5523"/>
                </a:lnTo>
                <a:lnTo>
                  <a:pt x="147241" y="3681"/>
                </a:lnTo>
                <a:lnTo>
                  <a:pt x="152133" y="2454"/>
                </a:lnTo>
                <a:lnTo>
                  <a:pt x="156982" y="1636"/>
                </a:lnTo>
                <a:lnTo>
                  <a:pt x="161802" y="1091"/>
                </a:lnTo>
                <a:lnTo>
                  <a:pt x="166603" y="727"/>
                </a:lnTo>
                <a:lnTo>
                  <a:pt x="171391" y="484"/>
                </a:lnTo>
                <a:lnTo>
                  <a:pt x="180944" y="215"/>
                </a:lnTo>
                <a:lnTo>
                  <a:pt x="20001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938"/>
          <p:cNvSpPr/>
          <p:nvPr/>
        </p:nvSpPr>
        <p:spPr>
          <a:xfrm>
            <a:off x="5757862" y="3364706"/>
            <a:ext cx="207170" cy="35720"/>
          </a:xfrm>
          <a:custGeom>
            <a:avLst/>
            <a:gdLst/>
            <a:ahLst/>
            <a:cxnLst/>
            <a:rect l="0" t="0" r="0" b="0"/>
            <a:pathLst>
              <a:path w="207170" h="35720">
                <a:moveTo>
                  <a:pt x="0" y="35719"/>
                </a:moveTo>
                <a:lnTo>
                  <a:pt x="0" y="28662"/>
                </a:lnTo>
                <a:lnTo>
                  <a:pt x="5703" y="28592"/>
                </a:lnTo>
                <a:lnTo>
                  <a:pt x="16793" y="28577"/>
                </a:lnTo>
                <a:lnTo>
                  <a:pt x="19133" y="27783"/>
                </a:lnTo>
                <a:lnTo>
                  <a:pt x="21487" y="26459"/>
                </a:lnTo>
                <a:lnTo>
                  <a:pt x="23849" y="24783"/>
                </a:lnTo>
                <a:lnTo>
                  <a:pt x="27012" y="23666"/>
                </a:lnTo>
                <a:lnTo>
                  <a:pt x="30708" y="22921"/>
                </a:lnTo>
                <a:lnTo>
                  <a:pt x="34760" y="22424"/>
                </a:lnTo>
                <a:lnTo>
                  <a:pt x="39048" y="21299"/>
                </a:lnTo>
                <a:lnTo>
                  <a:pt x="43495" y="19756"/>
                </a:lnTo>
                <a:lnTo>
                  <a:pt x="48046" y="17933"/>
                </a:lnTo>
                <a:lnTo>
                  <a:pt x="52668" y="16718"/>
                </a:lnTo>
                <a:lnTo>
                  <a:pt x="57338" y="15907"/>
                </a:lnTo>
                <a:lnTo>
                  <a:pt x="62037" y="15368"/>
                </a:lnTo>
                <a:lnTo>
                  <a:pt x="67552" y="14214"/>
                </a:lnTo>
                <a:lnTo>
                  <a:pt x="73610" y="12651"/>
                </a:lnTo>
                <a:lnTo>
                  <a:pt x="80030" y="10815"/>
                </a:lnTo>
                <a:lnTo>
                  <a:pt x="85897" y="9591"/>
                </a:lnTo>
                <a:lnTo>
                  <a:pt x="91396" y="8776"/>
                </a:lnTo>
                <a:lnTo>
                  <a:pt x="96650" y="8231"/>
                </a:lnTo>
                <a:lnTo>
                  <a:pt x="101739" y="7869"/>
                </a:lnTo>
                <a:lnTo>
                  <a:pt x="106720" y="7627"/>
                </a:lnTo>
                <a:lnTo>
                  <a:pt x="116487" y="7359"/>
                </a:lnTo>
                <a:lnTo>
                  <a:pt x="154774" y="7152"/>
                </a:lnTo>
                <a:lnTo>
                  <a:pt x="183356" y="7144"/>
                </a:lnTo>
                <a:lnTo>
                  <a:pt x="188119" y="6351"/>
                </a:lnTo>
                <a:lnTo>
                  <a:pt x="192881" y="5027"/>
                </a:lnTo>
                <a:lnTo>
                  <a:pt x="20716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939"/>
          <p:cNvSpPr/>
          <p:nvPr/>
        </p:nvSpPr>
        <p:spPr>
          <a:xfrm>
            <a:off x="6107932" y="3121818"/>
            <a:ext cx="157137" cy="100014"/>
          </a:xfrm>
          <a:custGeom>
            <a:avLst/>
            <a:gdLst/>
            <a:ahLst/>
            <a:cxnLst/>
            <a:rect l="0" t="0" r="0" b="0"/>
            <a:pathLst>
              <a:path w="157137" h="100014">
                <a:moveTo>
                  <a:pt x="28549" y="0"/>
                </a:moveTo>
                <a:lnTo>
                  <a:pt x="28549" y="10642"/>
                </a:lnTo>
                <a:lnTo>
                  <a:pt x="27755" y="12651"/>
                </a:lnTo>
                <a:lnTo>
                  <a:pt x="26432" y="14784"/>
                </a:lnTo>
                <a:lnTo>
                  <a:pt x="24757" y="17000"/>
                </a:lnTo>
                <a:lnTo>
                  <a:pt x="22846" y="19271"/>
                </a:lnTo>
                <a:lnTo>
                  <a:pt x="20778" y="21579"/>
                </a:lnTo>
                <a:lnTo>
                  <a:pt x="18606" y="23911"/>
                </a:lnTo>
                <a:lnTo>
                  <a:pt x="17158" y="27053"/>
                </a:lnTo>
                <a:lnTo>
                  <a:pt x="16193" y="30736"/>
                </a:lnTo>
                <a:lnTo>
                  <a:pt x="15548" y="34778"/>
                </a:lnTo>
                <a:lnTo>
                  <a:pt x="14326" y="38267"/>
                </a:lnTo>
                <a:lnTo>
                  <a:pt x="12717" y="41386"/>
                </a:lnTo>
                <a:lnTo>
                  <a:pt x="10850" y="44260"/>
                </a:lnTo>
                <a:lnTo>
                  <a:pt x="9606" y="46969"/>
                </a:lnTo>
                <a:lnTo>
                  <a:pt x="8777" y="49569"/>
                </a:lnTo>
                <a:lnTo>
                  <a:pt x="8224" y="52096"/>
                </a:lnTo>
                <a:lnTo>
                  <a:pt x="7855" y="54574"/>
                </a:lnTo>
                <a:lnTo>
                  <a:pt x="7609" y="57021"/>
                </a:lnTo>
                <a:lnTo>
                  <a:pt x="7445" y="59445"/>
                </a:lnTo>
                <a:lnTo>
                  <a:pt x="6542" y="61855"/>
                </a:lnTo>
                <a:lnTo>
                  <a:pt x="5147" y="64256"/>
                </a:lnTo>
                <a:lnTo>
                  <a:pt x="3422" y="66650"/>
                </a:lnTo>
                <a:lnTo>
                  <a:pt x="2273" y="69039"/>
                </a:lnTo>
                <a:lnTo>
                  <a:pt x="1506" y="71427"/>
                </a:lnTo>
                <a:lnTo>
                  <a:pt x="277" y="77168"/>
                </a:lnTo>
                <a:lnTo>
                  <a:pt x="109" y="80070"/>
                </a:lnTo>
                <a:lnTo>
                  <a:pt x="0" y="84608"/>
                </a:lnTo>
                <a:lnTo>
                  <a:pt x="785" y="84981"/>
                </a:lnTo>
                <a:lnTo>
                  <a:pt x="5632" y="85578"/>
                </a:lnTo>
                <a:lnTo>
                  <a:pt x="8794" y="85682"/>
                </a:lnTo>
                <a:lnTo>
                  <a:pt x="123703" y="85725"/>
                </a:lnTo>
                <a:lnTo>
                  <a:pt x="126116" y="86519"/>
                </a:lnTo>
                <a:lnTo>
                  <a:pt x="130915" y="89517"/>
                </a:lnTo>
                <a:lnTo>
                  <a:pt x="135693" y="91380"/>
                </a:lnTo>
                <a:lnTo>
                  <a:pt x="140462" y="92207"/>
                </a:lnTo>
                <a:lnTo>
                  <a:pt x="145228" y="92575"/>
                </a:lnTo>
                <a:lnTo>
                  <a:pt x="149992" y="92738"/>
                </a:lnTo>
                <a:lnTo>
                  <a:pt x="152373" y="92782"/>
                </a:lnTo>
                <a:lnTo>
                  <a:pt x="153961" y="93605"/>
                </a:lnTo>
                <a:lnTo>
                  <a:pt x="155019" y="94947"/>
                </a:lnTo>
                <a:lnTo>
                  <a:pt x="157136" y="1000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940"/>
          <p:cNvSpPr/>
          <p:nvPr/>
        </p:nvSpPr>
        <p:spPr>
          <a:xfrm>
            <a:off x="6229350" y="3107531"/>
            <a:ext cx="28576" cy="242888"/>
          </a:xfrm>
          <a:custGeom>
            <a:avLst/>
            <a:gdLst/>
            <a:ahLst/>
            <a:cxnLst/>
            <a:rect l="0" t="0" r="0" b="0"/>
            <a:pathLst>
              <a:path w="28576" h="242888">
                <a:moveTo>
                  <a:pt x="28575" y="0"/>
                </a:moveTo>
                <a:lnTo>
                  <a:pt x="8249" y="0"/>
                </a:lnTo>
                <a:lnTo>
                  <a:pt x="7880" y="794"/>
                </a:lnTo>
                <a:lnTo>
                  <a:pt x="7362" y="5703"/>
                </a:lnTo>
                <a:lnTo>
                  <a:pt x="7208" y="12979"/>
                </a:lnTo>
                <a:lnTo>
                  <a:pt x="7172" y="20585"/>
                </a:lnTo>
                <a:lnTo>
                  <a:pt x="6369" y="24836"/>
                </a:lnTo>
                <a:lnTo>
                  <a:pt x="5040" y="29257"/>
                </a:lnTo>
                <a:lnTo>
                  <a:pt x="3359" y="33792"/>
                </a:lnTo>
                <a:lnTo>
                  <a:pt x="2239" y="38403"/>
                </a:lnTo>
                <a:lnTo>
                  <a:pt x="1493" y="43064"/>
                </a:lnTo>
                <a:lnTo>
                  <a:pt x="995" y="47760"/>
                </a:lnTo>
                <a:lnTo>
                  <a:pt x="663" y="52477"/>
                </a:lnTo>
                <a:lnTo>
                  <a:pt x="442" y="57210"/>
                </a:lnTo>
                <a:lnTo>
                  <a:pt x="196" y="66701"/>
                </a:lnTo>
                <a:lnTo>
                  <a:pt x="0" y="205056"/>
                </a:lnTo>
                <a:lnTo>
                  <a:pt x="794" y="208935"/>
                </a:lnTo>
                <a:lnTo>
                  <a:pt x="2116" y="212315"/>
                </a:lnTo>
                <a:lnTo>
                  <a:pt x="3792" y="215362"/>
                </a:lnTo>
                <a:lnTo>
                  <a:pt x="4909" y="218187"/>
                </a:lnTo>
                <a:lnTo>
                  <a:pt x="5654" y="220864"/>
                </a:lnTo>
                <a:lnTo>
                  <a:pt x="6481" y="225955"/>
                </a:lnTo>
                <a:lnTo>
                  <a:pt x="6947" y="232491"/>
                </a:lnTo>
                <a:lnTo>
                  <a:pt x="7118" y="239108"/>
                </a:lnTo>
                <a:lnTo>
                  <a:pt x="7143" y="24288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941"/>
          <p:cNvSpPr/>
          <p:nvPr/>
        </p:nvSpPr>
        <p:spPr>
          <a:xfrm>
            <a:off x="5372100" y="3450439"/>
            <a:ext cx="1057276" cy="64287"/>
          </a:xfrm>
          <a:custGeom>
            <a:avLst/>
            <a:gdLst/>
            <a:ahLst/>
            <a:cxnLst/>
            <a:rect l="0" t="0" r="0" b="0"/>
            <a:pathLst>
              <a:path w="1057276" h="64287">
                <a:moveTo>
                  <a:pt x="0" y="64286"/>
                </a:moveTo>
                <a:lnTo>
                  <a:pt x="17698" y="64286"/>
                </a:lnTo>
                <a:lnTo>
                  <a:pt x="20530" y="63492"/>
                </a:lnTo>
                <a:lnTo>
                  <a:pt x="24005" y="62169"/>
                </a:lnTo>
                <a:lnTo>
                  <a:pt x="27909" y="60493"/>
                </a:lnTo>
                <a:lnTo>
                  <a:pt x="36481" y="58631"/>
                </a:lnTo>
                <a:lnTo>
                  <a:pt x="66742" y="57229"/>
                </a:lnTo>
                <a:lnTo>
                  <a:pt x="128651" y="57144"/>
                </a:lnTo>
                <a:lnTo>
                  <a:pt x="136567" y="56350"/>
                </a:lnTo>
                <a:lnTo>
                  <a:pt x="145020" y="55026"/>
                </a:lnTo>
                <a:lnTo>
                  <a:pt x="153830" y="53350"/>
                </a:lnTo>
                <a:lnTo>
                  <a:pt x="169968" y="51488"/>
                </a:lnTo>
                <a:lnTo>
                  <a:pt x="194559" y="50440"/>
                </a:lnTo>
                <a:lnTo>
                  <a:pt x="213470" y="49401"/>
                </a:lnTo>
                <a:lnTo>
                  <a:pt x="224070" y="48012"/>
                </a:lnTo>
                <a:lnTo>
                  <a:pt x="235105" y="46293"/>
                </a:lnTo>
                <a:lnTo>
                  <a:pt x="255832" y="44382"/>
                </a:lnTo>
                <a:lnTo>
                  <a:pt x="287469" y="43307"/>
                </a:lnTo>
                <a:lnTo>
                  <a:pt x="310326" y="42262"/>
                </a:lnTo>
                <a:lnTo>
                  <a:pt x="321978" y="40872"/>
                </a:lnTo>
                <a:lnTo>
                  <a:pt x="333714" y="39151"/>
                </a:lnTo>
                <a:lnTo>
                  <a:pt x="357338" y="37239"/>
                </a:lnTo>
                <a:lnTo>
                  <a:pt x="381861" y="35597"/>
                </a:lnTo>
                <a:lnTo>
                  <a:pt x="395067" y="34047"/>
                </a:lnTo>
                <a:lnTo>
                  <a:pt x="422441" y="30209"/>
                </a:lnTo>
                <a:lnTo>
                  <a:pt x="450483" y="25857"/>
                </a:lnTo>
                <a:lnTo>
                  <a:pt x="464628" y="24379"/>
                </a:lnTo>
                <a:lnTo>
                  <a:pt x="493045" y="22737"/>
                </a:lnTo>
                <a:lnTo>
                  <a:pt x="507290" y="21506"/>
                </a:lnTo>
                <a:lnTo>
                  <a:pt x="521549" y="19891"/>
                </a:lnTo>
                <a:lnTo>
                  <a:pt x="535818" y="18020"/>
                </a:lnTo>
                <a:lnTo>
                  <a:pt x="550093" y="16773"/>
                </a:lnTo>
                <a:lnTo>
                  <a:pt x="578654" y="15388"/>
                </a:lnTo>
                <a:lnTo>
                  <a:pt x="592938" y="14224"/>
                </a:lnTo>
                <a:lnTo>
                  <a:pt x="607224" y="12655"/>
                </a:lnTo>
                <a:lnTo>
                  <a:pt x="621509" y="10816"/>
                </a:lnTo>
                <a:lnTo>
                  <a:pt x="635796" y="9589"/>
                </a:lnTo>
                <a:lnTo>
                  <a:pt x="664369" y="8226"/>
                </a:lnTo>
                <a:lnTo>
                  <a:pt x="707231" y="7459"/>
                </a:lnTo>
                <a:lnTo>
                  <a:pt x="720725" y="6557"/>
                </a:lnTo>
                <a:lnTo>
                  <a:pt x="733689" y="5162"/>
                </a:lnTo>
                <a:lnTo>
                  <a:pt x="746301" y="3439"/>
                </a:lnTo>
                <a:lnTo>
                  <a:pt x="773014" y="1524"/>
                </a:lnTo>
                <a:lnTo>
                  <a:pt x="799968" y="673"/>
                </a:lnTo>
                <a:lnTo>
                  <a:pt x="851726" y="127"/>
                </a:lnTo>
                <a:lnTo>
                  <a:pt x="934119" y="0"/>
                </a:lnTo>
                <a:lnTo>
                  <a:pt x="945008" y="791"/>
                </a:lnTo>
                <a:lnTo>
                  <a:pt x="955443" y="2112"/>
                </a:lnTo>
                <a:lnTo>
                  <a:pt x="965574" y="3786"/>
                </a:lnTo>
                <a:lnTo>
                  <a:pt x="983182" y="5647"/>
                </a:lnTo>
                <a:lnTo>
                  <a:pt x="998151" y="7268"/>
                </a:lnTo>
                <a:lnTo>
                  <a:pt x="1004365" y="8811"/>
                </a:lnTo>
                <a:lnTo>
                  <a:pt x="1010095" y="10634"/>
                </a:lnTo>
                <a:lnTo>
                  <a:pt x="1015503" y="11849"/>
                </a:lnTo>
                <a:lnTo>
                  <a:pt x="1025745" y="13199"/>
                </a:lnTo>
                <a:lnTo>
                  <a:pt x="1029905" y="14353"/>
                </a:lnTo>
                <a:lnTo>
                  <a:pt x="1033472" y="15916"/>
                </a:lnTo>
                <a:lnTo>
                  <a:pt x="1036643" y="17752"/>
                </a:lnTo>
                <a:lnTo>
                  <a:pt x="1039552" y="18975"/>
                </a:lnTo>
                <a:lnTo>
                  <a:pt x="1044900" y="20335"/>
                </a:lnTo>
                <a:lnTo>
                  <a:pt x="1052373" y="21101"/>
                </a:lnTo>
                <a:lnTo>
                  <a:pt x="1054007" y="22002"/>
                </a:lnTo>
                <a:lnTo>
                  <a:pt x="1055096" y="23397"/>
                </a:lnTo>
                <a:lnTo>
                  <a:pt x="1057275" y="2856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942"/>
          <p:cNvSpPr/>
          <p:nvPr/>
        </p:nvSpPr>
        <p:spPr>
          <a:xfrm>
            <a:off x="5707893" y="3586164"/>
            <a:ext cx="192845" cy="214312"/>
          </a:xfrm>
          <a:custGeom>
            <a:avLst/>
            <a:gdLst/>
            <a:ahLst/>
            <a:cxnLst/>
            <a:rect l="0" t="0" r="0" b="0"/>
            <a:pathLst>
              <a:path w="192845" h="214312">
                <a:moveTo>
                  <a:pt x="42825" y="14286"/>
                </a:moveTo>
                <a:lnTo>
                  <a:pt x="42825" y="10493"/>
                </a:lnTo>
                <a:lnTo>
                  <a:pt x="42032" y="9376"/>
                </a:lnTo>
                <a:lnTo>
                  <a:pt x="40709" y="8631"/>
                </a:lnTo>
                <a:lnTo>
                  <a:pt x="36674" y="7436"/>
                </a:lnTo>
                <a:lnTo>
                  <a:pt x="36343" y="6544"/>
                </a:lnTo>
                <a:lnTo>
                  <a:pt x="35707" y="300"/>
                </a:lnTo>
                <a:lnTo>
                  <a:pt x="41390" y="58"/>
                </a:lnTo>
                <a:lnTo>
                  <a:pt x="65682" y="0"/>
                </a:lnTo>
                <a:lnTo>
                  <a:pt x="69175" y="793"/>
                </a:lnTo>
                <a:lnTo>
                  <a:pt x="73092" y="2116"/>
                </a:lnTo>
                <a:lnTo>
                  <a:pt x="77291" y="3791"/>
                </a:lnTo>
                <a:lnTo>
                  <a:pt x="80883" y="4908"/>
                </a:lnTo>
                <a:lnTo>
                  <a:pt x="84072" y="5653"/>
                </a:lnTo>
                <a:lnTo>
                  <a:pt x="86992" y="6149"/>
                </a:lnTo>
                <a:lnTo>
                  <a:pt x="90526" y="7274"/>
                </a:lnTo>
                <a:lnTo>
                  <a:pt x="94470" y="8817"/>
                </a:lnTo>
                <a:lnTo>
                  <a:pt x="98686" y="10640"/>
                </a:lnTo>
                <a:lnTo>
                  <a:pt x="107604" y="14782"/>
                </a:lnTo>
                <a:lnTo>
                  <a:pt x="112205" y="16998"/>
                </a:lnTo>
                <a:lnTo>
                  <a:pt x="116066" y="19269"/>
                </a:lnTo>
                <a:lnTo>
                  <a:pt x="119433" y="21577"/>
                </a:lnTo>
                <a:lnTo>
                  <a:pt x="122473" y="23909"/>
                </a:lnTo>
                <a:lnTo>
                  <a:pt x="125292" y="27051"/>
                </a:lnTo>
                <a:lnTo>
                  <a:pt x="127966" y="30733"/>
                </a:lnTo>
                <a:lnTo>
                  <a:pt x="130542" y="34776"/>
                </a:lnTo>
                <a:lnTo>
                  <a:pt x="135521" y="41384"/>
                </a:lnTo>
                <a:lnTo>
                  <a:pt x="140379" y="47761"/>
                </a:lnTo>
                <a:lnTo>
                  <a:pt x="142786" y="51683"/>
                </a:lnTo>
                <a:lnTo>
                  <a:pt x="145185" y="55886"/>
                </a:lnTo>
                <a:lnTo>
                  <a:pt x="146784" y="60276"/>
                </a:lnTo>
                <a:lnTo>
                  <a:pt x="147850" y="64789"/>
                </a:lnTo>
                <a:lnTo>
                  <a:pt x="148561" y="69386"/>
                </a:lnTo>
                <a:lnTo>
                  <a:pt x="149034" y="74832"/>
                </a:lnTo>
                <a:lnTo>
                  <a:pt x="149350" y="80843"/>
                </a:lnTo>
                <a:lnTo>
                  <a:pt x="149560" y="87233"/>
                </a:lnTo>
                <a:lnTo>
                  <a:pt x="148907" y="93873"/>
                </a:lnTo>
                <a:lnTo>
                  <a:pt x="147678" y="100681"/>
                </a:lnTo>
                <a:lnTo>
                  <a:pt x="146064" y="107602"/>
                </a:lnTo>
                <a:lnTo>
                  <a:pt x="144195" y="113802"/>
                </a:lnTo>
                <a:lnTo>
                  <a:pt x="142155" y="119524"/>
                </a:lnTo>
                <a:lnTo>
                  <a:pt x="140001" y="124926"/>
                </a:lnTo>
                <a:lnTo>
                  <a:pt x="136978" y="130908"/>
                </a:lnTo>
                <a:lnTo>
                  <a:pt x="133375" y="137278"/>
                </a:lnTo>
                <a:lnTo>
                  <a:pt x="129386" y="143905"/>
                </a:lnTo>
                <a:lnTo>
                  <a:pt x="125138" y="149911"/>
                </a:lnTo>
                <a:lnTo>
                  <a:pt x="120719" y="155503"/>
                </a:lnTo>
                <a:lnTo>
                  <a:pt x="116186" y="160818"/>
                </a:lnTo>
                <a:lnTo>
                  <a:pt x="111576" y="165155"/>
                </a:lnTo>
                <a:lnTo>
                  <a:pt x="106916" y="168840"/>
                </a:lnTo>
                <a:lnTo>
                  <a:pt x="102221" y="172091"/>
                </a:lnTo>
                <a:lnTo>
                  <a:pt x="97503" y="175845"/>
                </a:lnTo>
                <a:lnTo>
                  <a:pt x="92771" y="179935"/>
                </a:lnTo>
                <a:lnTo>
                  <a:pt x="88029" y="184250"/>
                </a:lnTo>
                <a:lnTo>
                  <a:pt x="83280" y="187920"/>
                </a:lnTo>
                <a:lnTo>
                  <a:pt x="78526" y="191161"/>
                </a:lnTo>
                <a:lnTo>
                  <a:pt x="73769" y="194115"/>
                </a:lnTo>
                <a:lnTo>
                  <a:pt x="69011" y="196084"/>
                </a:lnTo>
                <a:lnTo>
                  <a:pt x="64251" y="197397"/>
                </a:lnTo>
                <a:lnTo>
                  <a:pt x="59491" y="198272"/>
                </a:lnTo>
                <a:lnTo>
                  <a:pt x="55523" y="198856"/>
                </a:lnTo>
                <a:lnTo>
                  <a:pt x="52084" y="199245"/>
                </a:lnTo>
                <a:lnTo>
                  <a:pt x="48998" y="199504"/>
                </a:lnTo>
                <a:lnTo>
                  <a:pt x="45353" y="199677"/>
                </a:lnTo>
                <a:lnTo>
                  <a:pt x="37070" y="199869"/>
                </a:lnTo>
                <a:lnTo>
                  <a:pt x="27273" y="199978"/>
                </a:lnTo>
                <a:lnTo>
                  <a:pt x="24520" y="199199"/>
                </a:lnTo>
                <a:lnTo>
                  <a:pt x="19344" y="196217"/>
                </a:lnTo>
                <a:lnTo>
                  <a:pt x="14398" y="190130"/>
                </a:lnTo>
                <a:lnTo>
                  <a:pt x="11967" y="186284"/>
                </a:lnTo>
                <a:lnTo>
                  <a:pt x="7150" y="179894"/>
                </a:lnTo>
                <a:lnTo>
                  <a:pt x="4755" y="177078"/>
                </a:lnTo>
                <a:lnTo>
                  <a:pt x="2092" y="171834"/>
                </a:lnTo>
                <a:lnTo>
                  <a:pt x="909" y="166063"/>
                </a:lnTo>
                <a:lnTo>
                  <a:pt x="594" y="162302"/>
                </a:lnTo>
                <a:lnTo>
                  <a:pt x="243" y="154683"/>
                </a:lnTo>
                <a:lnTo>
                  <a:pt x="88" y="148651"/>
                </a:lnTo>
                <a:lnTo>
                  <a:pt x="0" y="140793"/>
                </a:lnTo>
                <a:lnTo>
                  <a:pt x="781" y="138311"/>
                </a:lnTo>
                <a:lnTo>
                  <a:pt x="3766" y="133437"/>
                </a:lnTo>
                <a:lnTo>
                  <a:pt x="5673" y="131820"/>
                </a:lnTo>
                <a:lnTo>
                  <a:pt x="7739" y="130742"/>
                </a:lnTo>
                <a:lnTo>
                  <a:pt x="9909" y="130023"/>
                </a:lnTo>
                <a:lnTo>
                  <a:pt x="14438" y="127108"/>
                </a:lnTo>
                <a:lnTo>
                  <a:pt x="16756" y="125219"/>
                </a:lnTo>
                <a:lnTo>
                  <a:pt x="19890" y="123960"/>
                </a:lnTo>
                <a:lnTo>
                  <a:pt x="23566" y="123120"/>
                </a:lnTo>
                <a:lnTo>
                  <a:pt x="27604" y="122561"/>
                </a:lnTo>
                <a:lnTo>
                  <a:pt x="31091" y="122188"/>
                </a:lnTo>
                <a:lnTo>
                  <a:pt x="37081" y="121774"/>
                </a:lnTo>
                <a:lnTo>
                  <a:pt x="42389" y="121589"/>
                </a:lnTo>
                <a:lnTo>
                  <a:pt x="44915" y="121540"/>
                </a:lnTo>
                <a:lnTo>
                  <a:pt x="48187" y="122301"/>
                </a:lnTo>
                <a:lnTo>
                  <a:pt x="51956" y="123602"/>
                </a:lnTo>
                <a:lnTo>
                  <a:pt x="56057" y="125264"/>
                </a:lnTo>
                <a:lnTo>
                  <a:pt x="60377" y="126371"/>
                </a:lnTo>
                <a:lnTo>
                  <a:pt x="64846" y="127109"/>
                </a:lnTo>
                <a:lnTo>
                  <a:pt x="69412" y="127601"/>
                </a:lnTo>
                <a:lnTo>
                  <a:pt x="73249" y="128723"/>
                </a:lnTo>
                <a:lnTo>
                  <a:pt x="76602" y="130264"/>
                </a:lnTo>
                <a:lnTo>
                  <a:pt x="79631" y="132086"/>
                </a:lnTo>
                <a:lnTo>
                  <a:pt x="83238" y="134888"/>
                </a:lnTo>
                <a:lnTo>
                  <a:pt x="87229" y="138344"/>
                </a:lnTo>
                <a:lnTo>
                  <a:pt x="91478" y="142235"/>
                </a:lnTo>
                <a:lnTo>
                  <a:pt x="95898" y="145622"/>
                </a:lnTo>
                <a:lnTo>
                  <a:pt x="100432" y="148675"/>
                </a:lnTo>
                <a:lnTo>
                  <a:pt x="105042" y="151503"/>
                </a:lnTo>
                <a:lnTo>
                  <a:pt x="108909" y="154183"/>
                </a:lnTo>
                <a:lnTo>
                  <a:pt x="112281" y="156763"/>
                </a:lnTo>
                <a:lnTo>
                  <a:pt x="115323" y="159277"/>
                </a:lnTo>
                <a:lnTo>
                  <a:pt x="118938" y="161746"/>
                </a:lnTo>
                <a:lnTo>
                  <a:pt x="122936" y="164186"/>
                </a:lnTo>
                <a:lnTo>
                  <a:pt x="127189" y="166607"/>
                </a:lnTo>
                <a:lnTo>
                  <a:pt x="131612" y="169808"/>
                </a:lnTo>
                <a:lnTo>
                  <a:pt x="136147" y="173530"/>
                </a:lnTo>
                <a:lnTo>
                  <a:pt x="144627" y="181104"/>
                </a:lnTo>
                <a:lnTo>
                  <a:pt x="151041" y="187117"/>
                </a:lnTo>
                <a:lnTo>
                  <a:pt x="159115" y="194964"/>
                </a:lnTo>
                <a:lnTo>
                  <a:pt x="161627" y="196650"/>
                </a:lnTo>
                <a:lnTo>
                  <a:pt x="166534" y="198524"/>
                </a:lnTo>
                <a:lnTo>
                  <a:pt x="171361" y="201474"/>
                </a:lnTo>
                <a:lnTo>
                  <a:pt x="173760" y="203371"/>
                </a:lnTo>
                <a:lnTo>
                  <a:pt x="178541" y="205480"/>
                </a:lnTo>
                <a:lnTo>
                  <a:pt x="180928" y="206042"/>
                </a:lnTo>
                <a:lnTo>
                  <a:pt x="182519" y="207211"/>
                </a:lnTo>
                <a:lnTo>
                  <a:pt x="183579" y="208784"/>
                </a:lnTo>
                <a:lnTo>
                  <a:pt x="184286" y="210626"/>
                </a:lnTo>
                <a:lnTo>
                  <a:pt x="185551" y="211854"/>
                </a:lnTo>
                <a:lnTo>
                  <a:pt x="187189" y="212673"/>
                </a:lnTo>
                <a:lnTo>
                  <a:pt x="192844" y="21431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943"/>
          <p:cNvSpPr/>
          <p:nvPr/>
        </p:nvSpPr>
        <p:spPr>
          <a:xfrm>
            <a:off x="6572250" y="3400425"/>
            <a:ext cx="171451" cy="7144"/>
          </a:xfrm>
          <a:custGeom>
            <a:avLst/>
            <a:gdLst/>
            <a:ahLst/>
            <a:cxnLst/>
            <a:rect l="0" t="0" r="0" b="0"/>
            <a:pathLst>
              <a:path w="171451" h="7144">
                <a:moveTo>
                  <a:pt x="0" y="7143"/>
                </a:moveTo>
                <a:lnTo>
                  <a:pt x="3792" y="7143"/>
                </a:lnTo>
                <a:lnTo>
                  <a:pt x="6497" y="6350"/>
                </a:lnTo>
                <a:lnTo>
                  <a:pt x="9887" y="5027"/>
                </a:lnTo>
                <a:lnTo>
                  <a:pt x="13735" y="3351"/>
                </a:lnTo>
                <a:lnTo>
                  <a:pt x="17094" y="2233"/>
                </a:lnTo>
                <a:lnTo>
                  <a:pt x="20127" y="1489"/>
                </a:lnTo>
                <a:lnTo>
                  <a:pt x="22943" y="992"/>
                </a:lnTo>
                <a:lnTo>
                  <a:pt x="26407" y="661"/>
                </a:lnTo>
                <a:lnTo>
                  <a:pt x="30305" y="441"/>
                </a:lnTo>
                <a:lnTo>
                  <a:pt x="38868" y="196"/>
                </a:lnTo>
                <a:lnTo>
                  <a:pt x="80982" y="5"/>
                </a:lnTo>
                <a:lnTo>
                  <a:pt x="137694" y="0"/>
                </a:lnTo>
                <a:lnTo>
                  <a:pt x="140215" y="794"/>
                </a:lnTo>
                <a:lnTo>
                  <a:pt x="142688" y="2116"/>
                </a:lnTo>
                <a:lnTo>
                  <a:pt x="145132" y="3792"/>
                </a:lnTo>
                <a:lnTo>
                  <a:pt x="147554" y="4909"/>
                </a:lnTo>
                <a:lnTo>
                  <a:pt x="149963" y="5654"/>
                </a:lnTo>
                <a:lnTo>
                  <a:pt x="155740" y="6849"/>
                </a:lnTo>
                <a:lnTo>
                  <a:pt x="160533" y="7056"/>
                </a:lnTo>
                <a:lnTo>
                  <a:pt x="164879" y="7138"/>
                </a:lnTo>
                <a:lnTo>
                  <a:pt x="171450" y="71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944"/>
          <p:cNvSpPr/>
          <p:nvPr/>
        </p:nvSpPr>
        <p:spPr>
          <a:xfrm>
            <a:off x="6586537" y="3457577"/>
            <a:ext cx="164307" cy="7142"/>
          </a:xfrm>
          <a:custGeom>
            <a:avLst/>
            <a:gdLst/>
            <a:ahLst/>
            <a:cxnLst/>
            <a:rect l="0" t="0" r="0" b="0"/>
            <a:pathLst>
              <a:path w="164307" h="7142">
                <a:moveTo>
                  <a:pt x="0" y="7141"/>
                </a:moveTo>
                <a:lnTo>
                  <a:pt x="33854" y="7141"/>
                </a:lnTo>
                <a:lnTo>
                  <a:pt x="38444" y="6348"/>
                </a:lnTo>
                <a:lnTo>
                  <a:pt x="43092" y="5025"/>
                </a:lnTo>
                <a:lnTo>
                  <a:pt x="47778" y="3349"/>
                </a:lnTo>
                <a:lnTo>
                  <a:pt x="51696" y="2231"/>
                </a:lnTo>
                <a:lnTo>
                  <a:pt x="55101" y="1487"/>
                </a:lnTo>
                <a:lnTo>
                  <a:pt x="58165" y="990"/>
                </a:lnTo>
                <a:lnTo>
                  <a:pt x="61795" y="659"/>
                </a:lnTo>
                <a:lnTo>
                  <a:pt x="65804" y="439"/>
                </a:lnTo>
                <a:lnTo>
                  <a:pt x="74490" y="194"/>
                </a:lnTo>
                <a:lnTo>
                  <a:pt x="116270" y="0"/>
                </a:lnTo>
                <a:lnTo>
                  <a:pt x="119583" y="793"/>
                </a:lnTo>
                <a:lnTo>
                  <a:pt x="123379" y="2115"/>
                </a:lnTo>
                <a:lnTo>
                  <a:pt x="127496" y="3790"/>
                </a:lnTo>
                <a:lnTo>
                  <a:pt x="131035" y="4908"/>
                </a:lnTo>
                <a:lnTo>
                  <a:pt x="134188" y="5652"/>
                </a:lnTo>
                <a:lnTo>
                  <a:pt x="137084" y="6148"/>
                </a:lnTo>
                <a:lnTo>
                  <a:pt x="139808" y="6479"/>
                </a:lnTo>
                <a:lnTo>
                  <a:pt x="142418" y="6700"/>
                </a:lnTo>
                <a:lnTo>
                  <a:pt x="144952" y="6847"/>
                </a:lnTo>
                <a:lnTo>
                  <a:pt x="152000" y="7010"/>
                </a:lnTo>
                <a:lnTo>
                  <a:pt x="164306" y="71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945"/>
          <p:cNvSpPr/>
          <p:nvPr/>
        </p:nvSpPr>
        <p:spPr>
          <a:xfrm>
            <a:off x="7065295" y="3064997"/>
            <a:ext cx="178468" cy="156826"/>
          </a:xfrm>
          <a:custGeom>
            <a:avLst/>
            <a:gdLst/>
            <a:ahLst/>
            <a:cxnLst/>
            <a:rect l="0" t="0" r="0" b="0"/>
            <a:pathLst>
              <a:path w="178468" h="156826">
                <a:moveTo>
                  <a:pt x="14161" y="35390"/>
                </a:moveTo>
                <a:lnTo>
                  <a:pt x="14161" y="29239"/>
                </a:lnTo>
                <a:lnTo>
                  <a:pt x="17954" y="24748"/>
                </a:lnTo>
                <a:lnTo>
                  <a:pt x="19864" y="23533"/>
                </a:lnTo>
                <a:lnTo>
                  <a:pt x="24104" y="22183"/>
                </a:lnTo>
                <a:lnTo>
                  <a:pt x="28634" y="19466"/>
                </a:lnTo>
                <a:lnTo>
                  <a:pt x="34087" y="15613"/>
                </a:lnTo>
                <a:lnTo>
                  <a:pt x="37764" y="13474"/>
                </a:lnTo>
                <a:lnTo>
                  <a:pt x="41802" y="11254"/>
                </a:lnTo>
                <a:lnTo>
                  <a:pt x="45288" y="9775"/>
                </a:lnTo>
                <a:lnTo>
                  <a:pt x="48407" y="8788"/>
                </a:lnTo>
                <a:lnTo>
                  <a:pt x="51279" y="8130"/>
                </a:lnTo>
                <a:lnTo>
                  <a:pt x="54782" y="6898"/>
                </a:lnTo>
                <a:lnTo>
                  <a:pt x="58704" y="5283"/>
                </a:lnTo>
                <a:lnTo>
                  <a:pt x="62906" y="3412"/>
                </a:lnTo>
                <a:lnTo>
                  <a:pt x="66502" y="2165"/>
                </a:lnTo>
                <a:lnTo>
                  <a:pt x="69692" y="1334"/>
                </a:lnTo>
                <a:lnTo>
                  <a:pt x="72613" y="780"/>
                </a:lnTo>
                <a:lnTo>
                  <a:pt x="77975" y="164"/>
                </a:lnTo>
                <a:lnTo>
                  <a:pt x="80516" y="0"/>
                </a:lnTo>
                <a:lnTo>
                  <a:pt x="83798" y="684"/>
                </a:lnTo>
                <a:lnTo>
                  <a:pt x="87573" y="1934"/>
                </a:lnTo>
                <a:lnTo>
                  <a:pt x="97453" y="5851"/>
                </a:lnTo>
                <a:lnTo>
                  <a:pt x="102958" y="10322"/>
                </a:lnTo>
                <a:lnTo>
                  <a:pt x="104315" y="13122"/>
                </a:lnTo>
                <a:lnTo>
                  <a:pt x="105220" y="16576"/>
                </a:lnTo>
                <a:lnTo>
                  <a:pt x="105823" y="20466"/>
                </a:lnTo>
                <a:lnTo>
                  <a:pt x="105431" y="23853"/>
                </a:lnTo>
                <a:lnTo>
                  <a:pt x="104377" y="26905"/>
                </a:lnTo>
                <a:lnTo>
                  <a:pt x="102880" y="29733"/>
                </a:lnTo>
                <a:lnTo>
                  <a:pt x="100294" y="33206"/>
                </a:lnTo>
                <a:lnTo>
                  <a:pt x="96983" y="37109"/>
                </a:lnTo>
                <a:lnTo>
                  <a:pt x="93188" y="41299"/>
                </a:lnTo>
                <a:lnTo>
                  <a:pt x="89865" y="45679"/>
                </a:lnTo>
                <a:lnTo>
                  <a:pt x="86855" y="50187"/>
                </a:lnTo>
                <a:lnTo>
                  <a:pt x="84055" y="54780"/>
                </a:lnTo>
                <a:lnTo>
                  <a:pt x="80601" y="59429"/>
                </a:lnTo>
                <a:lnTo>
                  <a:pt x="76710" y="64116"/>
                </a:lnTo>
                <a:lnTo>
                  <a:pt x="72529" y="68828"/>
                </a:lnTo>
                <a:lnTo>
                  <a:pt x="68154" y="74351"/>
                </a:lnTo>
                <a:lnTo>
                  <a:pt x="63650" y="80414"/>
                </a:lnTo>
                <a:lnTo>
                  <a:pt x="59060" y="86837"/>
                </a:lnTo>
                <a:lnTo>
                  <a:pt x="54413" y="91913"/>
                </a:lnTo>
                <a:lnTo>
                  <a:pt x="49727" y="96091"/>
                </a:lnTo>
                <a:lnTo>
                  <a:pt x="45015" y="99670"/>
                </a:lnTo>
                <a:lnTo>
                  <a:pt x="40286" y="103643"/>
                </a:lnTo>
                <a:lnTo>
                  <a:pt x="35547" y="107880"/>
                </a:lnTo>
                <a:lnTo>
                  <a:pt x="26841" y="116026"/>
                </a:lnTo>
                <a:lnTo>
                  <a:pt x="14784" y="127724"/>
                </a:lnTo>
                <a:lnTo>
                  <a:pt x="4759" y="137678"/>
                </a:lnTo>
                <a:lnTo>
                  <a:pt x="3130" y="140094"/>
                </a:lnTo>
                <a:lnTo>
                  <a:pt x="1321" y="144896"/>
                </a:lnTo>
                <a:lnTo>
                  <a:pt x="303" y="148270"/>
                </a:lnTo>
                <a:lnTo>
                  <a:pt x="0" y="153062"/>
                </a:lnTo>
                <a:lnTo>
                  <a:pt x="751" y="154319"/>
                </a:lnTo>
                <a:lnTo>
                  <a:pt x="2047" y="155157"/>
                </a:lnTo>
                <a:lnTo>
                  <a:pt x="6035" y="156503"/>
                </a:lnTo>
                <a:lnTo>
                  <a:pt x="10814" y="156687"/>
                </a:lnTo>
                <a:lnTo>
                  <a:pt x="34426" y="156825"/>
                </a:lnTo>
                <a:lnTo>
                  <a:pt x="38784" y="156034"/>
                </a:lnTo>
                <a:lnTo>
                  <a:pt x="43276" y="154713"/>
                </a:lnTo>
                <a:lnTo>
                  <a:pt x="47859" y="153039"/>
                </a:lnTo>
                <a:lnTo>
                  <a:pt x="52501" y="151923"/>
                </a:lnTo>
                <a:lnTo>
                  <a:pt x="57183" y="151178"/>
                </a:lnTo>
                <a:lnTo>
                  <a:pt x="61893" y="150682"/>
                </a:lnTo>
                <a:lnTo>
                  <a:pt x="66620" y="149558"/>
                </a:lnTo>
                <a:lnTo>
                  <a:pt x="71358" y="148014"/>
                </a:lnTo>
                <a:lnTo>
                  <a:pt x="76105" y="146192"/>
                </a:lnTo>
                <a:lnTo>
                  <a:pt x="80857" y="144977"/>
                </a:lnTo>
                <a:lnTo>
                  <a:pt x="85612" y="144166"/>
                </a:lnTo>
                <a:lnTo>
                  <a:pt x="90370" y="143626"/>
                </a:lnTo>
                <a:lnTo>
                  <a:pt x="95129" y="143267"/>
                </a:lnTo>
                <a:lnTo>
                  <a:pt x="99890" y="143026"/>
                </a:lnTo>
                <a:lnTo>
                  <a:pt x="109412" y="142760"/>
                </a:lnTo>
                <a:lnTo>
                  <a:pt x="118937" y="142641"/>
                </a:lnTo>
                <a:lnTo>
                  <a:pt x="123699" y="141816"/>
                </a:lnTo>
                <a:lnTo>
                  <a:pt x="128462" y="140472"/>
                </a:lnTo>
                <a:lnTo>
                  <a:pt x="133224" y="138782"/>
                </a:lnTo>
                <a:lnTo>
                  <a:pt x="137193" y="137655"/>
                </a:lnTo>
                <a:lnTo>
                  <a:pt x="140632" y="136905"/>
                </a:lnTo>
                <a:lnTo>
                  <a:pt x="143719" y="136404"/>
                </a:lnTo>
                <a:lnTo>
                  <a:pt x="149265" y="135847"/>
                </a:lnTo>
                <a:lnTo>
                  <a:pt x="154376" y="135600"/>
                </a:lnTo>
                <a:lnTo>
                  <a:pt x="159293" y="135490"/>
                </a:lnTo>
                <a:lnTo>
                  <a:pt x="178467" y="13540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946"/>
          <p:cNvSpPr/>
          <p:nvPr/>
        </p:nvSpPr>
        <p:spPr>
          <a:xfrm>
            <a:off x="6965156" y="3286125"/>
            <a:ext cx="278607" cy="64294"/>
          </a:xfrm>
          <a:custGeom>
            <a:avLst/>
            <a:gdLst/>
            <a:ahLst/>
            <a:cxnLst/>
            <a:rect l="0" t="0" r="0" b="0"/>
            <a:pathLst>
              <a:path w="278607" h="64294">
                <a:moveTo>
                  <a:pt x="0" y="64293"/>
                </a:moveTo>
                <a:lnTo>
                  <a:pt x="0" y="60501"/>
                </a:lnTo>
                <a:lnTo>
                  <a:pt x="794" y="59384"/>
                </a:lnTo>
                <a:lnTo>
                  <a:pt x="2117" y="58639"/>
                </a:lnTo>
                <a:lnTo>
                  <a:pt x="5703" y="57811"/>
                </a:lnTo>
                <a:lnTo>
                  <a:pt x="9943" y="57444"/>
                </a:lnTo>
                <a:lnTo>
                  <a:pt x="12978" y="56552"/>
                </a:lnTo>
                <a:lnTo>
                  <a:pt x="16590" y="55164"/>
                </a:lnTo>
                <a:lnTo>
                  <a:pt x="20585" y="53444"/>
                </a:lnTo>
                <a:lnTo>
                  <a:pt x="29257" y="49417"/>
                </a:lnTo>
                <a:lnTo>
                  <a:pt x="33792" y="47232"/>
                </a:lnTo>
                <a:lnTo>
                  <a:pt x="39197" y="45775"/>
                </a:lnTo>
                <a:lnTo>
                  <a:pt x="45181" y="44805"/>
                </a:lnTo>
                <a:lnTo>
                  <a:pt x="51552" y="44157"/>
                </a:lnTo>
                <a:lnTo>
                  <a:pt x="57386" y="42931"/>
                </a:lnTo>
                <a:lnTo>
                  <a:pt x="62864" y="41321"/>
                </a:lnTo>
                <a:lnTo>
                  <a:pt x="68103" y="39453"/>
                </a:lnTo>
                <a:lnTo>
                  <a:pt x="74770" y="37415"/>
                </a:lnTo>
                <a:lnTo>
                  <a:pt x="90646" y="33033"/>
                </a:lnTo>
                <a:lnTo>
                  <a:pt x="98531" y="29959"/>
                </a:lnTo>
                <a:lnTo>
                  <a:pt x="106168" y="26323"/>
                </a:lnTo>
                <a:lnTo>
                  <a:pt x="113642" y="22311"/>
                </a:lnTo>
                <a:lnTo>
                  <a:pt x="121005" y="19636"/>
                </a:lnTo>
                <a:lnTo>
                  <a:pt x="128295" y="17853"/>
                </a:lnTo>
                <a:lnTo>
                  <a:pt x="135536" y="16664"/>
                </a:lnTo>
                <a:lnTo>
                  <a:pt x="142745" y="15078"/>
                </a:lnTo>
                <a:lnTo>
                  <a:pt x="149932" y="13227"/>
                </a:lnTo>
                <a:lnTo>
                  <a:pt x="157104" y="11199"/>
                </a:lnTo>
                <a:lnTo>
                  <a:pt x="163473" y="9054"/>
                </a:lnTo>
                <a:lnTo>
                  <a:pt x="169307" y="6829"/>
                </a:lnTo>
                <a:lnTo>
                  <a:pt x="174784" y="4553"/>
                </a:lnTo>
                <a:lnTo>
                  <a:pt x="181610" y="3035"/>
                </a:lnTo>
                <a:lnTo>
                  <a:pt x="189335" y="2023"/>
                </a:lnTo>
                <a:lnTo>
                  <a:pt x="197661" y="1349"/>
                </a:lnTo>
                <a:lnTo>
                  <a:pt x="204799" y="899"/>
                </a:lnTo>
                <a:lnTo>
                  <a:pt x="216963" y="399"/>
                </a:lnTo>
                <a:lnTo>
                  <a:pt x="241824" y="79"/>
                </a:lnTo>
                <a:lnTo>
                  <a:pt x="27860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947"/>
          <p:cNvSpPr/>
          <p:nvPr/>
        </p:nvSpPr>
        <p:spPr>
          <a:xfrm>
            <a:off x="7046823" y="3400514"/>
            <a:ext cx="175509" cy="107065"/>
          </a:xfrm>
          <a:custGeom>
            <a:avLst/>
            <a:gdLst/>
            <a:ahLst/>
            <a:cxnLst/>
            <a:rect l="0" t="0" r="0" b="0"/>
            <a:pathLst>
              <a:path w="175509" h="107065">
                <a:moveTo>
                  <a:pt x="11202" y="21342"/>
                </a:moveTo>
                <a:lnTo>
                  <a:pt x="5051" y="21342"/>
                </a:lnTo>
                <a:lnTo>
                  <a:pt x="4720" y="20548"/>
                </a:lnTo>
                <a:lnTo>
                  <a:pt x="4352" y="17550"/>
                </a:lnTo>
                <a:lnTo>
                  <a:pt x="3460" y="16432"/>
                </a:lnTo>
                <a:lnTo>
                  <a:pt x="2072" y="15687"/>
                </a:lnTo>
                <a:lnTo>
                  <a:pt x="353" y="15191"/>
                </a:lnTo>
                <a:lnTo>
                  <a:pt x="0" y="14860"/>
                </a:lnTo>
                <a:lnTo>
                  <a:pt x="559" y="14639"/>
                </a:lnTo>
                <a:lnTo>
                  <a:pt x="1725" y="14492"/>
                </a:lnTo>
                <a:lnTo>
                  <a:pt x="5138" y="12212"/>
                </a:lnTo>
                <a:lnTo>
                  <a:pt x="7158" y="10493"/>
                </a:lnTo>
                <a:lnTo>
                  <a:pt x="9300" y="9347"/>
                </a:lnTo>
                <a:lnTo>
                  <a:pt x="13796" y="8073"/>
                </a:lnTo>
                <a:lnTo>
                  <a:pt x="18441" y="7507"/>
                </a:lnTo>
                <a:lnTo>
                  <a:pt x="20789" y="7356"/>
                </a:lnTo>
                <a:lnTo>
                  <a:pt x="23943" y="6462"/>
                </a:lnTo>
                <a:lnTo>
                  <a:pt x="27634" y="5072"/>
                </a:lnTo>
                <a:lnTo>
                  <a:pt x="31682" y="3351"/>
                </a:lnTo>
                <a:lnTo>
                  <a:pt x="35174" y="2205"/>
                </a:lnTo>
                <a:lnTo>
                  <a:pt x="38295" y="1439"/>
                </a:lnTo>
                <a:lnTo>
                  <a:pt x="41170" y="930"/>
                </a:lnTo>
                <a:lnTo>
                  <a:pt x="44675" y="590"/>
                </a:lnTo>
                <a:lnTo>
                  <a:pt x="48598" y="364"/>
                </a:lnTo>
                <a:lnTo>
                  <a:pt x="57191" y="112"/>
                </a:lnTo>
                <a:lnTo>
                  <a:pt x="66302" y="0"/>
                </a:lnTo>
                <a:lnTo>
                  <a:pt x="70954" y="764"/>
                </a:lnTo>
                <a:lnTo>
                  <a:pt x="75643" y="2067"/>
                </a:lnTo>
                <a:lnTo>
                  <a:pt x="80356" y="3730"/>
                </a:lnTo>
                <a:lnTo>
                  <a:pt x="84292" y="5631"/>
                </a:lnTo>
                <a:lnTo>
                  <a:pt x="87710" y="7693"/>
                </a:lnTo>
                <a:lnTo>
                  <a:pt x="95106" y="12913"/>
                </a:lnTo>
                <a:lnTo>
                  <a:pt x="95713" y="14929"/>
                </a:lnTo>
                <a:lnTo>
                  <a:pt x="96118" y="17860"/>
                </a:lnTo>
                <a:lnTo>
                  <a:pt x="96387" y="21402"/>
                </a:lnTo>
                <a:lnTo>
                  <a:pt x="95773" y="24557"/>
                </a:lnTo>
                <a:lnTo>
                  <a:pt x="94570" y="27454"/>
                </a:lnTo>
                <a:lnTo>
                  <a:pt x="92975" y="30179"/>
                </a:lnTo>
                <a:lnTo>
                  <a:pt x="91117" y="33584"/>
                </a:lnTo>
                <a:lnTo>
                  <a:pt x="84710" y="45960"/>
                </a:lnTo>
                <a:lnTo>
                  <a:pt x="80120" y="55037"/>
                </a:lnTo>
                <a:lnTo>
                  <a:pt x="77784" y="58887"/>
                </a:lnTo>
                <a:lnTo>
                  <a:pt x="75434" y="62247"/>
                </a:lnTo>
                <a:lnTo>
                  <a:pt x="73073" y="65280"/>
                </a:lnTo>
                <a:lnTo>
                  <a:pt x="70706" y="68097"/>
                </a:lnTo>
                <a:lnTo>
                  <a:pt x="68334" y="70768"/>
                </a:lnTo>
                <a:lnTo>
                  <a:pt x="65959" y="73342"/>
                </a:lnTo>
                <a:lnTo>
                  <a:pt x="64375" y="75852"/>
                </a:lnTo>
                <a:lnTo>
                  <a:pt x="63319" y="78320"/>
                </a:lnTo>
                <a:lnTo>
                  <a:pt x="62615" y="80759"/>
                </a:lnTo>
                <a:lnTo>
                  <a:pt x="61353" y="83178"/>
                </a:lnTo>
                <a:lnTo>
                  <a:pt x="59717" y="85584"/>
                </a:lnTo>
                <a:lnTo>
                  <a:pt x="57833" y="87983"/>
                </a:lnTo>
                <a:lnTo>
                  <a:pt x="56576" y="90376"/>
                </a:lnTo>
                <a:lnTo>
                  <a:pt x="55739" y="92765"/>
                </a:lnTo>
                <a:lnTo>
                  <a:pt x="54395" y="98509"/>
                </a:lnTo>
                <a:lnTo>
                  <a:pt x="54211" y="101411"/>
                </a:lnTo>
                <a:lnTo>
                  <a:pt x="54162" y="103296"/>
                </a:lnTo>
                <a:lnTo>
                  <a:pt x="54924" y="104553"/>
                </a:lnTo>
                <a:lnTo>
                  <a:pt x="56224" y="105391"/>
                </a:lnTo>
                <a:lnTo>
                  <a:pt x="60223" y="106736"/>
                </a:lnTo>
                <a:lnTo>
                  <a:pt x="64708" y="106969"/>
                </a:lnTo>
                <a:lnTo>
                  <a:pt x="75643" y="107054"/>
                </a:lnTo>
                <a:lnTo>
                  <a:pt x="88842" y="107064"/>
                </a:lnTo>
                <a:lnTo>
                  <a:pt x="92331" y="106271"/>
                </a:lnTo>
                <a:lnTo>
                  <a:pt x="95450" y="104949"/>
                </a:lnTo>
                <a:lnTo>
                  <a:pt x="98323" y="103274"/>
                </a:lnTo>
                <a:lnTo>
                  <a:pt x="101826" y="101363"/>
                </a:lnTo>
                <a:lnTo>
                  <a:pt x="109952" y="97123"/>
                </a:lnTo>
                <a:lnTo>
                  <a:pt x="115135" y="94088"/>
                </a:lnTo>
                <a:lnTo>
                  <a:pt x="127245" y="86482"/>
                </a:lnTo>
                <a:lnTo>
                  <a:pt x="133013" y="83025"/>
                </a:lnTo>
                <a:lnTo>
                  <a:pt x="138447" y="79926"/>
                </a:lnTo>
                <a:lnTo>
                  <a:pt x="143657" y="77067"/>
                </a:lnTo>
                <a:lnTo>
                  <a:pt x="149512" y="73573"/>
                </a:lnTo>
                <a:lnTo>
                  <a:pt x="175508" y="5706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948"/>
          <p:cNvSpPr/>
          <p:nvPr/>
        </p:nvSpPr>
        <p:spPr>
          <a:xfrm>
            <a:off x="7386637" y="3286125"/>
            <a:ext cx="164307" cy="42863"/>
          </a:xfrm>
          <a:custGeom>
            <a:avLst/>
            <a:gdLst/>
            <a:ahLst/>
            <a:cxnLst/>
            <a:rect l="0" t="0" r="0" b="0"/>
            <a:pathLst>
              <a:path w="164307" h="42863">
                <a:moveTo>
                  <a:pt x="0" y="42862"/>
                </a:moveTo>
                <a:lnTo>
                  <a:pt x="3793" y="39070"/>
                </a:lnTo>
                <a:lnTo>
                  <a:pt x="5704" y="37953"/>
                </a:lnTo>
                <a:lnTo>
                  <a:pt x="9943" y="36711"/>
                </a:lnTo>
                <a:lnTo>
                  <a:pt x="14474" y="36160"/>
                </a:lnTo>
                <a:lnTo>
                  <a:pt x="16793" y="36012"/>
                </a:lnTo>
                <a:lnTo>
                  <a:pt x="19926" y="35121"/>
                </a:lnTo>
                <a:lnTo>
                  <a:pt x="23603" y="33732"/>
                </a:lnTo>
                <a:lnTo>
                  <a:pt x="27642" y="32013"/>
                </a:lnTo>
                <a:lnTo>
                  <a:pt x="31128" y="30867"/>
                </a:lnTo>
                <a:lnTo>
                  <a:pt x="34246" y="30103"/>
                </a:lnTo>
                <a:lnTo>
                  <a:pt x="37119" y="29593"/>
                </a:lnTo>
                <a:lnTo>
                  <a:pt x="40621" y="28460"/>
                </a:lnTo>
                <a:lnTo>
                  <a:pt x="44543" y="26911"/>
                </a:lnTo>
                <a:lnTo>
                  <a:pt x="48745" y="25084"/>
                </a:lnTo>
                <a:lnTo>
                  <a:pt x="53928" y="23866"/>
                </a:lnTo>
                <a:lnTo>
                  <a:pt x="59765" y="23055"/>
                </a:lnTo>
                <a:lnTo>
                  <a:pt x="66037" y="22513"/>
                </a:lnTo>
                <a:lnTo>
                  <a:pt x="71806" y="21359"/>
                </a:lnTo>
                <a:lnTo>
                  <a:pt x="77239" y="19795"/>
                </a:lnTo>
                <a:lnTo>
                  <a:pt x="82449" y="17959"/>
                </a:lnTo>
                <a:lnTo>
                  <a:pt x="87510" y="16735"/>
                </a:lnTo>
                <a:lnTo>
                  <a:pt x="92471" y="15919"/>
                </a:lnTo>
                <a:lnTo>
                  <a:pt x="97366" y="15375"/>
                </a:lnTo>
                <a:lnTo>
                  <a:pt x="102217" y="14218"/>
                </a:lnTo>
                <a:lnTo>
                  <a:pt x="107038" y="12654"/>
                </a:lnTo>
                <a:lnTo>
                  <a:pt x="111840" y="10817"/>
                </a:lnTo>
                <a:lnTo>
                  <a:pt x="116629" y="9592"/>
                </a:lnTo>
                <a:lnTo>
                  <a:pt x="121409" y="8776"/>
                </a:lnTo>
                <a:lnTo>
                  <a:pt x="126183" y="8232"/>
                </a:lnTo>
                <a:lnTo>
                  <a:pt x="130953" y="7075"/>
                </a:lnTo>
                <a:lnTo>
                  <a:pt x="135720" y="5510"/>
                </a:lnTo>
                <a:lnTo>
                  <a:pt x="140488" y="3673"/>
                </a:lnTo>
                <a:lnTo>
                  <a:pt x="144458" y="2449"/>
                </a:lnTo>
                <a:lnTo>
                  <a:pt x="147899" y="1632"/>
                </a:lnTo>
                <a:lnTo>
                  <a:pt x="150988" y="1088"/>
                </a:lnTo>
                <a:lnTo>
                  <a:pt x="153839" y="725"/>
                </a:lnTo>
                <a:lnTo>
                  <a:pt x="156535" y="483"/>
                </a:lnTo>
                <a:lnTo>
                  <a:pt x="16430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949"/>
          <p:cNvSpPr/>
          <p:nvPr/>
        </p:nvSpPr>
        <p:spPr>
          <a:xfrm>
            <a:off x="7415212" y="3343275"/>
            <a:ext cx="214314" cy="35719"/>
          </a:xfrm>
          <a:custGeom>
            <a:avLst/>
            <a:gdLst/>
            <a:ahLst/>
            <a:cxnLst/>
            <a:rect l="0" t="0" r="0" b="0"/>
            <a:pathLst>
              <a:path w="214314" h="35719">
                <a:moveTo>
                  <a:pt x="0" y="35718"/>
                </a:moveTo>
                <a:lnTo>
                  <a:pt x="7585" y="35718"/>
                </a:lnTo>
                <a:lnTo>
                  <a:pt x="9820" y="34925"/>
                </a:lnTo>
                <a:lnTo>
                  <a:pt x="11309" y="33602"/>
                </a:lnTo>
                <a:lnTo>
                  <a:pt x="12302" y="31926"/>
                </a:lnTo>
                <a:lnTo>
                  <a:pt x="14551" y="30808"/>
                </a:lnTo>
                <a:lnTo>
                  <a:pt x="17638" y="30064"/>
                </a:lnTo>
                <a:lnTo>
                  <a:pt x="21284" y="29567"/>
                </a:lnTo>
                <a:lnTo>
                  <a:pt x="25302" y="29236"/>
                </a:lnTo>
                <a:lnTo>
                  <a:pt x="29568" y="29016"/>
                </a:lnTo>
                <a:lnTo>
                  <a:pt x="34000" y="28869"/>
                </a:lnTo>
                <a:lnTo>
                  <a:pt x="37748" y="27977"/>
                </a:lnTo>
                <a:lnTo>
                  <a:pt x="41040" y="26589"/>
                </a:lnTo>
                <a:lnTo>
                  <a:pt x="44029" y="24869"/>
                </a:lnTo>
                <a:lnTo>
                  <a:pt x="48402" y="23723"/>
                </a:lnTo>
                <a:lnTo>
                  <a:pt x="53699" y="22959"/>
                </a:lnTo>
                <a:lnTo>
                  <a:pt x="59613" y="22450"/>
                </a:lnTo>
                <a:lnTo>
                  <a:pt x="65142" y="22110"/>
                </a:lnTo>
                <a:lnTo>
                  <a:pt x="75519" y="21732"/>
                </a:lnTo>
                <a:lnTo>
                  <a:pt x="80508" y="20838"/>
                </a:lnTo>
                <a:lnTo>
                  <a:pt x="85423" y="19448"/>
                </a:lnTo>
                <a:lnTo>
                  <a:pt x="90286" y="17728"/>
                </a:lnTo>
                <a:lnTo>
                  <a:pt x="95909" y="16581"/>
                </a:lnTo>
                <a:lnTo>
                  <a:pt x="102039" y="15816"/>
                </a:lnTo>
                <a:lnTo>
                  <a:pt x="108508" y="15307"/>
                </a:lnTo>
                <a:lnTo>
                  <a:pt x="114407" y="14967"/>
                </a:lnTo>
                <a:lnTo>
                  <a:pt x="125195" y="14589"/>
                </a:lnTo>
                <a:lnTo>
                  <a:pt x="131088" y="13695"/>
                </a:lnTo>
                <a:lnTo>
                  <a:pt x="137399" y="12305"/>
                </a:lnTo>
                <a:lnTo>
                  <a:pt x="143987" y="10584"/>
                </a:lnTo>
                <a:lnTo>
                  <a:pt x="150760" y="9437"/>
                </a:lnTo>
                <a:lnTo>
                  <a:pt x="157657" y="8673"/>
                </a:lnTo>
                <a:lnTo>
                  <a:pt x="164636" y="8163"/>
                </a:lnTo>
                <a:lnTo>
                  <a:pt x="170876" y="7823"/>
                </a:lnTo>
                <a:lnTo>
                  <a:pt x="182042" y="7446"/>
                </a:lnTo>
                <a:lnTo>
                  <a:pt x="187243" y="6551"/>
                </a:lnTo>
                <a:lnTo>
                  <a:pt x="192298" y="5161"/>
                </a:lnTo>
                <a:lnTo>
                  <a:pt x="197255" y="3440"/>
                </a:lnTo>
                <a:lnTo>
                  <a:pt x="201353" y="2294"/>
                </a:lnTo>
                <a:lnTo>
                  <a:pt x="204880" y="1529"/>
                </a:lnTo>
                <a:lnTo>
                  <a:pt x="21431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950"/>
          <p:cNvSpPr/>
          <p:nvPr/>
        </p:nvSpPr>
        <p:spPr>
          <a:xfrm>
            <a:off x="7709106" y="3178968"/>
            <a:ext cx="27576" cy="235745"/>
          </a:xfrm>
          <a:custGeom>
            <a:avLst/>
            <a:gdLst/>
            <a:ahLst/>
            <a:cxnLst/>
            <a:rect l="0" t="0" r="0" b="0"/>
            <a:pathLst>
              <a:path w="27576" h="235745">
                <a:moveTo>
                  <a:pt x="13287" y="0"/>
                </a:moveTo>
                <a:lnTo>
                  <a:pt x="2377" y="0"/>
                </a:lnTo>
                <a:lnTo>
                  <a:pt x="1252" y="794"/>
                </a:lnTo>
                <a:lnTo>
                  <a:pt x="500" y="2117"/>
                </a:lnTo>
                <a:lnTo>
                  <a:pt x="0" y="3792"/>
                </a:lnTo>
                <a:lnTo>
                  <a:pt x="460" y="5703"/>
                </a:lnTo>
                <a:lnTo>
                  <a:pt x="1561" y="7771"/>
                </a:lnTo>
                <a:lnTo>
                  <a:pt x="3089" y="9943"/>
                </a:lnTo>
                <a:lnTo>
                  <a:pt x="4106" y="12185"/>
                </a:lnTo>
                <a:lnTo>
                  <a:pt x="4785" y="14474"/>
                </a:lnTo>
                <a:lnTo>
                  <a:pt x="5540" y="19133"/>
                </a:lnTo>
                <a:lnTo>
                  <a:pt x="5876" y="23849"/>
                </a:lnTo>
                <a:lnTo>
                  <a:pt x="6024" y="30708"/>
                </a:lnTo>
                <a:lnTo>
                  <a:pt x="6142" y="76237"/>
                </a:lnTo>
                <a:lnTo>
                  <a:pt x="6936" y="80988"/>
                </a:lnTo>
                <a:lnTo>
                  <a:pt x="8259" y="85742"/>
                </a:lnTo>
                <a:lnTo>
                  <a:pt x="9936" y="90499"/>
                </a:lnTo>
                <a:lnTo>
                  <a:pt x="11053" y="95258"/>
                </a:lnTo>
                <a:lnTo>
                  <a:pt x="11797" y="100017"/>
                </a:lnTo>
                <a:lnTo>
                  <a:pt x="12294" y="104779"/>
                </a:lnTo>
                <a:lnTo>
                  <a:pt x="12625" y="110334"/>
                </a:lnTo>
                <a:lnTo>
                  <a:pt x="12993" y="122856"/>
                </a:lnTo>
                <a:lnTo>
                  <a:pt x="13885" y="128735"/>
                </a:lnTo>
                <a:lnTo>
                  <a:pt x="15274" y="134242"/>
                </a:lnTo>
                <a:lnTo>
                  <a:pt x="16992" y="139501"/>
                </a:lnTo>
                <a:lnTo>
                  <a:pt x="18138" y="144595"/>
                </a:lnTo>
                <a:lnTo>
                  <a:pt x="18903" y="149578"/>
                </a:lnTo>
                <a:lnTo>
                  <a:pt x="19412" y="154488"/>
                </a:lnTo>
                <a:lnTo>
                  <a:pt x="19752" y="160142"/>
                </a:lnTo>
                <a:lnTo>
                  <a:pt x="20129" y="172774"/>
                </a:lnTo>
                <a:lnTo>
                  <a:pt x="20342" y="189481"/>
                </a:lnTo>
                <a:lnTo>
                  <a:pt x="21165" y="193790"/>
                </a:lnTo>
                <a:lnTo>
                  <a:pt x="22508" y="197456"/>
                </a:lnTo>
                <a:lnTo>
                  <a:pt x="24197" y="200694"/>
                </a:lnTo>
                <a:lnTo>
                  <a:pt x="25323" y="204440"/>
                </a:lnTo>
                <a:lnTo>
                  <a:pt x="26073" y="208524"/>
                </a:lnTo>
                <a:lnTo>
                  <a:pt x="26573" y="212835"/>
                </a:lnTo>
                <a:lnTo>
                  <a:pt x="27130" y="219741"/>
                </a:lnTo>
                <a:lnTo>
                  <a:pt x="27486" y="226850"/>
                </a:lnTo>
                <a:lnTo>
                  <a:pt x="27563" y="234024"/>
                </a:lnTo>
                <a:lnTo>
                  <a:pt x="27575" y="2357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951"/>
          <p:cNvSpPr/>
          <p:nvPr/>
        </p:nvSpPr>
        <p:spPr>
          <a:xfrm>
            <a:off x="6500812" y="3950493"/>
            <a:ext cx="157164" cy="21433"/>
          </a:xfrm>
          <a:custGeom>
            <a:avLst/>
            <a:gdLst/>
            <a:ahLst/>
            <a:cxnLst/>
            <a:rect l="0" t="0" r="0" b="0"/>
            <a:pathLst>
              <a:path w="157164" h="21433">
                <a:moveTo>
                  <a:pt x="0" y="0"/>
                </a:moveTo>
                <a:lnTo>
                  <a:pt x="3793" y="0"/>
                </a:lnTo>
                <a:lnTo>
                  <a:pt x="4910" y="794"/>
                </a:lnTo>
                <a:lnTo>
                  <a:pt x="5654" y="2117"/>
                </a:lnTo>
                <a:lnTo>
                  <a:pt x="6151" y="3793"/>
                </a:lnTo>
                <a:lnTo>
                  <a:pt x="8069" y="4910"/>
                </a:lnTo>
                <a:lnTo>
                  <a:pt x="10936" y="5655"/>
                </a:lnTo>
                <a:lnTo>
                  <a:pt x="14435" y="6151"/>
                </a:lnTo>
                <a:lnTo>
                  <a:pt x="17560" y="6482"/>
                </a:lnTo>
                <a:lnTo>
                  <a:pt x="20438" y="6703"/>
                </a:lnTo>
                <a:lnTo>
                  <a:pt x="23151" y="6850"/>
                </a:lnTo>
                <a:lnTo>
                  <a:pt x="28280" y="7013"/>
                </a:lnTo>
                <a:lnTo>
                  <a:pt x="38043" y="7118"/>
                </a:lnTo>
                <a:lnTo>
                  <a:pt x="40442" y="7921"/>
                </a:lnTo>
                <a:lnTo>
                  <a:pt x="42837" y="9249"/>
                </a:lnTo>
                <a:lnTo>
                  <a:pt x="45227" y="10929"/>
                </a:lnTo>
                <a:lnTo>
                  <a:pt x="48407" y="12048"/>
                </a:lnTo>
                <a:lnTo>
                  <a:pt x="52115" y="12795"/>
                </a:lnTo>
                <a:lnTo>
                  <a:pt x="56175" y="13292"/>
                </a:lnTo>
                <a:lnTo>
                  <a:pt x="59675" y="13624"/>
                </a:lnTo>
                <a:lnTo>
                  <a:pt x="62802" y="13846"/>
                </a:lnTo>
                <a:lnTo>
                  <a:pt x="65680" y="13993"/>
                </a:lnTo>
                <a:lnTo>
                  <a:pt x="70996" y="14157"/>
                </a:lnTo>
                <a:lnTo>
                  <a:pt x="84668" y="14262"/>
                </a:lnTo>
                <a:lnTo>
                  <a:pt x="88195" y="15064"/>
                </a:lnTo>
                <a:lnTo>
                  <a:pt x="91340" y="16393"/>
                </a:lnTo>
                <a:lnTo>
                  <a:pt x="94231" y="18072"/>
                </a:lnTo>
                <a:lnTo>
                  <a:pt x="96952" y="19192"/>
                </a:lnTo>
                <a:lnTo>
                  <a:pt x="99560" y="19939"/>
                </a:lnTo>
                <a:lnTo>
                  <a:pt x="102092" y="20436"/>
                </a:lnTo>
                <a:lnTo>
                  <a:pt x="105368" y="20768"/>
                </a:lnTo>
                <a:lnTo>
                  <a:pt x="109139" y="20989"/>
                </a:lnTo>
                <a:lnTo>
                  <a:pt x="116769" y="21235"/>
                </a:lnTo>
                <a:lnTo>
                  <a:pt x="128135" y="21393"/>
                </a:lnTo>
                <a:lnTo>
                  <a:pt x="157163" y="214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952"/>
          <p:cNvSpPr/>
          <p:nvPr/>
        </p:nvSpPr>
        <p:spPr>
          <a:xfrm>
            <a:off x="6550818" y="4007938"/>
            <a:ext cx="150020" cy="13994"/>
          </a:xfrm>
          <a:custGeom>
            <a:avLst/>
            <a:gdLst/>
            <a:ahLst/>
            <a:cxnLst/>
            <a:rect l="0" t="0" r="0" b="0"/>
            <a:pathLst>
              <a:path w="150020" h="13994">
                <a:moveTo>
                  <a:pt x="0" y="13993"/>
                </a:moveTo>
                <a:lnTo>
                  <a:pt x="44255" y="13993"/>
                </a:lnTo>
                <a:lnTo>
                  <a:pt x="46966" y="13199"/>
                </a:lnTo>
                <a:lnTo>
                  <a:pt x="49567" y="11876"/>
                </a:lnTo>
                <a:lnTo>
                  <a:pt x="52095" y="10201"/>
                </a:lnTo>
                <a:lnTo>
                  <a:pt x="55367" y="9083"/>
                </a:lnTo>
                <a:lnTo>
                  <a:pt x="59137" y="8338"/>
                </a:lnTo>
                <a:lnTo>
                  <a:pt x="63237" y="7842"/>
                </a:lnTo>
                <a:lnTo>
                  <a:pt x="66764" y="7511"/>
                </a:lnTo>
                <a:lnTo>
                  <a:pt x="69910" y="7290"/>
                </a:lnTo>
                <a:lnTo>
                  <a:pt x="72800" y="7143"/>
                </a:lnTo>
                <a:lnTo>
                  <a:pt x="80246" y="6980"/>
                </a:lnTo>
                <a:lnTo>
                  <a:pt x="108225" y="6857"/>
                </a:lnTo>
                <a:lnTo>
                  <a:pt x="111837" y="6060"/>
                </a:lnTo>
                <a:lnTo>
                  <a:pt x="115833" y="4736"/>
                </a:lnTo>
                <a:lnTo>
                  <a:pt x="120085" y="3059"/>
                </a:lnTo>
                <a:lnTo>
                  <a:pt x="123713" y="1941"/>
                </a:lnTo>
                <a:lnTo>
                  <a:pt x="126926" y="1196"/>
                </a:lnTo>
                <a:lnTo>
                  <a:pt x="129861" y="699"/>
                </a:lnTo>
                <a:lnTo>
                  <a:pt x="132612" y="368"/>
                </a:lnTo>
                <a:lnTo>
                  <a:pt x="135239" y="147"/>
                </a:lnTo>
                <a:lnTo>
                  <a:pt x="137785" y="0"/>
                </a:lnTo>
                <a:lnTo>
                  <a:pt x="140275" y="695"/>
                </a:lnTo>
                <a:lnTo>
                  <a:pt x="142730" y="1953"/>
                </a:lnTo>
                <a:lnTo>
                  <a:pt x="150019" y="684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953"/>
          <p:cNvSpPr/>
          <p:nvPr/>
        </p:nvSpPr>
        <p:spPr>
          <a:xfrm>
            <a:off x="7008018" y="3836193"/>
            <a:ext cx="100014" cy="14289"/>
          </a:xfrm>
          <a:custGeom>
            <a:avLst/>
            <a:gdLst/>
            <a:ahLst/>
            <a:cxnLst/>
            <a:rect l="0" t="0" r="0" b="0"/>
            <a:pathLst>
              <a:path w="100014" h="14289">
                <a:moveTo>
                  <a:pt x="0" y="0"/>
                </a:moveTo>
                <a:lnTo>
                  <a:pt x="9943" y="0"/>
                </a:lnTo>
                <a:lnTo>
                  <a:pt x="12979" y="794"/>
                </a:lnTo>
                <a:lnTo>
                  <a:pt x="16591" y="2117"/>
                </a:lnTo>
                <a:lnTo>
                  <a:pt x="20585" y="3793"/>
                </a:lnTo>
                <a:lnTo>
                  <a:pt x="24042" y="4910"/>
                </a:lnTo>
                <a:lnTo>
                  <a:pt x="27140" y="5655"/>
                </a:lnTo>
                <a:lnTo>
                  <a:pt x="30000" y="6151"/>
                </a:lnTo>
                <a:lnTo>
                  <a:pt x="32700" y="6482"/>
                </a:lnTo>
                <a:lnTo>
                  <a:pt x="35294" y="6703"/>
                </a:lnTo>
                <a:lnTo>
                  <a:pt x="37817" y="6850"/>
                </a:lnTo>
                <a:lnTo>
                  <a:pt x="41086" y="7742"/>
                </a:lnTo>
                <a:lnTo>
                  <a:pt x="44853" y="9130"/>
                </a:lnTo>
                <a:lnTo>
                  <a:pt x="48952" y="10849"/>
                </a:lnTo>
                <a:lnTo>
                  <a:pt x="52478" y="11996"/>
                </a:lnTo>
                <a:lnTo>
                  <a:pt x="55623" y="12760"/>
                </a:lnTo>
                <a:lnTo>
                  <a:pt x="58514" y="13269"/>
                </a:lnTo>
                <a:lnTo>
                  <a:pt x="62028" y="13608"/>
                </a:lnTo>
                <a:lnTo>
                  <a:pt x="65958" y="13835"/>
                </a:lnTo>
                <a:lnTo>
                  <a:pt x="73765" y="14087"/>
                </a:lnTo>
                <a:lnTo>
                  <a:pt x="83417" y="14228"/>
                </a:lnTo>
                <a:lnTo>
                  <a:pt x="100013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954"/>
          <p:cNvSpPr/>
          <p:nvPr/>
        </p:nvSpPr>
        <p:spPr>
          <a:xfrm>
            <a:off x="7193756" y="3714837"/>
            <a:ext cx="127177" cy="178507"/>
          </a:xfrm>
          <a:custGeom>
            <a:avLst/>
            <a:gdLst/>
            <a:ahLst/>
            <a:cxnLst/>
            <a:rect l="0" t="0" r="0" b="0"/>
            <a:pathLst>
              <a:path w="127177" h="178507">
                <a:moveTo>
                  <a:pt x="42862" y="7056"/>
                </a:moveTo>
                <a:lnTo>
                  <a:pt x="39069" y="7056"/>
                </a:lnTo>
                <a:lnTo>
                  <a:pt x="37952" y="6263"/>
                </a:lnTo>
                <a:lnTo>
                  <a:pt x="37208" y="4940"/>
                </a:lnTo>
                <a:lnTo>
                  <a:pt x="35744" y="0"/>
                </a:lnTo>
                <a:lnTo>
                  <a:pt x="35719" y="10557"/>
                </a:lnTo>
                <a:lnTo>
                  <a:pt x="34926" y="12565"/>
                </a:lnTo>
                <a:lnTo>
                  <a:pt x="31926" y="16913"/>
                </a:lnTo>
                <a:lnTo>
                  <a:pt x="30015" y="19184"/>
                </a:lnTo>
                <a:lnTo>
                  <a:pt x="27948" y="21491"/>
                </a:lnTo>
                <a:lnTo>
                  <a:pt x="25776" y="23823"/>
                </a:lnTo>
                <a:lnTo>
                  <a:pt x="24328" y="26966"/>
                </a:lnTo>
                <a:lnTo>
                  <a:pt x="23362" y="30648"/>
                </a:lnTo>
                <a:lnTo>
                  <a:pt x="22718" y="34690"/>
                </a:lnTo>
                <a:lnTo>
                  <a:pt x="21495" y="38973"/>
                </a:lnTo>
                <a:lnTo>
                  <a:pt x="19887" y="43415"/>
                </a:lnTo>
                <a:lnTo>
                  <a:pt x="18020" y="47965"/>
                </a:lnTo>
                <a:lnTo>
                  <a:pt x="16775" y="52584"/>
                </a:lnTo>
                <a:lnTo>
                  <a:pt x="15946" y="57252"/>
                </a:lnTo>
                <a:lnTo>
                  <a:pt x="15393" y="61952"/>
                </a:lnTo>
                <a:lnTo>
                  <a:pt x="14231" y="66672"/>
                </a:lnTo>
                <a:lnTo>
                  <a:pt x="12663" y="71406"/>
                </a:lnTo>
                <a:lnTo>
                  <a:pt x="10822" y="76150"/>
                </a:lnTo>
                <a:lnTo>
                  <a:pt x="9596" y="80900"/>
                </a:lnTo>
                <a:lnTo>
                  <a:pt x="8778" y="85654"/>
                </a:lnTo>
                <a:lnTo>
                  <a:pt x="8233" y="90411"/>
                </a:lnTo>
                <a:lnTo>
                  <a:pt x="7870" y="95170"/>
                </a:lnTo>
                <a:lnTo>
                  <a:pt x="7628" y="99930"/>
                </a:lnTo>
                <a:lnTo>
                  <a:pt x="7287" y="112098"/>
                </a:lnTo>
                <a:lnTo>
                  <a:pt x="7239" y="115184"/>
                </a:lnTo>
                <a:lnTo>
                  <a:pt x="8001" y="118828"/>
                </a:lnTo>
                <a:lnTo>
                  <a:pt x="9303" y="122846"/>
                </a:lnTo>
                <a:lnTo>
                  <a:pt x="10964" y="127112"/>
                </a:lnTo>
                <a:lnTo>
                  <a:pt x="12866" y="130750"/>
                </a:lnTo>
                <a:lnTo>
                  <a:pt x="14928" y="133969"/>
                </a:lnTo>
                <a:lnTo>
                  <a:pt x="20147" y="141046"/>
                </a:lnTo>
                <a:lnTo>
                  <a:pt x="21368" y="141626"/>
                </a:lnTo>
                <a:lnTo>
                  <a:pt x="24843" y="142271"/>
                </a:lnTo>
                <a:lnTo>
                  <a:pt x="26880" y="142443"/>
                </a:lnTo>
                <a:lnTo>
                  <a:pt x="29033" y="142558"/>
                </a:lnTo>
                <a:lnTo>
                  <a:pt x="31261" y="142634"/>
                </a:lnTo>
                <a:lnTo>
                  <a:pt x="48556" y="142767"/>
                </a:lnTo>
                <a:lnTo>
                  <a:pt x="51421" y="142774"/>
                </a:lnTo>
                <a:lnTo>
                  <a:pt x="54918" y="141985"/>
                </a:lnTo>
                <a:lnTo>
                  <a:pt x="58837" y="140665"/>
                </a:lnTo>
                <a:lnTo>
                  <a:pt x="63037" y="138991"/>
                </a:lnTo>
                <a:lnTo>
                  <a:pt x="67425" y="137082"/>
                </a:lnTo>
                <a:lnTo>
                  <a:pt x="76533" y="132843"/>
                </a:lnTo>
                <a:lnTo>
                  <a:pt x="80391" y="130601"/>
                </a:lnTo>
                <a:lnTo>
                  <a:pt x="83756" y="128314"/>
                </a:lnTo>
                <a:lnTo>
                  <a:pt x="86794" y="125995"/>
                </a:lnTo>
                <a:lnTo>
                  <a:pt x="89613" y="122861"/>
                </a:lnTo>
                <a:lnTo>
                  <a:pt x="92286" y="119184"/>
                </a:lnTo>
                <a:lnTo>
                  <a:pt x="94861" y="115146"/>
                </a:lnTo>
                <a:lnTo>
                  <a:pt x="97372" y="111660"/>
                </a:lnTo>
                <a:lnTo>
                  <a:pt x="99839" y="108542"/>
                </a:lnTo>
                <a:lnTo>
                  <a:pt x="102278" y="105670"/>
                </a:lnTo>
                <a:lnTo>
                  <a:pt x="104698" y="102961"/>
                </a:lnTo>
                <a:lnTo>
                  <a:pt x="109503" y="97835"/>
                </a:lnTo>
                <a:lnTo>
                  <a:pt x="111896" y="94563"/>
                </a:lnTo>
                <a:lnTo>
                  <a:pt x="114284" y="90794"/>
                </a:lnTo>
                <a:lnTo>
                  <a:pt x="116671" y="86694"/>
                </a:lnTo>
                <a:lnTo>
                  <a:pt x="119056" y="83167"/>
                </a:lnTo>
                <a:lnTo>
                  <a:pt x="121439" y="80022"/>
                </a:lnTo>
                <a:lnTo>
                  <a:pt x="123822" y="77131"/>
                </a:lnTo>
                <a:lnTo>
                  <a:pt x="126469" y="71803"/>
                </a:lnTo>
                <a:lnTo>
                  <a:pt x="127176" y="69271"/>
                </a:lnTo>
                <a:lnTo>
                  <a:pt x="126852" y="67582"/>
                </a:lnTo>
                <a:lnTo>
                  <a:pt x="125843" y="66457"/>
                </a:lnTo>
                <a:lnTo>
                  <a:pt x="124377" y="65707"/>
                </a:lnTo>
                <a:lnTo>
                  <a:pt x="120631" y="64873"/>
                </a:lnTo>
                <a:lnTo>
                  <a:pt x="118520" y="64651"/>
                </a:lnTo>
                <a:lnTo>
                  <a:pt x="116320" y="65296"/>
                </a:lnTo>
                <a:lnTo>
                  <a:pt x="114059" y="66521"/>
                </a:lnTo>
                <a:lnTo>
                  <a:pt x="111758" y="68130"/>
                </a:lnTo>
                <a:lnTo>
                  <a:pt x="108637" y="69997"/>
                </a:lnTo>
                <a:lnTo>
                  <a:pt x="104968" y="72036"/>
                </a:lnTo>
                <a:lnTo>
                  <a:pt x="96658" y="76418"/>
                </a:lnTo>
                <a:lnTo>
                  <a:pt x="87674" y="81011"/>
                </a:lnTo>
                <a:lnTo>
                  <a:pt x="83850" y="84934"/>
                </a:lnTo>
                <a:lnTo>
                  <a:pt x="80506" y="89931"/>
                </a:lnTo>
                <a:lnTo>
                  <a:pt x="77483" y="95644"/>
                </a:lnTo>
                <a:lnTo>
                  <a:pt x="73086" y="101040"/>
                </a:lnTo>
                <a:lnTo>
                  <a:pt x="67774" y="106224"/>
                </a:lnTo>
                <a:lnTo>
                  <a:pt x="61851" y="111268"/>
                </a:lnTo>
                <a:lnTo>
                  <a:pt x="56315" y="116219"/>
                </a:lnTo>
                <a:lnTo>
                  <a:pt x="45931" y="125952"/>
                </a:lnTo>
                <a:lnTo>
                  <a:pt x="41733" y="130770"/>
                </a:lnTo>
                <a:lnTo>
                  <a:pt x="38141" y="135570"/>
                </a:lnTo>
                <a:lnTo>
                  <a:pt x="34952" y="140357"/>
                </a:lnTo>
                <a:lnTo>
                  <a:pt x="32033" y="144342"/>
                </a:lnTo>
                <a:lnTo>
                  <a:pt x="29293" y="147793"/>
                </a:lnTo>
                <a:lnTo>
                  <a:pt x="26672" y="150887"/>
                </a:lnTo>
                <a:lnTo>
                  <a:pt x="24132" y="153743"/>
                </a:lnTo>
                <a:lnTo>
                  <a:pt x="19192" y="159034"/>
                </a:lnTo>
                <a:lnTo>
                  <a:pt x="11948" y="166475"/>
                </a:lnTo>
                <a:lnTo>
                  <a:pt x="9553" y="168104"/>
                </a:lnTo>
                <a:lnTo>
                  <a:pt x="7162" y="169190"/>
                </a:lnTo>
                <a:lnTo>
                  <a:pt x="4775" y="169915"/>
                </a:lnTo>
                <a:lnTo>
                  <a:pt x="3183" y="171191"/>
                </a:lnTo>
                <a:lnTo>
                  <a:pt x="2122" y="172835"/>
                </a:lnTo>
                <a:lnTo>
                  <a:pt x="0" y="1785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955"/>
          <p:cNvSpPr/>
          <p:nvPr/>
        </p:nvSpPr>
        <p:spPr>
          <a:xfrm>
            <a:off x="7093743" y="3907659"/>
            <a:ext cx="300039" cy="49979"/>
          </a:xfrm>
          <a:custGeom>
            <a:avLst/>
            <a:gdLst/>
            <a:ahLst/>
            <a:cxnLst/>
            <a:rect l="0" t="0" r="0" b="0"/>
            <a:pathLst>
              <a:path w="300039" h="49979">
                <a:moveTo>
                  <a:pt x="0" y="49978"/>
                </a:moveTo>
                <a:lnTo>
                  <a:pt x="0" y="43128"/>
                </a:lnTo>
                <a:lnTo>
                  <a:pt x="0" y="46714"/>
                </a:lnTo>
                <a:lnTo>
                  <a:pt x="794" y="47008"/>
                </a:lnTo>
                <a:lnTo>
                  <a:pt x="2117" y="46410"/>
                </a:lnTo>
                <a:lnTo>
                  <a:pt x="3793" y="45219"/>
                </a:lnTo>
                <a:lnTo>
                  <a:pt x="7771" y="43894"/>
                </a:lnTo>
                <a:lnTo>
                  <a:pt x="16591" y="43148"/>
                </a:lnTo>
                <a:lnTo>
                  <a:pt x="20585" y="43044"/>
                </a:lnTo>
                <a:lnTo>
                  <a:pt x="24836" y="42180"/>
                </a:lnTo>
                <a:lnTo>
                  <a:pt x="29257" y="40811"/>
                </a:lnTo>
                <a:lnTo>
                  <a:pt x="33793" y="39104"/>
                </a:lnTo>
                <a:lnTo>
                  <a:pt x="37610" y="37966"/>
                </a:lnTo>
                <a:lnTo>
                  <a:pt x="43967" y="36702"/>
                </a:lnTo>
                <a:lnTo>
                  <a:pt x="48362" y="35571"/>
                </a:lnTo>
                <a:lnTo>
                  <a:pt x="53673" y="34023"/>
                </a:lnTo>
                <a:lnTo>
                  <a:pt x="59594" y="32198"/>
                </a:lnTo>
                <a:lnTo>
                  <a:pt x="65923" y="30981"/>
                </a:lnTo>
                <a:lnTo>
                  <a:pt x="72525" y="30170"/>
                </a:lnTo>
                <a:lnTo>
                  <a:pt x="79306" y="29628"/>
                </a:lnTo>
                <a:lnTo>
                  <a:pt x="86208" y="28474"/>
                </a:lnTo>
                <a:lnTo>
                  <a:pt x="93191" y="26911"/>
                </a:lnTo>
                <a:lnTo>
                  <a:pt x="100227" y="25075"/>
                </a:lnTo>
                <a:lnTo>
                  <a:pt x="107299" y="23057"/>
                </a:lnTo>
                <a:lnTo>
                  <a:pt x="121508" y="18699"/>
                </a:lnTo>
                <a:lnTo>
                  <a:pt x="127837" y="16425"/>
                </a:lnTo>
                <a:lnTo>
                  <a:pt x="133643" y="14116"/>
                </a:lnTo>
                <a:lnTo>
                  <a:pt x="139102" y="11782"/>
                </a:lnTo>
                <a:lnTo>
                  <a:pt x="145122" y="10227"/>
                </a:lnTo>
                <a:lnTo>
                  <a:pt x="151517" y="9190"/>
                </a:lnTo>
                <a:lnTo>
                  <a:pt x="158162" y="8498"/>
                </a:lnTo>
                <a:lnTo>
                  <a:pt x="164972" y="7244"/>
                </a:lnTo>
                <a:lnTo>
                  <a:pt x="171894" y="5613"/>
                </a:lnTo>
                <a:lnTo>
                  <a:pt x="178890" y="3733"/>
                </a:lnTo>
                <a:lnTo>
                  <a:pt x="185141" y="2479"/>
                </a:lnTo>
                <a:lnTo>
                  <a:pt x="190897" y="1643"/>
                </a:lnTo>
                <a:lnTo>
                  <a:pt x="196321" y="1086"/>
                </a:lnTo>
                <a:lnTo>
                  <a:pt x="202318" y="715"/>
                </a:lnTo>
                <a:lnTo>
                  <a:pt x="215332" y="302"/>
                </a:lnTo>
                <a:lnTo>
                  <a:pt x="232477" y="37"/>
                </a:lnTo>
                <a:lnTo>
                  <a:pt x="241171" y="0"/>
                </a:lnTo>
                <a:lnTo>
                  <a:pt x="245712" y="785"/>
                </a:lnTo>
                <a:lnTo>
                  <a:pt x="250327" y="2101"/>
                </a:lnTo>
                <a:lnTo>
                  <a:pt x="254991" y="3773"/>
                </a:lnTo>
                <a:lnTo>
                  <a:pt x="258894" y="4887"/>
                </a:lnTo>
                <a:lnTo>
                  <a:pt x="265347" y="6125"/>
                </a:lnTo>
                <a:lnTo>
                  <a:pt x="273443" y="6822"/>
                </a:lnTo>
                <a:lnTo>
                  <a:pt x="280545" y="6985"/>
                </a:lnTo>
                <a:lnTo>
                  <a:pt x="300038" y="711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956"/>
          <p:cNvSpPr/>
          <p:nvPr/>
        </p:nvSpPr>
        <p:spPr>
          <a:xfrm>
            <a:off x="7144535" y="4014797"/>
            <a:ext cx="199241" cy="100003"/>
          </a:xfrm>
          <a:custGeom>
            <a:avLst/>
            <a:gdLst/>
            <a:ahLst/>
            <a:cxnLst/>
            <a:rect l="0" t="0" r="0" b="0"/>
            <a:pathLst>
              <a:path w="199241" h="100003">
                <a:moveTo>
                  <a:pt x="6358" y="35709"/>
                </a:moveTo>
                <a:lnTo>
                  <a:pt x="2565" y="31917"/>
                </a:lnTo>
                <a:lnTo>
                  <a:pt x="2243" y="30799"/>
                </a:lnTo>
                <a:lnTo>
                  <a:pt x="2820" y="30054"/>
                </a:lnTo>
                <a:lnTo>
                  <a:pt x="3999" y="29558"/>
                </a:lnTo>
                <a:lnTo>
                  <a:pt x="3993" y="29227"/>
                </a:lnTo>
                <a:lnTo>
                  <a:pt x="3193" y="29006"/>
                </a:lnTo>
                <a:lnTo>
                  <a:pt x="0" y="28652"/>
                </a:lnTo>
                <a:lnTo>
                  <a:pt x="1681" y="26487"/>
                </a:lnTo>
                <a:lnTo>
                  <a:pt x="3240" y="24799"/>
                </a:lnTo>
                <a:lnTo>
                  <a:pt x="5073" y="23673"/>
                </a:lnTo>
                <a:lnTo>
                  <a:pt x="9227" y="22422"/>
                </a:lnTo>
                <a:lnTo>
                  <a:pt x="13719" y="19750"/>
                </a:lnTo>
                <a:lnTo>
                  <a:pt x="16027" y="17925"/>
                </a:lnTo>
                <a:lnTo>
                  <a:pt x="19154" y="15916"/>
                </a:lnTo>
                <a:lnTo>
                  <a:pt x="22827" y="13782"/>
                </a:lnTo>
                <a:lnTo>
                  <a:pt x="26862" y="11566"/>
                </a:lnTo>
                <a:lnTo>
                  <a:pt x="30346" y="9295"/>
                </a:lnTo>
                <a:lnTo>
                  <a:pt x="33463" y="6987"/>
                </a:lnTo>
                <a:lnTo>
                  <a:pt x="36334" y="4654"/>
                </a:lnTo>
                <a:lnTo>
                  <a:pt x="39836" y="3100"/>
                </a:lnTo>
                <a:lnTo>
                  <a:pt x="43758" y="2063"/>
                </a:lnTo>
                <a:lnTo>
                  <a:pt x="47960" y="1372"/>
                </a:lnTo>
                <a:lnTo>
                  <a:pt x="52349" y="911"/>
                </a:lnTo>
                <a:lnTo>
                  <a:pt x="56863" y="604"/>
                </a:lnTo>
                <a:lnTo>
                  <a:pt x="65317" y="263"/>
                </a:lnTo>
                <a:lnTo>
                  <a:pt x="74539" y="71"/>
                </a:lnTo>
                <a:lnTo>
                  <a:pt x="90998" y="0"/>
                </a:lnTo>
                <a:lnTo>
                  <a:pt x="94535" y="791"/>
                </a:lnTo>
                <a:lnTo>
                  <a:pt x="100581" y="3786"/>
                </a:lnTo>
                <a:lnTo>
                  <a:pt x="102511" y="5695"/>
                </a:lnTo>
                <a:lnTo>
                  <a:pt x="103798" y="7762"/>
                </a:lnTo>
                <a:lnTo>
                  <a:pt x="104655" y="9934"/>
                </a:lnTo>
                <a:lnTo>
                  <a:pt x="105227" y="12176"/>
                </a:lnTo>
                <a:lnTo>
                  <a:pt x="105609" y="14464"/>
                </a:lnTo>
                <a:lnTo>
                  <a:pt x="105863" y="16783"/>
                </a:lnTo>
                <a:lnTo>
                  <a:pt x="106032" y="19123"/>
                </a:lnTo>
                <a:lnTo>
                  <a:pt x="106145" y="21477"/>
                </a:lnTo>
                <a:lnTo>
                  <a:pt x="106220" y="23839"/>
                </a:lnTo>
                <a:lnTo>
                  <a:pt x="106358" y="44244"/>
                </a:lnTo>
                <a:lnTo>
                  <a:pt x="105568" y="47749"/>
                </a:lnTo>
                <a:lnTo>
                  <a:pt x="104248" y="51673"/>
                </a:lnTo>
                <a:lnTo>
                  <a:pt x="102575" y="55877"/>
                </a:lnTo>
                <a:lnTo>
                  <a:pt x="99871" y="59473"/>
                </a:lnTo>
                <a:lnTo>
                  <a:pt x="96481" y="62664"/>
                </a:lnTo>
                <a:lnTo>
                  <a:pt x="92634" y="65585"/>
                </a:lnTo>
                <a:lnTo>
                  <a:pt x="89276" y="68327"/>
                </a:lnTo>
                <a:lnTo>
                  <a:pt x="86243" y="70948"/>
                </a:lnTo>
                <a:lnTo>
                  <a:pt x="83427" y="73489"/>
                </a:lnTo>
                <a:lnTo>
                  <a:pt x="80756" y="75183"/>
                </a:lnTo>
                <a:lnTo>
                  <a:pt x="75672" y="77065"/>
                </a:lnTo>
                <a:lnTo>
                  <a:pt x="73998" y="78361"/>
                </a:lnTo>
                <a:lnTo>
                  <a:pt x="72883" y="80019"/>
                </a:lnTo>
                <a:lnTo>
                  <a:pt x="72140" y="81918"/>
                </a:lnTo>
                <a:lnTo>
                  <a:pt x="70850" y="83977"/>
                </a:lnTo>
                <a:lnTo>
                  <a:pt x="69196" y="86144"/>
                </a:lnTo>
                <a:lnTo>
                  <a:pt x="67300" y="88382"/>
                </a:lnTo>
                <a:lnTo>
                  <a:pt x="65243" y="89874"/>
                </a:lnTo>
                <a:lnTo>
                  <a:pt x="59348" y="91974"/>
                </a:lnTo>
                <a:lnTo>
                  <a:pt x="56368" y="92858"/>
                </a:lnTo>
                <a:lnTo>
                  <a:pt x="63950" y="92858"/>
                </a:lnTo>
                <a:lnTo>
                  <a:pt x="66184" y="93653"/>
                </a:lnTo>
                <a:lnTo>
                  <a:pt x="67674" y="94975"/>
                </a:lnTo>
                <a:lnTo>
                  <a:pt x="68666" y="96651"/>
                </a:lnTo>
                <a:lnTo>
                  <a:pt x="70122" y="97769"/>
                </a:lnTo>
                <a:lnTo>
                  <a:pt x="71886" y="98513"/>
                </a:lnTo>
                <a:lnTo>
                  <a:pt x="75963" y="99341"/>
                </a:lnTo>
                <a:lnTo>
                  <a:pt x="80421" y="99708"/>
                </a:lnTo>
                <a:lnTo>
                  <a:pt x="87164" y="99872"/>
                </a:lnTo>
                <a:lnTo>
                  <a:pt x="147874" y="100002"/>
                </a:lnTo>
                <a:lnTo>
                  <a:pt x="153090" y="99208"/>
                </a:lnTo>
                <a:lnTo>
                  <a:pt x="158948" y="97886"/>
                </a:lnTo>
                <a:lnTo>
                  <a:pt x="165235" y="96210"/>
                </a:lnTo>
                <a:lnTo>
                  <a:pt x="170220" y="94299"/>
                </a:lnTo>
                <a:lnTo>
                  <a:pt x="174336" y="92232"/>
                </a:lnTo>
                <a:lnTo>
                  <a:pt x="177876" y="90060"/>
                </a:lnTo>
                <a:lnTo>
                  <a:pt x="181822" y="88611"/>
                </a:lnTo>
                <a:lnTo>
                  <a:pt x="186040" y="87646"/>
                </a:lnTo>
                <a:lnTo>
                  <a:pt x="199240" y="857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957"/>
          <p:cNvSpPr/>
          <p:nvPr/>
        </p:nvSpPr>
        <p:spPr>
          <a:xfrm>
            <a:off x="7480499" y="3871912"/>
            <a:ext cx="113308" cy="28576"/>
          </a:xfrm>
          <a:custGeom>
            <a:avLst/>
            <a:gdLst/>
            <a:ahLst/>
            <a:cxnLst/>
            <a:rect l="0" t="0" r="0" b="0"/>
            <a:pathLst>
              <a:path w="113308" h="28576">
                <a:moveTo>
                  <a:pt x="6151" y="28575"/>
                </a:moveTo>
                <a:lnTo>
                  <a:pt x="0" y="28575"/>
                </a:lnTo>
                <a:lnTo>
                  <a:pt x="463" y="27781"/>
                </a:lnTo>
                <a:lnTo>
                  <a:pt x="1566" y="26458"/>
                </a:lnTo>
                <a:lnTo>
                  <a:pt x="5244" y="22424"/>
                </a:lnTo>
                <a:lnTo>
                  <a:pt x="6340" y="22093"/>
                </a:lnTo>
                <a:lnTo>
                  <a:pt x="9674" y="21725"/>
                </a:lnTo>
                <a:lnTo>
                  <a:pt x="12221" y="21518"/>
                </a:lnTo>
                <a:lnTo>
                  <a:pt x="20562" y="21457"/>
                </a:lnTo>
                <a:lnTo>
                  <a:pt x="23695" y="20655"/>
                </a:lnTo>
                <a:lnTo>
                  <a:pt x="26578" y="19326"/>
                </a:lnTo>
                <a:lnTo>
                  <a:pt x="29295" y="17647"/>
                </a:lnTo>
                <a:lnTo>
                  <a:pt x="31899" y="16527"/>
                </a:lnTo>
                <a:lnTo>
                  <a:pt x="34428" y="15780"/>
                </a:lnTo>
                <a:lnTo>
                  <a:pt x="36909" y="15283"/>
                </a:lnTo>
                <a:lnTo>
                  <a:pt x="39356" y="14951"/>
                </a:lnTo>
                <a:lnTo>
                  <a:pt x="41781" y="14730"/>
                </a:lnTo>
                <a:lnTo>
                  <a:pt x="44192" y="14582"/>
                </a:lnTo>
                <a:lnTo>
                  <a:pt x="47387" y="13690"/>
                </a:lnTo>
                <a:lnTo>
                  <a:pt x="51104" y="12302"/>
                </a:lnTo>
                <a:lnTo>
                  <a:pt x="55169" y="10583"/>
                </a:lnTo>
                <a:lnTo>
                  <a:pt x="58674" y="9436"/>
                </a:lnTo>
                <a:lnTo>
                  <a:pt x="61803" y="8672"/>
                </a:lnTo>
                <a:lnTo>
                  <a:pt x="64683" y="8163"/>
                </a:lnTo>
                <a:lnTo>
                  <a:pt x="68192" y="7823"/>
                </a:lnTo>
                <a:lnTo>
                  <a:pt x="72118" y="7597"/>
                </a:lnTo>
                <a:lnTo>
                  <a:pt x="76323" y="7445"/>
                </a:lnTo>
                <a:lnTo>
                  <a:pt x="79919" y="6551"/>
                </a:lnTo>
                <a:lnTo>
                  <a:pt x="83111" y="5161"/>
                </a:lnTo>
                <a:lnTo>
                  <a:pt x="86032" y="3441"/>
                </a:lnTo>
                <a:lnTo>
                  <a:pt x="88773" y="2294"/>
                </a:lnTo>
                <a:lnTo>
                  <a:pt x="91395" y="1529"/>
                </a:lnTo>
                <a:lnTo>
                  <a:pt x="93937" y="1019"/>
                </a:lnTo>
                <a:lnTo>
                  <a:pt x="96425" y="680"/>
                </a:lnTo>
                <a:lnTo>
                  <a:pt x="98877" y="453"/>
                </a:lnTo>
                <a:lnTo>
                  <a:pt x="101306" y="302"/>
                </a:lnTo>
                <a:lnTo>
                  <a:pt x="106121" y="134"/>
                </a:lnTo>
                <a:lnTo>
                  <a:pt x="11330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958"/>
          <p:cNvSpPr/>
          <p:nvPr/>
        </p:nvSpPr>
        <p:spPr>
          <a:xfrm>
            <a:off x="7486650" y="3936206"/>
            <a:ext cx="128588" cy="21432"/>
          </a:xfrm>
          <a:custGeom>
            <a:avLst/>
            <a:gdLst/>
            <a:ahLst/>
            <a:cxnLst/>
            <a:rect l="0" t="0" r="0" b="0"/>
            <a:pathLst>
              <a:path w="128588" h="21432">
                <a:moveTo>
                  <a:pt x="0" y="21431"/>
                </a:moveTo>
                <a:lnTo>
                  <a:pt x="17000" y="21431"/>
                </a:lnTo>
                <a:lnTo>
                  <a:pt x="19270" y="20637"/>
                </a:lnTo>
                <a:lnTo>
                  <a:pt x="21578" y="19314"/>
                </a:lnTo>
                <a:lnTo>
                  <a:pt x="23910" y="17639"/>
                </a:lnTo>
                <a:lnTo>
                  <a:pt x="26258" y="16521"/>
                </a:lnTo>
                <a:lnTo>
                  <a:pt x="28618" y="15777"/>
                </a:lnTo>
                <a:lnTo>
                  <a:pt x="30985" y="15280"/>
                </a:lnTo>
                <a:lnTo>
                  <a:pt x="34150" y="14949"/>
                </a:lnTo>
                <a:lnTo>
                  <a:pt x="37848" y="14728"/>
                </a:lnTo>
                <a:lnTo>
                  <a:pt x="41900" y="14581"/>
                </a:lnTo>
                <a:lnTo>
                  <a:pt x="45396" y="13690"/>
                </a:lnTo>
                <a:lnTo>
                  <a:pt x="48520" y="12302"/>
                </a:lnTo>
                <a:lnTo>
                  <a:pt x="51396" y="10582"/>
                </a:lnTo>
                <a:lnTo>
                  <a:pt x="54902" y="9436"/>
                </a:lnTo>
                <a:lnTo>
                  <a:pt x="58825" y="8672"/>
                </a:lnTo>
                <a:lnTo>
                  <a:pt x="63030" y="8162"/>
                </a:lnTo>
                <a:lnTo>
                  <a:pt x="67419" y="7823"/>
                </a:lnTo>
                <a:lnTo>
                  <a:pt x="71934" y="7597"/>
                </a:lnTo>
                <a:lnTo>
                  <a:pt x="76530" y="7445"/>
                </a:lnTo>
                <a:lnTo>
                  <a:pt x="81977" y="6551"/>
                </a:lnTo>
                <a:lnTo>
                  <a:pt x="87988" y="5161"/>
                </a:lnTo>
                <a:lnTo>
                  <a:pt x="94377" y="3441"/>
                </a:lnTo>
                <a:lnTo>
                  <a:pt x="100224" y="2294"/>
                </a:lnTo>
                <a:lnTo>
                  <a:pt x="105710" y="1529"/>
                </a:lnTo>
                <a:lnTo>
                  <a:pt x="110954" y="1019"/>
                </a:lnTo>
                <a:lnTo>
                  <a:pt x="115245" y="680"/>
                </a:lnTo>
                <a:lnTo>
                  <a:pt x="118898" y="453"/>
                </a:lnTo>
                <a:lnTo>
                  <a:pt x="12858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959"/>
          <p:cNvSpPr/>
          <p:nvPr/>
        </p:nvSpPr>
        <p:spPr>
          <a:xfrm>
            <a:off x="7715250" y="3864768"/>
            <a:ext cx="92869" cy="6152"/>
          </a:xfrm>
          <a:custGeom>
            <a:avLst/>
            <a:gdLst/>
            <a:ahLst/>
            <a:cxnLst/>
            <a:rect l="0" t="0" r="0" b="0"/>
            <a:pathLst>
              <a:path w="92869" h="6152">
                <a:moveTo>
                  <a:pt x="0" y="0"/>
                </a:moveTo>
                <a:lnTo>
                  <a:pt x="3792" y="3793"/>
                </a:lnTo>
                <a:lnTo>
                  <a:pt x="5703" y="4910"/>
                </a:lnTo>
                <a:lnTo>
                  <a:pt x="7770" y="5655"/>
                </a:lnTo>
                <a:lnTo>
                  <a:pt x="9942" y="6151"/>
                </a:lnTo>
                <a:lnTo>
                  <a:pt x="12185" y="5688"/>
                </a:lnTo>
                <a:lnTo>
                  <a:pt x="14473" y="4586"/>
                </a:lnTo>
                <a:lnTo>
                  <a:pt x="16792" y="3057"/>
                </a:lnTo>
                <a:lnTo>
                  <a:pt x="19925" y="2038"/>
                </a:lnTo>
                <a:lnTo>
                  <a:pt x="23603" y="1359"/>
                </a:lnTo>
                <a:lnTo>
                  <a:pt x="27641" y="906"/>
                </a:lnTo>
                <a:lnTo>
                  <a:pt x="31127" y="604"/>
                </a:lnTo>
                <a:lnTo>
                  <a:pt x="34245" y="403"/>
                </a:lnTo>
                <a:lnTo>
                  <a:pt x="37118" y="269"/>
                </a:lnTo>
                <a:lnTo>
                  <a:pt x="44543" y="120"/>
                </a:lnTo>
                <a:lnTo>
                  <a:pt x="9286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960"/>
          <p:cNvSpPr/>
          <p:nvPr/>
        </p:nvSpPr>
        <p:spPr>
          <a:xfrm>
            <a:off x="7836693" y="3753712"/>
            <a:ext cx="199961" cy="196771"/>
          </a:xfrm>
          <a:custGeom>
            <a:avLst/>
            <a:gdLst/>
            <a:ahLst/>
            <a:cxnLst/>
            <a:rect l="0" t="0" r="0" b="0"/>
            <a:pathLst>
              <a:path w="199961" h="196771">
                <a:moveTo>
                  <a:pt x="64294" y="32475"/>
                </a:moveTo>
                <a:lnTo>
                  <a:pt x="64294" y="28683"/>
                </a:lnTo>
                <a:lnTo>
                  <a:pt x="65088" y="26772"/>
                </a:lnTo>
                <a:lnTo>
                  <a:pt x="69204" y="21084"/>
                </a:lnTo>
                <a:lnTo>
                  <a:pt x="73113" y="16643"/>
                </a:lnTo>
                <a:lnTo>
                  <a:pt x="77502" y="12150"/>
                </a:lnTo>
                <a:lnTo>
                  <a:pt x="82335" y="9419"/>
                </a:lnTo>
                <a:lnTo>
                  <a:pt x="85846" y="7579"/>
                </a:lnTo>
                <a:lnTo>
                  <a:pt x="91864" y="5535"/>
                </a:lnTo>
                <a:lnTo>
                  <a:pt x="97979" y="3833"/>
                </a:lnTo>
                <a:lnTo>
                  <a:pt x="101832" y="2268"/>
                </a:lnTo>
                <a:lnTo>
                  <a:pt x="105988" y="430"/>
                </a:lnTo>
                <a:lnTo>
                  <a:pt x="110346" y="0"/>
                </a:lnTo>
                <a:lnTo>
                  <a:pt x="114839" y="506"/>
                </a:lnTo>
                <a:lnTo>
                  <a:pt x="119422" y="1637"/>
                </a:lnTo>
                <a:lnTo>
                  <a:pt x="123271" y="2392"/>
                </a:lnTo>
                <a:lnTo>
                  <a:pt x="126631" y="2895"/>
                </a:lnTo>
                <a:lnTo>
                  <a:pt x="129664" y="3229"/>
                </a:lnTo>
                <a:lnTo>
                  <a:pt x="133274" y="3453"/>
                </a:lnTo>
                <a:lnTo>
                  <a:pt x="141520" y="3701"/>
                </a:lnTo>
                <a:lnTo>
                  <a:pt x="155423" y="3883"/>
                </a:lnTo>
                <a:lnTo>
                  <a:pt x="158507" y="6009"/>
                </a:lnTo>
                <a:lnTo>
                  <a:pt x="160440" y="7687"/>
                </a:lnTo>
                <a:lnTo>
                  <a:pt x="160935" y="9600"/>
                </a:lnTo>
                <a:lnTo>
                  <a:pt x="160471" y="11669"/>
                </a:lnTo>
                <a:lnTo>
                  <a:pt x="159368" y="13842"/>
                </a:lnTo>
                <a:lnTo>
                  <a:pt x="158143" y="18373"/>
                </a:lnTo>
                <a:lnTo>
                  <a:pt x="157817" y="20692"/>
                </a:lnTo>
                <a:lnTo>
                  <a:pt x="156805" y="23033"/>
                </a:lnTo>
                <a:lnTo>
                  <a:pt x="153564" y="27749"/>
                </a:lnTo>
                <a:lnTo>
                  <a:pt x="147361" y="32492"/>
                </a:lnTo>
                <a:lnTo>
                  <a:pt x="143485" y="34867"/>
                </a:lnTo>
                <a:lnTo>
                  <a:pt x="140106" y="36451"/>
                </a:lnTo>
                <a:lnTo>
                  <a:pt x="134237" y="38211"/>
                </a:lnTo>
                <a:lnTo>
                  <a:pt x="128909" y="39340"/>
                </a:lnTo>
                <a:lnTo>
                  <a:pt x="123154" y="39564"/>
                </a:lnTo>
                <a:lnTo>
                  <a:pt x="117752" y="39616"/>
                </a:lnTo>
                <a:lnTo>
                  <a:pt x="115323" y="39618"/>
                </a:lnTo>
                <a:lnTo>
                  <a:pt x="118395" y="39618"/>
                </a:lnTo>
                <a:lnTo>
                  <a:pt x="119412" y="38825"/>
                </a:lnTo>
                <a:lnTo>
                  <a:pt x="120089" y="37502"/>
                </a:lnTo>
                <a:lnTo>
                  <a:pt x="120540" y="35826"/>
                </a:lnTo>
                <a:lnTo>
                  <a:pt x="121636" y="34709"/>
                </a:lnTo>
                <a:lnTo>
                  <a:pt x="123159" y="33964"/>
                </a:lnTo>
                <a:lnTo>
                  <a:pt x="126969" y="33137"/>
                </a:lnTo>
                <a:lnTo>
                  <a:pt x="131308" y="32769"/>
                </a:lnTo>
                <a:lnTo>
                  <a:pt x="135883" y="32606"/>
                </a:lnTo>
                <a:lnTo>
                  <a:pt x="145036" y="32514"/>
                </a:lnTo>
                <a:lnTo>
                  <a:pt x="149079" y="32501"/>
                </a:lnTo>
                <a:lnTo>
                  <a:pt x="152567" y="33286"/>
                </a:lnTo>
                <a:lnTo>
                  <a:pt x="158560" y="36275"/>
                </a:lnTo>
                <a:lnTo>
                  <a:pt x="162062" y="37390"/>
                </a:lnTo>
                <a:lnTo>
                  <a:pt x="165986" y="38133"/>
                </a:lnTo>
                <a:lnTo>
                  <a:pt x="170188" y="38628"/>
                </a:lnTo>
                <a:lnTo>
                  <a:pt x="173783" y="39752"/>
                </a:lnTo>
                <a:lnTo>
                  <a:pt x="179896" y="43117"/>
                </a:lnTo>
                <a:lnTo>
                  <a:pt x="183430" y="45126"/>
                </a:lnTo>
                <a:lnTo>
                  <a:pt x="191592" y="49475"/>
                </a:lnTo>
                <a:lnTo>
                  <a:pt x="194403" y="51746"/>
                </a:lnTo>
                <a:lnTo>
                  <a:pt x="196277" y="54054"/>
                </a:lnTo>
                <a:lnTo>
                  <a:pt x="197527" y="56386"/>
                </a:lnTo>
                <a:lnTo>
                  <a:pt x="198915" y="61093"/>
                </a:lnTo>
                <a:lnTo>
                  <a:pt x="199531" y="66626"/>
                </a:lnTo>
                <a:lnTo>
                  <a:pt x="199697" y="70323"/>
                </a:lnTo>
                <a:lnTo>
                  <a:pt x="199879" y="78665"/>
                </a:lnTo>
                <a:lnTo>
                  <a:pt x="199960" y="87664"/>
                </a:lnTo>
                <a:lnTo>
                  <a:pt x="198394" y="93081"/>
                </a:lnTo>
                <a:lnTo>
                  <a:pt x="195763" y="99072"/>
                </a:lnTo>
                <a:lnTo>
                  <a:pt x="192421" y="105448"/>
                </a:lnTo>
                <a:lnTo>
                  <a:pt x="188606" y="111286"/>
                </a:lnTo>
                <a:lnTo>
                  <a:pt x="184475" y="116766"/>
                </a:lnTo>
                <a:lnTo>
                  <a:pt x="180133" y="122006"/>
                </a:lnTo>
                <a:lnTo>
                  <a:pt x="175652" y="127088"/>
                </a:lnTo>
                <a:lnTo>
                  <a:pt x="166439" y="136967"/>
                </a:lnTo>
                <a:lnTo>
                  <a:pt x="160171" y="141823"/>
                </a:lnTo>
                <a:lnTo>
                  <a:pt x="152818" y="146649"/>
                </a:lnTo>
                <a:lnTo>
                  <a:pt x="144743" y="151453"/>
                </a:lnTo>
                <a:lnTo>
                  <a:pt x="129417" y="161025"/>
                </a:lnTo>
                <a:lnTo>
                  <a:pt x="121997" y="165800"/>
                </a:lnTo>
                <a:lnTo>
                  <a:pt x="115463" y="169777"/>
                </a:lnTo>
                <a:lnTo>
                  <a:pt x="109519" y="173222"/>
                </a:lnTo>
                <a:lnTo>
                  <a:pt x="103969" y="176313"/>
                </a:lnTo>
                <a:lnTo>
                  <a:pt x="97887" y="179167"/>
                </a:lnTo>
                <a:lnTo>
                  <a:pt x="91453" y="181863"/>
                </a:lnTo>
                <a:lnTo>
                  <a:pt x="84781" y="184454"/>
                </a:lnTo>
                <a:lnTo>
                  <a:pt x="78747" y="186976"/>
                </a:lnTo>
                <a:lnTo>
                  <a:pt x="73135" y="189451"/>
                </a:lnTo>
                <a:lnTo>
                  <a:pt x="67807" y="191894"/>
                </a:lnTo>
                <a:lnTo>
                  <a:pt x="62667" y="193523"/>
                </a:lnTo>
                <a:lnTo>
                  <a:pt x="57653" y="194609"/>
                </a:lnTo>
                <a:lnTo>
                  <a:pt x="52723" y="195333"/>
                </a:lnTo>
                <a:lnTo>
                  <a:pt x="47849" y="195816"/>
                </a:lnTo>
                <a:lnTo>
                  <a:pt x="43012" y="196138"/>
                </a:lnTo>
                <a:lnTo>
                  <a:pt x="34197" y="196495"/>
                </a:lnTo>
                <a:lnTo>
                  <a:pt x="24773" y="196697"/>
                </a:lnTo>
                <a:lnTo>
                  <a:pt x="12034" y="196770"/>
                </a:lnTo>
                <a:lnTo>
                  <a:pt x="10403" y="195980"/>
                </a:lnTo>
                <a:lnTo>
                  <a:pt x="9318" y="194660"/>
                </a:lnTo>
                <a:lnTo>
                  <a:pt x="8593" y="192986"/>
                </a:lnTo>
                <a:lnTo>
                  <a:pt x="7316" y="191870"/>
                </a:lnTo>
                <a:lnTo>
                  <a:pt x="5671" y="191126"/>
                </a:lnTo>
                <a:lnTo>
                  <a:pt x="0" y="1896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7) 16t</a:t>
            </a:r>
            <a:r>
              <a:rPr lang="en-US" baseline="30000" dirty="0" smtClean="0"/>
              <a:t>2</a:t>
            </a:r>
            <a:r>
              <a:rPr lang="en-US" dirty="0" smtClean="0"/>
              <a:t>-24t+9=0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MARTPenAnnotation776"/>
          <p:cNvSpPr/>
          <p:nvPr/>
        </p:nvSpPr>
        <p:spPr>
          <a:xfrm>
            <a:off x="1042987" y="1564481"/>
            <a:ext cx="228601" cy="185738"/>
          </a:xfrm>
          <a:custGeom>
            <a:avLst/>
            <a:gdLst/>
            <a:ahLst/>
            <a:cxnLst/>
            <a:rect l="0" t="0" r="0" b="0"/>
            <a:pathLst>
              <a:path w="228601" h="185738">
                <a:moveTo>
                  <a:pt x="0" y="0"/>
                </a:moveTo>
                <a:lnTo>
                  <a:pt x="0" y="10642"/>
                </a:lnTo>
                <a:lnTo>
                  <a:pt x="794" y="11857"/>
                </a:lnTo>
                <a:lnTo>
                  <a:pt x="2117" y="12667"/>
                </a:lnTo>
                <a:lnTo>
                  <a:pt x="3792" y="13207"/>
                </a:lnTo>
                <a:lnTo>
                  <a:pt x="4909" y="14361"/>
                </a:lnTo>
                <a:lnTo>
                  <a:pt x="5654" y="15924"/>
                </a:lnTo>
                <a:lnTo>
                  <a:pt x="6151" y="17760"/>
                </a:lnTo>
                <a:lnTo>
                  <a:pt x="8069" y="19777"/>
                </a:lnTo>
                <a:lnTo>
                  <a:pt x="17560" y="26409"/>
                </a:lnTo>
                <a:lnTo>
                  <a:pt x="23151" y="31052"/>
                </a:lnTo>
                <a:lnTo>
                  <a:pt x="24959" y="33401"/>
                </a:lnTo>
                <a:lnTo>
                  <a:pt x="26968" y="38128"/>
                </a:lnTo>
                <a:lnTo>
                  <a:pt x="29091" y="40500"/>
                </a:lnTo>
                <a:lnTo>
                  <a:pt x="35684" y="45252"/>
                </a:lnTo>
                <a:lnTo>
                  <a:pt x="39664" y="47630"/>
                </a:lnTo>
                <a:lnTo>
                  <a:pt x="43905" y="50010"/>
                </a:lnTo>
                <a:lnTo>
                  <a:pt x="48320" y="52390"/>
                </a:lnTo>
                <a:lnTo>
                  <a:pt x="52057" y="55564"/>
                </a:lnTo>
                <a:lnTo>
                  <a:pt x="55342" y="59267"/>
                </a:lnTo>
                <a:lnTo>
                  <a:pt x="58326" y="63324"/>
                </a:lnTo>
                <a:lnTo>
                  <a:pt x="61109" y="66822"/>
                </a:lnTo>
                <a:lnTo>
                  <a:pt x="63758" y="69948"/>
                </a:lnTo>
                <a:lnTo>
                  <a:pt x="68818" y="75538"/>
                </a:lnTo>
                <a:lnTo>
                  <a:pt x="73713" y="80668"/>
                </a:lnTo>
                <a:lnTo>
                  <a:pt x="84724" y="91811"/>
                </a:lnTo>
                <a:lnTo>
                  <a:pt x="89026" y="95339"/>
                </a:lnTo>
                <a:lnTo>
                  <a:pt x="93482" y="98484"/>
                </a:lnTo>
                <a:lnTo>
                  <a:pt x="98040" y="101375"/>
                </a:lnTo>
                <a:lnTo>
                  <a:pt x="102666" y="104096"/>
                </a:lnTo>
                <a:lnTo>
                  <a:pt x="107338" y="106703"/>
                </a:lnTo>
                <a:lnTo>
                  <a:pt x="112040" y="109235"/>
                </a:lnTo>
                <a:lnTo>
                  <a:pt x="116762" y="112511"/>
                </a:lnTo>
                <a:lnTo>
                  <a:pt x="121498" y="116282"/>
                </a:lnTo>
                <a:lnTo>
                  <a:pt x="126242" y="120384"/>
                </a:lnTo>
                <a:lnTo>
                  <a:pt x="133631" y="127058"/>
                </a:lnTo>
                <a:lnTo>
                  <a:pt x="139560" y="132670"/>
                </a:lnTo>
                <a:lnTo>
                  <a:pt x="144841" y="137810"/>
                </a:lnTo>
                <a:lnTo>
                  <a:pt x="151951" y="142740"/>
                </a:lnTo>
                <a:lnTo>
                  <a:pt x="156069" y="145166"/>
                </a:lnTo>
                <a:lnTo>
                  <a:pt x="159609" y="148372"/>
                </a:lnTo>
                <a:lnTo>
                  <a:pt x="162762" y="152096"/>
                </a:lnTo>
                <a:lnTo>
                  <a:pt x="165658" y="156165"/>
                </a:lnTo>
                <a:lnTo>
                  <a:pt x="168382" y="158879"/>
                </a:lnTo>
                <a:lnTo>
                  <a:pt x="170992" y="160688"/>
                </a:lnTo>
                <a:lnTo>
                  <a:pt x="176009" y="163492"/>
                </a:lnTo>
                <a:lnTo>
                  <a:pt x="180885" y="167384"/>
                </a:lnTo>
                <a:lnTo>
                  <a:pt x="185697" y="171759"/>
                </a:lnTo>
                <a:lnTo>
                  <a:pt x="192869" y="178685"/>
                </a:lnTo>
                <a:lnTo>
                  <a:pt x="195255" y="181036"/>
                </a:lnTo>
                <a:lnTo>
                  <a:pt x="198432" y="182603"/>
                </a:lnTo>
                <a:lnTo>
                  <a:pt x="202138" y="183648"/>
                </a:lnTo>
                <a:lnTo>
                  <a:pt x="211908" y="185324"/>
                </a:lnTo>
                <a:lnTo>
                  <a:pt x="217392" y="185615"/>
                </a:lnTo>
                <a:lnTo>
                  <a:pt x="228600" y="1857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777"/>
          <p:cNvSpPr/>
          <p:nvPr/>
        </p:nvSpPr>
        <p:spPr>
          <a:xfrm>
            <a:off x="1014597" y="1557337"/>
            <a:ext cx="206985" cy="207170"/>
          </a:xfrm>
          <a:custGeom>
            <a:avLst/>
            <a:gdLst/>
            <a:ahLst/>
            <a:cxnLst/>
            <a:rect l="0" t="0" r="0" b="0"/>
            <a:pathLst>
              <a:path w="206985" h="207170">
                <a:moveTo>
                  <a:pt x="206984" y="0"/>
                </a:moveTo>
                <a:lnTo>
                  <a:pt x="200134" y="0"/>
                </a:lnTo>
                <a:lnTo>
                  <a:pt x="199927" y="3793"/>
                </a:lnTo>
                <a:lnTo>
                  <a:pt x="199104" y="5703"/>
                </a:lnTo>
                <a:lnTo>
                  <a:pt x="196074" y="9943"/>
                </a:lnTo>
                <a:lnTo>
                  <a:pt x="192081" y="14473"/>
                </a:lnTo>
                <a:lnTo>
                  <a:pt x="186866" y="19926"/>
                </a:lnTo>
                <a:lnTo>
                  <a:pt x="179257" y="27642"/>
                </a:lnTo>
                <a:lnTo>
                  <a:pt x="175800" y="31922"/>
                </a:lnTo>
                <a:lnTo>
                  <a:pt x="172700" y="36362"/>
                </a:lnTo>
                <a:lnTo>
                  <a:pt x="169841" y="40910"/>
                </a:lnTo>
                <a:lnTo>
                  <a:pt x="166347" y="45530"/>
                </a:lnTo>
                <a:lnTo>
                  <a:pt x="162430" y="50197"/>
                </a:lnTo>
                <a:lnTo>
                  <a:pt x="158231" y="54896"/>
                </a:lnTo>
                <a:lnTo>
                  <a:pt x="153051" y="59616"/>
                </a:lnTo>
                <a:lnTo>
                  <a:pt x="147216" y="64350"/>
                </a:lnTo>
                <a:lnTo>
                  <a:pt x="140945" y="69094"/>
                </a:lnTo>
                <a:lnTo>
                  <a:pt x="134383" y="74638"/>
                </a:lnTo>
                <a:lnTo>
                  <a:pt x="127627" y="80715"/>
                </a:lnTo>
                <a:lnTo>
                  <a:pt x="114564" y="93023"/>
                </a:lnTo>
                <a:lnTo>
                  <a:pt x="88294" y="118769"/>
                </a:lnTo>
                <a:lnTo>
                  <a:pt x="73744" y="133263"/>
                </a:lnTo>
                <a:lnTo>
                  <a:pt x="69739" y="138055"/>
                </a:lnTo>
                <a:lnTo>
                  <a:pt x="66275" y="142836"/>
                </a:lnTo>
                <a:lnTo>
                  <a:pt x="63171" y="147612"/>
                </a:lnTo>
                <a:lnTo>
                  <a:pt x="59515" y="152383"/>
                </a:lnTo>
                <a:lnTo>
                  <a:pt x="55490" y="157151"/>
                </a:lnTo>
                <a:lnTo>
                  <a:pt x="47578" y="165889"/>
                </a:lnTo>
                <a:lnTo>
                  <a:pt x="41416" y="172418"/>
                </a:lnTo>
                <a:lnTo>
                  <a:pt x="28537" y="185551"/>
                </a:lnTo>
                <a:lnTo>
                  <a:pt x="15522" y="198603"/>
                </a:lnTo>
                <a:lnTo>
                  <a:pt x="10500" y="201510"/>
                </a:lnTo>
                <a:lnTo>
                  <a:pt x="0" y="207071"/>
                </a:lnTo>
                <a:lnTo>
                  <a:pt x="2014" y="207125"/>
                </a:lnTo>
                <a:lnTo>
                  <a:pt x="6959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778"/>
          <p:cNvSpPr/>
          <p:nvPr/>
        </p:nvSpPr>
        <p:spPr>
          <a:xfrm>
            <a:off x="1378743" y="1600207"/>
            <a:ext cx="207170" cy="21425"/>
          </a:xfrm>
          <a:custGeom>
            <a:avLst/>
            <a:gdLst/>
            <a:ahLst/>
            <a:cxnLst/>
            <a:rect l="0" t="0" r="0" b="0"/>
            <a:pathLst>
              <a:path w="207170" h="21425">
                <a:moveTo>
                  <a:pt x="0" y="21424"/>
                </a:moveTo>
                <a:lnTo>
                  <a:pt x="13001" y="21424"/>
                </a:lnTo>
                <a:lnTo>
                  <a:pt x="13430" y="20630"/>
                </a:lnTo>
                <a:lnTo>
                  <a:pt x="13716" y="19307"/>
                </a:lnTo>
                <a:lnTo>
                  <a:pt x="13906" y="17631"/>
                </a:lnTo>
                <a:lnTo>
                  <a:pt x="14827" y="16514"/>
                </a:lnTo>
                <a:lnTo>
                  <a:pt x="16235" y="15769"/>
                </a:lnTo>
                <a:lnTo>
                  <a:pt x="17967" y="15273"/>
                </a:lnTo>
                <a:lnTo>
                  <a:pt x="24125" y="14721"/>
                </a:lnTo>
                <a:lnTo>
                  <a:pt x="27990" y="14574"/>
                </a:lnTo>
                <a:lnTo>
                  <a:pt x="41014" y="14367"/>
                </a:lnTo>
                <a:lnTo>
                  <a:pt x="54927" y="14306"/>
                </a:lnTo>
                <a:lnTo>
                  <a:pt x="60430" y="13503"/>
                </a:lnTo>
                <a:lnTo>
                  <a:pt x="66481" y="12175"/>
                </a:lnTo>
                <a:lnTo>
                  <a:pt x="72896" y="10495"/>
                </a:lnTo>
                <a:lnTo>
                  <a:pt x="77966" y="9376"/>
                </a:lnTo>
                <a:lnTo>
                  <a:pt x="82140" y="8629"/>
                </a:lnTo>
                <a:lnTo>
                  <a:pt x="85716" y="8131"/>
                </a:lnTo>
                <a:lnTo>
                  <a:pt x="90482" y="7800"/>
                </a:lnTo>
                <a:lnTo>
                  <a:pt x="96040" y="7579"/>
                </a:lnTo>
                <a:lnTo>
                  <a:pt x="113123" y="7267"/>
                </a:lnTo>
                <a:lnTo>
                  <a:pt x="118278" y="7224"/>
                </a:lnTo>
                <a:lnTo>
                  <a:pt x="124096" y="6401"/>
                </a:lnTo>
                <a:lnTo>
                  <a:pt x="130356" y="5058"/>
                </a:lnTo>
                <a:lnTo>
                  <a:pt x="136910" y="3370"/>
                </a:lnTo>
                <a:lnTo>
                  <a:pt x="142867" y="2244"/>
                </a:lnTo>
                <a:lnTo>
                  <a:pt x="148426" y="1493"/>
                </a:lnTo>
                <a:lnTo>
                  <a:pt x="153720" y="993"/>
                </a:lnTo>
                <a:lnTo>
                  <a:pt x="158042" y="660"/>
                </a:lnTo>
                <a:lnTo>
                  <a:pt x="161718" y="437"/>
                </a:lnTo>
                <a:lnTo>
                  <a:pt x="164962" y="289"/>
                </a:lnTo>
                <a:lnTo>
                  <a:pt x="172800" y="124"/>
                </a:lnTo>
                <a:lnTo>
                  <a:pt x="194924" y="0"/>
                </a:lnTo>
                <a:lnTo>
                  <a:pt x="197418" y="791"/>
                </a:lnTo>
                <a:lnTo>
                  <a:pt x="199874" y="2113"/>
                </a:lnTo>
                <a:lnTo>
                  <a:pt x="207169" y="71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779"/>
          <p:cNvSpPr/>
          <p:nvPr/>
        </p:nvSpPr>
        <p:spPr>
          <a:xfrm>
            <a:off x="1443037" y="1664493"/>
            <a:ext cx="200026" cy="14289"/>
          </a:xfrm>
          <a:custGeom>
            <a:avLst/>
            <a:gdLst/>
            <a:ahLst/>
            <a:cxnLst/>
            <a:rect l="0" t="0" r="0" b="0"/>
            <a:pathLst>
              <a:path w="200026" h="14289">
                <a:moveTo>
                  <a:pt x="0" y="14288"/>
                </a:moveTo>
                <a:lnTo>
                  <a:pt x="86793" y="14288"/>
                </a:lnTo>
                <a:lnTo>
                  <a:pt x="90406" y="13494"/>
                </a:lnTo>
                <a:lnTo>
                  <a:pt x="94402" y="12171"/>
                </a:lnTo>
                <a:lnTo>
                  <a:pt x="98653" y="10496"/>
                </a:lnTo>
                <a:lnTo>
                  <a:pt x="103869" y="9378"/>
                </a:lnTo>
                <a:lnTo>
                  <a:pt x="109727" y="8633"/>
                </a:lnTo>
                <a:lnTo>
                  <a:pt x="116014" y="8137"/>
                </a:lnTo>
                <a:lnTo>
                  <a:pt x="121793" y="7012"/>
                </a:lnTo>
                <a:lnTo>
                  <a:pt x="127233" y="5469"/>
                </a:lnTo>
                <a:lnTo>
                  <a:pt x="132447" y="3646"/>
                </a:lnTo>
                <a:lnTo>
                  <a:pt x="137510" y="2431"/>
                </a:lnTo>
                <a:lnTo>
                  <a:pt x="142474" y="1620"/>
                </a:lnTo>
                <a:lnTo>
                  <a:pt x="147370" y="1080"/>
                </a:lnTo>
                <a:lnTo>
                  <a:pt x="151428" y="720"/>
                </a:lnTo>
                <a:lnTo>
                  <a:pt x="154927" y="480"/>
                </a:lnTo>
                <a:lnTo>
                  <a:pt x="158053" y="320"/>
                </a:lnTo>
                <a:lnTo>
                  <a:pt x="165761" y="143"/>
                </a:lnTo>
                <a:lnTo>
                  <a:pt x="2000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780"/>
          <p:cNvSpPr/>
          <p:nvPr/>
        </p:nvSpPr>
        <p:spPr>
          <a:xfrm>
            <a:off x="1885981" y="1489005"/>
            <a:ext cx="192429" cy="218352"/>
          </a:xfrm>
          <a:custGeom>
            <a:avLst/>
            <a:gdLst/>
            <a:ahLst/>
            <a:cxnLst/>
            <a:rect l="0" t="0" r="0" b="0"/>
            <a:pathLst>
              <a:path w="192429" h="218352">
                <a:moveTo>
                  <a:pt x="49975" y="32613"/>
                </a:moveTo>
                <a:lnTo>
                  <a:pt x="42390" y="32613"/>
                </a:lnTo>
                <a:lnTo>
                  <a:pt x="40950" y="31820"/>
                </a:lnTo>
                <a:lnTo>
                  <a:pt x="40783" y="30497"/>
                </a:lnTo>
                <a:lnTo>
                  <a:pt x="42427" y="26462"/>
                </a:lnTo>
                <a:lnTo>
                  <a:pt x="46504" y="21971"/>
                </a:lnTo>
                <a:lnTo>
                  <a:pt x="48454" y="20756"/>
                </a:lnTo>
                <a:lnTo>
                  <a:pt x="55786" y="18252"/>
                </a:lnTo>
                <a:lnTo>
                  <a:pt x="59405" y="16689"/>
                </a:lnTo>
                <a:lnTo>
                  <a:pt x="63406" y="14853"/>
                </a:lnTo>
                <a:lnTo>
                  <a:pt x="66866" y="12836"/>
                </a:lnTo>
                <a:lnTo>
                  <a:pt x="72828" y="8478"/>
                </a:lnTo>
                <a:lnTo>
                  <a:pt x="76323" y="6998"/>
                </a:lnTo>
                <a:lnTo>
                  <a:pt x="80240" y="6011"/>
                </a:lnTo>
                <a:lnTo>
                  <a:pt x="84439" y="5353"/>
                </a:lnTo>
                <a:lnTo>
                  <a:pt x="88826" y="4915"/>
                </a:lnTo>
                <a:lnTo>
                  <a:pt x="93338" y="4623"/>
                </a:lnTo>
                <a:lnTo>
                  <a:pt x="97934" y="4428"/>
                </a:lnTo>
                <a:lnTo>
                  <a:pt x="102585" y="3504"/>
                </a:lnTo>
                <a:lnTo>
                  <a:pt x="107273" y="2095"/>
                </a:lnTo>
                <a:lnTo>
                  <a:pt x="111986" y="361"/>
                </a:lnTo>
                <a:lnTo>
                  <a:pt x="116716" y="0"/>
                </a:lnTo>
                <a:lnTo>
                  <a:pt x="121456" y="552"/>
                </a:lnTo>
                <a:lnTo>
                  <a:pt x="126204" y="1714"/>
                </a:lnTo>
                <a:lnTo>
                  <a:pt x="130957" y="2489"/>
                </a:lnTo>
                <a:lnTo>
                  <a:pt x="135713" y="3005"/>
                </a:lnTo>
                <a:lnTo>
                  <a:pt x="140471" y="3350"/>
                </a:lnTo>
                <a:lnTo>
                  <a:pt x="145231" y="3579"/>
                </a:lnTo>
                <a:lnTo>
                  <a:pt x="154752" y="3834"/>
                </a:lnTo>
                <a:lnTo>
                  <a:pt x="158720" y="4696"/>
                </a:lnTo>
                <a:lnTo>
                  <a:pt x="162159" y="6064"/>
                </a:lnTo>
                <a:lnTo>
                  <a:pt x="168097" y="9701"/>
                </a:lnTo>
                <a:lnTo>
                  <a:pt x="173382" y="13964"/>
                </a:lnTo>
                <a:lnTo>
                  <a:pt x="178377" y="20620"/>
                </a:lnTo>
                <a:lnTo>
                  <a:pt x="180820" y="24618"/>
                </a:lnTo>
                <a:lnTo>
                  <a:pt x="183242" y="28871"/>
                </a:lnTo>
                <a:lnTo>
                  <a:pt x="188050" y="37829"/>
                </a:lnTo>
                <a:lnTo>
                  <a:pt x="189650" y="42440"/>
                </a:lnTo>
                <a:lnTo>
                  <a:pt x="190717" y="47102"/>
                </a:lnTo>
                <a:lnTo>
                  <a:pt x="191428" y="51798"/>
                </a:lnTo>
                <a:lnTo>
                  <a:pt x="191902" y="56515"/>
                </a:lnTo>
                <a:lnTo>
                  <a:pt x="192218" y="61248"/>
                </a:lnTo>
                <a:lnTo>
                  <a:pt x="192428" y="65991"/>
                </a:lnTo>
                <a:lnTo>
                  <a:pt x="191775" y="71533"/>
                </a:lnTo>
                <a:lnTo>
                  <a:pt x="190546" y="77610"/>
                </a:lnTo>
                <a:lnTo>
                  <a:pt x="188933" y="84042"/>
                </a:lnTo>
                <a:lnTo>
                  <a:pt x="187857" y="89918"/>
                </a:lnTo>
                <a:lnTo>
                  <a:pt x="187140" y="95423"/>
                </a:lnTo>
                <a:lnTo>
                  <a:pt x="186662" y="100680"/>
                </a:lnTo>
                <a:lnTo>
                  <a:pt x="184756" y="106566"/>
                </a:lnTo>
                <a:lnTo>
                  <a:pt x="181898" y="112871"/>
                </a:lnTo>
                <a:lnTo>
                  <a:pt x="178405" y="119456"/>
                </a:lnTo>
                <a:lnTo>
                  <a:pt x="174488" y="125434"/>
                </a:lnTo>
                <a:lnTo>
                  <a:pt x="170290" y="131006"/>
                </a:lnTo>
                <a:lnTo>
                  <a:pt x="165904" y="136308"/>
                </a:lnTo>
                <a:lnTo>
                  <a:pt x="162186" y="141431"/>
                </a:lnTo>
                <a:lnTo>
                  <a:pt x="158913" y="146433"/>
                </a:lnTo>
                <a:lnTo>
                  <a:pt x="155938" y="151356"/>
                </a:lnTo>
                <a:lnTo>
                  <a:pt x="152367" y="156225"/>
                </a:lnTo>
                <a:lnTo>
                  <a:pt x="148399" y="161059"/>
                </a:lnTo>
                <a:lnTo>
                  <a:pt x="140550" y="169869"/>
                </a:lnTo>
                <a:lnTo>
                  <a:pt x="134416" y="176430"/>
                </a:lnTo>
                <a:lnTo>
                  <a:pt x="130875" y="179291"/>
                </a:lnTo>
                <a:lnTo>
                  <a:pt x="126927" y="181992"/>
                </a:lnTo>
                <a:lnTo>
                  <a:pt x="122708" y="184587"/>
                </a:lnTo>
                <a:lnTo>
                  <a:pt x="118307" y="187110"/>
                </a:lnTo>
                <a:lnTo>
                  <a:pt x="109184" y="192031"/>
                </a:lnTo>
                <a:lnTo>
                  <a:pt x="85651" y="204047"/>
                </a:lnTo>
                <a:lnTo>
                  <a:pt x="80903" y="206433"/>
                </a:lnTo>
                <a:lnTo>
                  <a:pt x="76150" y="208025"/>
                </a:lnTo>
                <a:lnTo>
                  <a:pt x="71393" y="209085"/>
                </a:lnTo>
                <a:lnTo>
                  <a:pt x="66635" y="209793"/>
                </a:lnTo>
                <a:lnTo>
                  <a:pt x="61876" y="211058"/>
                </a:lnTo>
                <a:lnTo>
                  <a:pt x="57115" y="212695"/>
                </a:lnTo>
                <a:lnTo>
                  <a:pt x="52353" y="214580"/>
                </a:lnTo>
                <a:lnTo>
                  <a:pt x="47592" y="215837"/>
                </a:lnTo>
                <a:lnTo>
                  <a:pt x="42830" y="216675"/>
                </a:lnTo>
                <a:lnTo>
                  <a:pt x="38068" y="217234"/>
                </a:lnTo>
                <a:lnTo>
                  <a:pt x="34099" y="217606"/>
                </a:lnTo>
                <a:lnTo>
                  <a:pt x="30660" y="217854"/>
                </a:lnTo>
                <a:lnTo>
                  <a:pt x="27573" y="218020"/>
                </a:lnTo>
                <a:lnTo>
                  <a:pt x="23928" y="217336"/>
                </a:lnTo>
                <a:lnTo>
                  <a:pt x="19910" y="216087"/>
                </a:lnTo>
                <a:lnTo>
                  <a:pt x="15644" y="214460"/>
                </a:lnTo>
                <a:lnTo>
                  <a:pt x="12800" y="212582"/>
                </a:lnTo>
                <a:lnTo>
                  <a:pt x="10904" y="210536"/>
                </a:lnTo>
                <a:lnTo>
                  <a:pt x="9640" y="208378"/>
                </a:lnTo>
                <a:lnTo>
                  <a:pt x="8004" y="206940"/>
                </a:lnTo>
                <a:lnTo>
                  <a:pt x="6119" y="205981"/>
                </a:lnTo>
                <a:lnTo>
                  <a:pt x="4069" y="205342"/>
                </a:lnTo>
                <a:lnTo>
                  <a:pt x="2702" y="204122"/>
                </a:lnTo>
                <a:lnTo>
                  <a:pt x="1791" y="202515"/>
                </a:lnTo>
                <a:lnTo>
                  <a:pt x="778" y="198613"/>
                </a:lnTo>
                <a:lnTo>
                  <a:pt x="209" y="192747"/>
                </a:lnTo>
                <a:lnTo>
                  <a:pt x="0" y="186375"/>
                </a:lnTo>
                <a:lnTo>
                  <a:pt x="783" y="185127"/>
                </a:lnTo>
                <a:lnTo>
                  <a:pt x="2099" y="184295"/>
                </a:lnTo>
                <a:lnTo>
                  <a:pt x="3770" y="183741"/>
                </a:lnTo>
                <a:lnTo>
                  <a:pt x="4884" y="182578"/>
                </a:lnTo>
                <a:lnTo>
                  <a:pt x="5627" y="181008"/>
                </a:lnTo>
                <a:lnTo>
                  <a:pt x="6819" y="176579"/>
                </a:lnTo>
                <a:lnTo>
                  <a:pt x="11215" y="175973"/>
                </a:lnTo>
                <a:lnTo>
                  <a:pt x="17667" y="175704"/>
                </a:lnTo>
                <a:lnTo>
                  <a:pt x="23180" y="175584"/>
                </a:lnTo>
                <a:lnTo>
                  <a:pt x="34539" y="175517"/>
                </a:lnTo>
                <a:lnTo>
                  <a:pt x="38891" y="176301"/>
                </a:lnTo>
                <a:lnTo>
                  <a:pt x="43379" y="177618"/>
                </a:lnTo>
                <a:lnTo>
                  <a:pt x="47959" y="179289"/>
                </a:lnTo>
                <a:lnTo>
                  <a:pt x="52600" y="180403"/>
                </a:lnTo>
                <a:lnTo>
                  <a:pt x="57281" y="181146"/>
                </a:lnTo>
                <a:lnTo>
                  <a:pt x="61989" y="181642"/>
                </a:lnTo>
                <a:lnTo>
                  <a:pt x="66716" y="182765"/>
                </a:lnTo>
                <a:lnTo>
                  <a:pt x="71454" y="184308"/>
                </a:lnTo>
                <a:lnTo>
                  <a:pt x="76200" y="186131"/>
                </a:lnTo>
                <a:lnTo>
                  <a:pt x="80953" y="187346"/>
                </a:lnTo>
                <a:lnTo>
                  <a:pt x="85708" y="188156"/>
                </a:lnTo>
                <a:lnTo>
                  <a:pt x="90465" y="188696"/>
                </a:lnTo>
                <a:lnTo>
                  <a:pt x="95225" y="189850"/>
                </a:lnTo>
                <a:lnTo>
                  <a:pt x="99985" y="191412"/>
                </a:lnTo>
                <a:lnTo>
                  <a:pt x="104746" y="193248"/>
                </a:lnTo>
                <a:lnTo>
                  <a:pt x="108714" y="194472"/>
                </a:lnTo>
                <a:lnTo>
                  <a:pt x="112153" y="195288"/>
                </a:lnTo>
                <a:lnTo>
                  <a:pt x="115240" y="195832"/>
                </a:lnTo>
                <a:lnTo>
                  <a:pt x="118885" y="196988"/>
                </a:lnTo>
                <a:lnTo>
                  <a:pt x="122902" y="198553"/>
                </a:lnTo>
                <a:lnTo>
                  <a:pt x="127168" y="200390"/>
                </a:lnTo>
                <a:lnTo>
                  <a:pt x="130806" y="201614"/>
                </a:lnTo>
                <a:lnTo>
                  <a:pt x="134025" y="202431"/>
                </a:lnTo>
                <a:lnTo>
                  <a:pt x="136964" y="202975"/>
                </a:lnTo>
                <a:lnTo>
                  <a:pt x="142347" y="205696"/>
                </a:lnTo>
                <a:lnTo>
                  <a:pt x="144894" y="207533"/>
                </a:lnTo>
                <a:lnTo>
                  <a:pt x="149840" y="209574"/>
                </a:lnTo>
                <a:lnTo>
                  <a:pt x="155478" y="211275"/>
                </a:lnTo>
                <a:lnTo>
                  <a:pt x="159204" y="212840"/>
                </a:lnTo>
                <a:lnTo>
                  <a:pt x="163276" y="214677"/>
                </a:lnTo>
                <a:lnTo>
                  <a:pt x="166784" y="215901"/>
                </a:lnTo>
                <a:lnTo>
                  <a:pt x="169916" y="216718"/>
                </a:lnTo>
                <a:lnTo>
                  <a:pt x="175513" y="217625"/>
                </a:lnTo>
                <a:lnTo>
                  <a:pt x="178117" y="217867"/>
                </a:lnTo>
                <a:lnTo>
                  <a:pt x="185706" y="21835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781"/>
          <p:cNvSpPr/>
          <p:nvPr/>
        </p:nvSpPr>
        <p:spPr>
          <a:xfrm>
            <a:off x="2193131" y="1514500"/>
            <a:ext cx="164307" cy="96895"/>
          </a:xfrm>
          <a:custGeom>
            <a:avLst/>
            <a:gdLst/>
            <a:ahLst/>
            <a:cxnLst/>
            <a:rect l="0" t="0" r="0" b="0"/>
            <a:pathLst>
              <a:path w="164307" h="96895">
                <a:moveTo>
                  <a:pt x="0" y="7118"/>
                </a:moveTo>
                <a:lnTo>
                  <a:pt x="0" y="269"/>
                </a:lnTo>
                <a:lnTo>
                  <a:pt x="4909" y="33"/>
                </a:lnTo>
                <a:lnTo>
                  <a:pt x="6151" y="0"/>
                </a:lnTo>
                <a:lnTo>
                  <a:pt x="6482" y="785"/>
                </a:lnTo>
                <a:lnTo>
                  <a:pt x="6849" y="3775"/>
                </a:lnTo>
                <a:lnTo>
                  <a:pt x="7741" y="4889"/>
                </a:lnTo>
                <a:lnTo>
                  <a:pt x="9129" y="5632"/>
                </a:lnTo>
                <a:lnTo>
                  <a:pt x="10849" y="6128"/>
                </a:lnTo>
                <a:lnTo>
                  <a:pt x="11995" y="7251"/>
                </a:lnTo>
                <a:lnTo>
                  <a:pt x="12759" y="8795"/>
                </a:lnTo>
                <a:lnTo>
                  <a:pt x="13269" y="10617"/>
                </a:lnTo>
                <a:lnTo>
                  <a:pt x="13608" y="12626"/>
                </a:lnTo>
                <a:lnTo>
                  <a:pt x="13834" y="14759"/>
                </a:lnTo>
                <a:lnTo>
                  <a:pt x="13985" y="16974"/>
                </a:lnTo>
                <a:lnTo>
                  <a:pt x="14086" y="19245"/>
                </a:lnTo>
                <a:lnTo>
                  <a:pt x="14198" y="23885"/>
                </a:lnTo>
                <a:lnTo>
                  <a:pt x="15022" y="26234"/>
                </a:lnTo>
                <a:lnTo>
                  <a:pt x="16364" y="28593"/>
                </a:lnTo>
                <a:lnTo>
                  <a:pt x="18053" y="30960"/>
                </a:lnTo>
                <a:lnTo>
                  <a:pt x="19179" y="33331"/>
                </a:lnTo>
                <a:lnTo>
                  <a:pt x="19930" y="35706"/>
                </a:lnTo>
                <a:lnTo>
                  <a:pt x="20430" y="38083"/>
                </a:lnTo>
                <a:lnTo>
                  <a:pt x="20764" y="40462"/>
                </a:lnTo>
                <a:lnTo>
                  <a:pt x="20986" y="42841"/>
                </a:lnTo>
                <a:lnTo>
                  <a:pt x="21135" y="45221"/>
                </a:lnTo>
                <a:lnTo>
                  <a:pt x="21299" y="49982"/>
                </a:lnTo>
                <a:lnTo>
                  <a:pt x="21392" y="59242"/>
                </a:lnTo>
                <a:lnTo>
                  <a:pt x="21429" y="74492"/>
                </a:lnTo>
                <a:lnTo>
                  <a:pt x="22223" y="76640"/>
                </a:lnTo>
                <a:lnTo>
                  <a:pt x="23547" y="78866"/>
                </a:lnTo>
                <a:lnTo>
                  <a:pt x="25223" y="81144"/>
                </a:lnTo>
                <a:lnTo>
                  <a:pt x="27134" y="82663"/>
                </a:lnTo>
                <a:lnTo>
                  <a:pt x="29202" y="83675"/>
                </a:lnTo>
                <a:lnTo>
                  <a:pt x="31374" y="84350"/>
                </a:lnTo>
                <a:lnTo>
                  <a:pt x="35904" y="87216"/>
                </a:lnTo>
                <a:lnTo>
                  <a:pt x="38224" y="89092"/>
                </a:lnTo>
                <a:lnTo>
                  <a:pt x="40564" y="90342"/>
                </a:lnTo>
                <a:lnTo>
                  <a:pt x="45280" y="91732"/>
                </a:lnTo>
                <a:lnTo>
                  <a:pt x="50022" y="92349"/>
                </a:lnTo>
                <a:lnTo>
                  <a:pt x="52398" y="92514"/>
                </a:lnTo>
                <a:lnTo>
                  <a:pt x="54776" y="93417"/>
                </a:lnTo>
                <a:lnTo>
                  <a:pt x="57155" y="94814"/>
                </a:lnTo>
                <a:lnTo>
                  <a:pt x="59534" y="96538"/>
                </a:lnTo>
                <a:lnTo>
                  <a:pt x="61914" y="96894"/>
                </a:lnTo>
                <a:lnTo>
                  <a:pt x="64295" y="96338"/>
                </a:lnTo>
                <a:lnTo>
                  <a:pt x="66676" y="95173"/>
                </a:lnTo>
                <a:lnTo>
                  <a:pt x="69850" y="94396"/>
                </a:lnTo>
                <a:lnTo>
                  <a:pt x="73554" y="93879"/>
                </a:lnTo>
                <a:lnTo>
                  <a:pt x="77611" y="93534"/>
                </a:lnTo>
                <a:lnTo>
                  <a:pt x="81903" y="93303"/>
                </a:lnTo>
                <a:lnTo>
                  <a:pt x="90905" y="93048"/>
                </a:lnTo>
                <a:lnTo>
                  <a:pt x="127507" y="92847"/>
                </a:lnTo>
                <a:lnTo>
                  <a:pt x="164306" y="928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782"/>
          <p:cNvSpPr/>
          <p:nvPr/>
        </p:nvSpPr>
        <p:spPr>
          <a:xfrm>
            <a:off x="2314575" y="1500187"/>
            <a:ext cx="57151" cy="228601"/>
          </a:xfrm>
          <a:custGeom>
            <a:avLst/>
            <a:gdLst/>
            <a:ahLst/>
            <a:cxnLst/>
            <a:rect l="0" t="0" r="0" b="0"/>
            <a:pathLst>
              <a:path w="57151" h="228601">
                <a:moveTo>
                  <a:pt x="0" y="0"/>
                </a:moveTo>
                <a:lnTo>
                  <a:pt x="0" y="16793"/>
                </a:lnTo>
                <a:lnTo>
                  <a:pt x="793" y="19926"/>
                </a:lnTo>
                <a:lnTo>
                  <a:pt x="2116" y="23603"/>
                </a:lnTo>
                <a:lnTo>
                  <a:pt x="3792" y="27642"/>
                </a:lnTo>
                <a:lnTo>
                  <a:pt x="4909" y="31922"/>
                </a:lnTo>
                <a:lnTo>
                  <a:pt x="5654" y="36362"/>
                </a:lnTo>
                <a:lnTo>
                  <a:pt x="6150" y="40910"/>
                </a:lnTo>
                <a:lnTo>
                  <a:pt x="6481" y="45530"/>
                </a:lnTo>
                <a:lnTo>
                  <a:pt x="6702" y="50197"/>
                </a:lnTo>
                <a:lnTo>
                  <a:pt x="6849" y="54896"/>
                </a:lnTo>
                <a:lnTo>
                  <a:pt x="7741" y="59616"/>
                </a:lnTo>
                <a:lnTo>
                  <a:pt x="9129" y="64350"/>
                </a:lnTo>
                <a:lnTo>
                  <a:pt x="12788" y="74638"/>
                </a:lnTo>
                <a:lnTo>
                  <a:pt x="23928" y="107578"/>
                </a:lnTo>
                <a:lnTo>
                  <a:pt x="26271" y="113787"/>
                </a:lnTo>
                <a:lnTo>
                  <a:pt x="28626" y="119514"/>
                </a:lnTo>
                <a:lnTo>
                  <a:pt x="30990" y="124920"/>
                </a:lnTo>
                <a:lnTo>
                  <a:pt x="32566" y="130905"/>
                </a:lnTo>
                <a:lnTo>
                  <a:pt x="33617" y="137276"/>
                </a:lnTo>
                <a:lnTo>
                  <a:pt x="34318" y="143905"/>
                </a:lnTo>
                <a:lnTo>
                  <a:pt x="34784" y="149912"/>
                </a:lnTo>
                <a:lnTo>
                  <a:pt x="35096" y="155504"/>
                </a:lnTo>
                <a:lnTo>
                  <a:pt x="35303" y="160819"/>
                </a:lnTo>
                <a:lnTo>
                  <a:pt x="36235" y="165950"/>
                </a:lnTo>
                <a:lnTo>
                  <a:pt x="37650" y="170959"/>
                </a:lnTo>
                <a:lnTo>
                  <a:pt x="39388" y="175885"/>
                </a:lnTo>
                <a:lnTo>
                  <a:pt x="40546" y="179963"/>
                </a:lnTo>
                <a:lnTo>
                  <a:pt x="41833" y="186611"/>
                </a:lnTo>
                <a:lnTo>
                  <a:pt x="42405" y="192211"/>
                </a:lnTo>
                <a:lnTo>
                  <a:pt x="42659" y="197346"/>
                </a:lnTo>
                <a:lnTo>
                  <a:pt x="42772" y="202274"/>
                </a:lnTo>
                <a:lnTo>
                  <a:pt x="42854" y="216682"/>
                </a:lnTo>
                <a:lnTo>
                  <a:pt x="43651" y="218273"/>
                </a:lnTo>
                <a:lnTo>
                  <a:pt x="44975" y="219334"/>
                </a:lnTo>
                <a:lnTo>
                  <a:pt x="46652" y="220042"/>
                </a:lnTo>
                <a:lnTo>
                  <a:pt x="47770" y="221307"/>
                </a:lnTo>
                <a:lnTo>
                  <a:pt x="48515" y="222944"/>
                </a:lnTo>
                <a:lnTo>
                  <a:pt x="49012" y="224829"/>
                </a:lnTo>
                <a:lnTo>
                  <a:pt x="50137" y="226086"/>
                </a:lnTo>
                <a:lnTo>
                  <a:pt x="51681" y="226924"/>
                </a:lnTo>
                <a:lnTo>
                  <a:pt x="57150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783"/>
          <p:cNvSpPr/>
          <p:nvPr/>
        </p:nvSpPr>
        <p:spPr>
          <a:xfrm>
            <a:off x="2478881" y="1585912"/>
            <a:ext cx="207170" cy="14289"/>
          </a:xfrm>
          <a:custGeom>
            <a:avLst/>
            <a:gdLst/>
            <a:ahLst/>
            <a:cxnLst/>
            <a:rect l="0" t="0" r="0" b="0"/>
            <a:pathLst>
              <a:path w="207170" h="14289">
                <a:moveTo>
                  <a:pt x="0" y="14288"/>
                </a:moveTo>
                <a:lnTo>
                  <a:pt x="13735" y="14288"/>
                </a:lnTo>
                <a:lnTo>
                  <a:pt x="17094" y="13494"/>
                </a:lnTo>
                <a:lnTo>
                  <a:pt x="20127" y="12171"/>
                </a:lnTo>
                <a:lnTo>
                  <a:pt x="22943" y="10495"/>
                </a:lnTo>
                <a:lnTo>
                  <a:pt x="27202" y="9378"/>
                </a:lnTo>
                <a:lnTo>
                  <a:pt x="32422" y="8633"/>
                </a:lnTo>
                <a:lnTo>
                  <a:pt x="38283" y="8137"/>
                </a:lnTo>
                <a:lnTo>
                  <a:pt x="43778" y="7806"/>
                </a:lnTo>
                <a:lnTo>
                  <a:pt x="54117" y="7438"/>
                </a:lnTo>
                <a:lnTo>
                  <a:pt x="60684" y="6546"/>
                </a:lnTo>
                <a:lnTo>
                  <a:pt x="68237" y="5158"/>
                </a:lnTo>
                <a:lnTo>
                  <a:pt x="76448" y="3439"/>
                </a:lnTo>
                <a:lnTo>
                  <a:pt x="84303" y="2292"/>
                </a:lnTo>
                <a:lnTo>
                  <a:pt x="91920" y="1528"/>
                </a:lnTo>
                <a:lnTo>
                  <a:pt x="99380" y="1019"/>
                </a:lnTo>
                <a:lnTo>
                  <a:pt x="111902" y="453"/>
                </a:lnTo>
                <a:lnTo>
                  <a:pt x="123553" y="201"/>
                </a:lnTo>
                <a:lnTo>
                  <a:pt x="20716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784"/>
          <p:cNvSpPr/>
          <p:nvPr/>
        </p:nvSpPr>
        <p:spPr>
          <a:xfrm>
            <a:off x="2543262" y="1528762"/>
            <a:ext cx="78495" cy="157164"/>
          </a:xfrm>
          <a:custGeom>
            <a:avLst/>
            <a:gdLst/>
            <a:ahLst/>
            <a:cxnLst/>
            <a:rect l="0" t="0" r="0" b="0"/>
            <a:pathLst>
              <a:path w="78495" h="157164">
                <a:moveTo>
                  <a:pt x="7056" y="0"/>
                </a:moveTo>
                <a:lnTo>
                  <a:pt x="0" y="0"/>
                </a:lnTo>
                <a:lnTo>
                  <a:pt x="2068" y="2117"/>
                </a:lnTo>
                <a:lnTo>
                  <a:pt x="3731" y="3792"/>
                </a:lnTo>
                <a:lnTo>
                  <a:pt x="4839" y="5703"/>
                </a:lnTo>
                <a:lnTo>
                  <a:pt x="6071" y="9943"/>
                </a:lnTo>
                <a:lnTo>
                  <a:pt x="7193" y="12185"/>
                </a:lnTo>
                <a:lnTo>
                  <a:pt x="8735" y="14473"/>
                </a:lnTo>
                <a:lnTo>
                  <a:pt x="10557" y="16793"/>
                </a:lnTo>
                <a:lnTo>
                  <a:pt x="12565" y="19133"/>
                </a:lnTo>
                <a:lnTo>
                  <a:pt x="14697" y="21486"/>
                </a:lnTo>
                <a:lnTo>
                  <a:pt x="16913" y="23849"/>
                </a:lnTo>
                <a:lnTo>
                  <a:pt x="19184" y="27012"/>
                </a:lnTo>
                <a:lnTo>
                  <a:pt x="21491" y="30708"/>
                </a:lnTo>
                <a:lnTo>
                  <a:pt x="23823" y="34760"/>
                </a:lnTo>
                <a:lnTo>
                  <a:pt x="28531" y="43495"/>
                </a:lnTo>
                <a:lnTo>
                  <a:pt x="30898" y="48046"/>
                </a:lnTo>
                <a:lnTo>
                  <a:pt x="32476" y="52668"/>
                </a:lnTo>
                <a:lnTo>
                  <a:pt x="33528" y="57337"/>
                </a:lnTo>
                <a:lnTo>
                  <a:pt x="34229" y="62037"/>
                </a:lnTo>
                <a:lnTo>
                  <a:pt x="35490" y="66758"/>
                </a:lnTo>
                <a:lnTo>
                  <a:pt x="37125" y="71493"/>
                </a:lnTo>
                <a:lnTo>
                  <a:pt x="39008" y="76237"/>
                </a:lnTo>
                <a:lnTo>
                  <a:pt x="41057" y="80193"/>
                </a:lnTo>
                <a:lnTo>
                  <a:pt x="43218" y="83625"/>
                </a:lnTo>
                <a:lnTo>
                  <a:pt x="45451" y="86706"/>
                </a:lnTo>
                <a:lnTo>
                  <a:pt x="47734" y="90348"/>
                </a:lnTo>
                <a:lnTo>
                  <a:pt x="50050" y="94363"/>
                </a:lnTo>
                <a:lnTo>
                  <a:pt x="52388" y="98628"/>
                </a:lnTo>
                <a:lnTo>
                  <a:pt x="53946" y="103058"/>
                </a:lnTo>
                <a:lnTo>
                  <a:pt x="54985" y="107599"/>
                </a:lnTo>
                <a:lnTo>
                  <a:pt x="55677" y="112214"/>
                </a:lnTo>
                <a:lnTo>
                  <a:pt x="56933" y="116878"/>
                </a:lnTo>
                <a:lnTo>
                  <a:pt x="58564" y="121575"/>
                </a:lnTo>
                <a:lnTo>
                  <a:pt x="60444" y="126294"/>
                </a:lnTo>
                <a:lnTo>
                  <a:pt x="61698" y="130233"/>
                </a:lnTo>
                <a:lnTo>
                  <a:pt x="62534" y="133653"/>
                </a:lnTo>
                <a:lnTo>
                  <a:pt x="63092" y="136727"/>
                </a:lnTo>
                <a:lnTo>
                  <a:pt x="64257" y="139570"/>
                </a:lnTo>
                <a:lnTo>
                  <a:pt x="65828" y="142259"/>
                </a:lnTo>
                <a:lnTo>
                  <a:pt x="67668" y="144846"/>
                </a:lnTo>
                <a:lnTo>
                  <a:pt x="69689" y="147364"/>
                </a:lnTo>
                <a:lnTo>
                  <a:pt x="71831" y="149836"/>
                </a:lnTo>
                <a:lnTo>
                  <a:pt x="78494" y="1571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785"/>
          <p:cNvSpPr/>
          <p:nvPr/>
        </p:nvSpPr>
        <p:spPr>
          <a:xfrm>
            <a:off x="2481909" y="1728787"/>
            <a:ext cx="204142" cy="7145"/>
          </a:xfrm>
          <a:custGeom>
            <a:avLst/>
            <a:gdLst/>
            <a:ahLst/>
            <a:cxnLst/>
            <a:rect l="0" t="0" r="0" b="0"/>
            <a:pathLst>
              <a:path w="204142" h="7145">
                <a:moveTo>
                  <a:pt x="4116" y="7144"/>
                </a:moveTo>
                <a:lnTo>
                  <a:pt x="0" y="7144"/>
                </a:lnTo>
                <a:lnTo>
                  <a:pt x="177969" y="7144"/>
                </a:lnTo>
                <a:lnTo>
                  <a:pt x="182724" y="6350"/>
                </a:lnTo>
                <a:lnTo>
                  <a:pt x="186688" y="5027"/>
                </a:lnTo>
                <a:lnTo>
                  <a:pt x="190124" y="3352"/>
                </a:lnTo>
                <a:lnTo>
                  <a:pt x="193209" y="2234"/>
                </a:lnTo>
                <a:lnTo>
                  <a:pt x="196059" y="1489"/>
                </a:lnTo>
                <a:lnTo>
                  <a:pt x="20414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786"/>
          <p:cNvSpPr/>
          <p:nvPr/>
        </p:nvSpPr>
        <p:spPr>
          <a:xfrm>
            <a:off x="2781946" y="1315439"/>
            <a:ext cx="2368698" cy="434457"/>
          </a:xfrm>
          <a:custGeom>
            <a:avLst/>
            <a:gdLst/>
            <a:ahLst/>
            <a:cxnLst/>
            <a:rect l="0" t="0" r="0" b="0"/>
            <a:pathLst>
              <a:path w="2368698" h="434457">
                <a:moveTo>
                  <a:pt x="4116" y="356198"/>
                </a:moveTo>
                <a:lnTo>
                  <a:pt x="0" y="356198"/>
                </a:lnTo>
                <a:lnTo>
                  <a:pt x="3417" y="356198"/>
                </a:lnTo>
                <a:lnTo>
                  <a:pt x="3650" y="355404"/>
                </a:lnTo>
                <a:lnTo>
                  <a:pt x="3909" y="352406"/>
                </a:lnTo>
                <a:lnTo>
                  <a:pt x="4772" y="352082"/>
                </a:lnTo>
                <a:lnTo>
                  <a:pt x="6141" y="352660"/>
                </a:lnTo>
                <a:lnTo>
                  <a:pt x="10249" y="355499"/>
                </a:lnTo>
                <a:lnTo>
                  <a:pt x="14753" y="355991"/>
                </a:lnTo>
                <a:lnTo>
                  <a:pt x="16763" y="356854"/>
                </a:lnTo>
                <a:lnTo>
                  <a:pt x="23385" y="361860"/>
                </a:lnTo>
                <a:lnTo>
                  <a:pt x="38267" y="375327"/>
                </a:lnTo>
                <a:lnTo>
                  <a:pt x="55513" y="387165"/>
                </a:lnTo>
                <a:lnTo>
                  <a:pt x="73934" y="399062"/>
                </a:lnTo>
                <a:lnTo>
                  <a:pt x="84334" y="406205"/>
                </a:lnTo>
                <a:lnTo>
                  <a:pt x="105932" y="417317"/>
                </a:lnTo>
                <a:lnTo>
                  <a:pt x="115158" y="420345"/>
                </a:lnTo>
                <a:lnTo>
                  <a:pt x="120408" y="423866"/>
                </a:lnTo>
                <a:lnTo>
                  <a:pt x="127503" y="425960"/>
                </a:lnTo>
                <a:lnTo>
                  <a:pt x="131618" y="426519"/>
                </a:lnTo>
                <a:lnTo>
                  <a:pt x="138307" y="429256"/>
                </a:lnTo>
                <a:lnTo>
                  <a:pt x="143925" y="432324"/>
                </a:lnTo>
                <a:lnTo>
                  <a:pt x="149068" y="433688"/>
                </a:lnTo>
                <a:lnTo>
                  <a:pt x="156426" y="434456"/>
                </a:lnTo>
                <a:lnTo>
                  <a:pt x="158043" y="433770"/>
                </a:lnTo>
                <a:lnTo>
                  <a:pt x="159122" y="432519"/>
                </a:lnTo>
                <a:lnTo>
                  <a:pt x="159841" y="430891"/>
                </a:lnTo>
                <a:lnTo>
                  <a:pt x="161114" y="429806"/>
                </a:lnTo>
                <a:lnTo>
                  <a:pt x="162756" y="429083"/>
                </a:lnTo>
                <a:lnTo>
                  <a:pt x="164645" y="428600"/>
                </a:lnTo>
                <a:lnTo>
                  <a:pt x="168860" y="425948"/>
                </a:lnTo>
                <a:lnTo>
                  <a:pt x="171095" y="424129"/>
                </a:lnTo>
                <a:lnTo>
                  <a:pt x="172586" y="422123"/>
                </a:lnTo>
                <a:lnTo>
                  <a:pt x="174241" y="417777"/>
                </a:lnTo>
                <a:lnTo>
                  <a:pt x="175174" y="407076"/>
                </a:lnTo>
                <a:lnTo>
                  <a:pt x="177508" y="398389"/>
                </a:lnTo>
                <a:lnTo>
                  <a:pt x="180398" y="389237"/>
                </a:lnTo>
                <a:lnTo>
                  <a:pt x="181682" y="379878"/>
                </a:lnTo>
                <a:lnTo>
                  <a:pt x="182253" y="368310"/>
                </a:lnTo>
                <a:lnTo>
                  <a:pt x="181713" y="356025"/>
                </a:lnTo>
                <a:lnTo>
                  <a:pt x="178827" y="345273"/>
                </a:lnTo>
                <a:lnTo>
                  <a:pt x="177016" y="333086"/>
                </a:lnTo>
                <a:lnTo>
                  <a:pt x="175416" y="320526"/>
                </a:lnTo>
                <a:lnTo>
                  <a:pt x="172060" y="309652"/>
                </a:lnTo>
                <a:lnTo>
                  <a:pt x="165708" y="290813"/>
                </a:lnTo>
                <a:lnTo>
                  <a:pt x="164231" y="284033"/>
                </a:lnTo>
                <a:lnTo>
                  <a:pt x="163247" y="277132"/>
                </a:lnTo>
                <a:lnTo>
                  <a:pt x="162591" y="270150"/>
                </a:lnTo>
                <a:lnTo>
                  <a:pt x="161360" y="263114"/>
                </a:lnTo>
                <a:lnTo>
                  <a:pt x="159745" y="256042"/>
                </a:lnTo>
                <a:lnTo>
                  <a:pt x="157875" y="248946"/>
                </a:lnTo>
                <a:lnTo>
                  <a:pt x="156628" y="241834"/>
                </a:lnTo>
                <a:lnTo>
                  <a:pt x="155797" y="234712"/>
                </a:lnTo>
                <a:lnTo>
                  <a:pt x="155243" y="227582"/>
                </a:lnTo>
                <a:lnTo>
                  <a:pt x="154874" y="220448"/>
                </a:lnTo>
                <a:lnTo>
                  <a:pt x="154463" y="206171"/>
                </a:lnTo>
                <a:lnTo>
                  <a:pt x="154178" y="176114"/>
                </a:lnTo>
                <a:lnTo>
                  <a:pt x="154143" y="152527"/>
                </a:lnTo>
                <a:lnTo>
                  <a:pt x="152022" y="142382"/>
                </a:lnTo>
                <a:lnTo>
                  <a:pt x="148482" y="129862"/>
                </a:lnTo>
                <a:lnTo>
                  <a:pt x="146860" y="123048"/>
                </a:lnTo>
                <a:lnTo>
                  <a:pt x="141484" y="111080"/>
                </a:lnTo>
                <a:lnTo>
                  <a:pt x="135658" y="102155"/>
                </a:lnTo>
                <a:lnTo>
                  <a:pt x="132785" y="94483"/>
                </a:lnTo>
                <a:lnTo>
                  <a:pt x="129300" y="89597"/>
                </a:lnTo>
                <a:lnTo>
                  <a:pt x="128847" y="87183"/>
                </a:lnTo>
                <a:lnTo>
                  <a:pt x="129339" y="84779"/>
                </a:lnTo>
                <a:lnTo>
                  <a:pt x="132039" y="79012"/>
                </a:lnTo>
                <a:lnTo>
                  <a:pt x="132686" y="70779"/>
                </a:lnTo>
                <a:lnTo>
                  <a:pt x="132698" y="66754"/>
                </a:lnTo>
                <a:lnTo>
                  <a:pt x="133494" y="65604"/>
                </a:lnTo>
                <a:lnTo>
                  <a:pt x="134818" y="64837"/>
                </a:lnTo>
                <a:lnTo>
                  <a:pt x="138854" y="63607"/>
                </a:lnTo>
                <a:lnTo>
                  <a:pt x="209815" y="63305"/>
                </a:lnTo>
                <a:lnTo>
                  <a:pt x="336549" y="63304"/>
                </a:lnTo>
                <a:lnTo>
                  <a:pt x="401869" y="56822"/>
                </a:lnTo>
                <a:lnTo>
                  <a:pt x="470581" y="56199"/>
                </a:lnTo>
                <a:lnTo>
                  <a:pt x="541985" y="56163"/>
                </a:lnTo>
                <a:lnTo>
                  <a:pt x="609346" y="50010"/>
                </a:lnTo>
                <a:lnTo>
                  <a:pt x="680425" y="49104"/>
                </a:lnTo>
                <a:lnTo>
                  <a:pt x="791340" y="49019"/>
                </a:lnTo>
                <a:lnTo>
                  <a:pt x="853781" y="43363"/>
                </a:lnTo>
                <a:lnTo>
                  <a:pt x="918605" y="42069"/>
                </a:lnTo>
                <a:lnTo>
                  <a:pt x="983919" y="38106"/>
                </a:lnTo>
                <a:lnTo>
                  <a:pt x="1052277" y="35174"/>
                </a:lnTo>
                <a:lnTo>
                  <a:pt x="1119222" y="29878"/>
                </a:lnTo>
                <a:lnTo>
                  <a:pt x="1190068" y="24095"/>
                </a:lnTo>
                <a:lnTo>
                  <a:pt x="1252055" y="21164"/>
                </a:lnTo>
                <a:lnTo>
                  <a:pt x="1325418" y="16744"/>
                </a:lnTo>
                <a:lnTo>
                  <a:pt x="1397109" y="11635"/>
                </a:lnTo>
                <a:lnTo>
                  <a:pt x="1458082" y="7237"/>
                </a:lnTo>
                <a:lnTo>
                  <a:pt x="1522837" y="6368"/>
                </a:lnTo>
                <a:lnTo>
                  <a:pt x="1732806" y="6155"/>
                </a:lnTo>
                <a:lnTo>
                  <a:pt x="1804328" y="500"/>
                </a:lnTo>
                <a:lnTo>
                  <a:pt x="1875777" y="0"/>
                </a:lnTo>
                <a:lnTo>
                  <a:pt x="1943424" y="5187"/>
                </a:lnTo>
                <a:lnTo>
                  <a:pt x="2009835" y="6027"/>
                </a:lnTo>
                <a:lnTo>
                  <a:pt x="2302866" y="6154"/>
                </a:lnTo>
                <a:lnTo>
                  <a:pt x="2368697" y="1329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787"/>
          <p:cNvSpPr/>
          <p:nvPr/>
        </p:nvSpPr>
        <p:spPr>
          <a:xfrm>
            <a:off x="3051382" y="1450181"/>
            <a:ext cx="206169" cy="271365"/>
          </a:xfrm>
          <a:custGeom>
            <a:avLst/>
            <a:gdLst/>
            <a:ahLst/>
            <a:cxnLst/>
            <a:rect l="0" t="0" r="0" b="0"/>
            <a:pathLst>
              <a:path w="206169" h="271365">
                <a:moveTo>
                  <a:pt x="113299" y="0"/>
                </a:moveTo>
                <a:lnTo>
                  <a:pt x="107148" y="0"/>
                </a:lnTo>
                <a:lnTo>
                  <a:pt x="102363" y="2116"/>
                </a:lnTo>
                <a:lnTo>
                  <a:pt x="98865" y="3792"/>
                </a:lnTo>
                <a:lnTo>
                  <a:pt x="95739" y="6497"/>
                </a:lnTo>
                <a:lnTo>
                  <a:pt x="90148" y="13735"/>
                </a:lnTo>
                <a:lnTo>
                  <a:pt x="85959" y="17094"/>
                </a:lnTo>
                <a:lnTo>
                  <a:pt x="80785" y="20127"/>
                </a:lnTo>
                <a:lnTo>
                  <a:pt x="74954" y="22943"/>
                </a:lnTo>
                <a:lnTo>
                  <a:pt x="70273" y="25614"/>
                </a:lnTo>
                <a:lnTo>
                  <a:pt x="66359" y="28189"/>
                </a:lnTo>
                <a:lnTo>
                  <a:pt x="62956" y="30698"/>
                </a:lnTo>
                <a:lnTo>
                  <a:pt x="59099" y="33959"/>
                </a:lnTo>
                <a:lnTo>
                  <a:pt x="54941" y="37721"/>
                </a:lnTo>
                <a:lnTo>
                  <a:pt x="43620" y="48483"/>
                </a:lnTo>
                <a:lnTo>
                  <a:pt x="37880" y="54885"/>
                </a:lnTo>
                <a:lnTo>
                  <a:pt x="32684" y="63022"/>
                </a:lnTo>
                <a:lnTo>
                  <a:pt x="30187" y="67415"/>
                </a:lnTo>
                <a:lnTo>
                  <a:pt x="25296" y="76529"/>
                </a:lnTo>
                <a:lnTo>
                  <a:pt x="18079" y="90585"/>
                </a:lnTo>
                <a:lnTo>
                  <a:pt x="16482" y="95315"/>
                </a:lnTo>
                <a:lnTo>
                  <a:pt x="15416" y="100056"/>
                </a:lnTo>
                <a:lnTo>
                  <a:pt x="14706" y="104804"/>
                </a:lnTo>
                <a:lnTo>
                  <a:pt x="13439" y="109557"/>
                </a:lnTo>
                <a:lnTo>
                  <a:pt x="11801" y="114313"/>
                </a:lnTo>
                <a:lnTo>
                  <a:pt x="9915" y="119071"/>
                </a:lnTo>
                <a:lnTo>
                  <a:pt x="8657" y="124624"/>
                </a:lnTo>
                <a:lnTo>
                  <a:pt x="7819" y="130708"/>
                </a:lnTo>
                <a:lnTo>
                  <a:pt x="7260" y="137145"/>
                </a:lnTo>
                <a:lnTo>
                  <a:pt x="6888" y="143023"/>
                </a:lnTo>
                <a:lnTo>
                  <a:pt x="6474" y="153789"/>
                </a:lnTo>
                <a:lnTo>
                  <a:pt x="6241" y="168775"/>
                </a:lnTo>
                <a:lnTo>
                  <a:pt x="5414" y="173635"/>
                </a:lnTo>
                <a:lnTo>
                  <a:pt x="4069" y="178463"/>
                </a:lnTo>
                <a:lnTo>
                  <a:pt x="2379" y="183269"/>
                </a:lnTo>
                <a:lnTo>
                  <a:pt x="1252" y="188060"/>
                </a:lnTo>
                <a:lnTo>
                  <a:pt x="501" y="192842"/>
                </a:lnTo>
                <a:lnTo>
                  <a:pt x="0" y="197618"/>
                </a:lnTo>
                <a:lnTo>
                  <a:pt x="460" y="202389"/>
                </a:lnTo>
                <a:lnTo>
                  <a:pt x="1561" y="207157"/>
                </a:lnTo>
                <a:lnTo>
                  <a:pt x="3088" y="211923"/>
                </a:lnTo>
                <a:lnTo>
                  <a:pt x="6902" y="219336"/>
                </a:lnTo>
                <a:lnTo>
                  <a:pt x="11242" y="226070"/>
                </a:lnTo>
                <a:lnTo>
                  <a:pt x="15817" y="234355"/>
                </a:lnTo>
                <a:lnTo>
                  <a:pt x="18380" y="241212"/>
                </a:lnTo>
                <a:lnTo>
                  <a:pt x="19063" y="244152"/>
                </a:lnTo>
                <a:lnTo>
                  <a:pt x="21107" y="246905"/>
                </a:lnTo>
                <a:lnTo>
                  <a:pt x="24056" y="249535"/>
                </a:lnTo>
                <a:lnTo>
                  <a:pt x="27610" y="252081"/>
                </a:lnTo>
                <a:lnTo>
                  <a:pt x="33675" y="257028"/>
                </a:lnTo>
                <a:lnTo>
                  <a:pt x="36404" y="259458"/>
                </a:lnTo>
                <a:lnTo>
                  <a:pt x="39810" y="261078"/>
                </a:lnTo>
                <a:lnTo>
                  <a:pt x="43669" y="262158"/>
                </a:lnTo>
                <a:lnTo>
                  <a:pt x="47829" y="262878"/>
                </a:lnTo>
                <a:lnTo>
                  <a:pt x="52190" y="264152"/>
                </a:lnTo>
                <a:lnTo>
                  <a:pt x="56684" y="265795"/>
                </a:lnTo>
                <a:lnTo>
                  <a:pt x="61268" y="267684"/>
                </a:lnTo>
                <a:lnTo>
                  <a:pt x="65118" y="268944"/>
                </a:lnTo>
                <a:lnTo>
                  <a:pt x="71512" y="270343"/>
                </a:lnTo>
                <a:lnTo>
                  <a:pt x="75122" y="270716"/>
                </a:lnTo>
                <a:lnTo>
                  <a:pt x="79117" y="270965"/>
                </a:lnTo>
                <a:lnTo>
                  <a:pt x="87788" y="271241"/>
                </a:lnTo>
                <a:lnTo>
                  <a:pt x="96933" y="271364"/>
                </a:lnTo>
                <a:lnTo>
                  <a:pt x="101595" y="270603"/>
                </a:lnTo>
                <a:lnTo>
                  <a:pt x="106290" y="269302"/>
                </a:lnTo>
                <a:lnTo>
                  <a:pt x="111007" y="267641"/>
                </a:lnTo>
                <a:lnTo>
                  <a:pt x="115740" y="265740"/>
                </a:lnTo>
                <a:lnTo>
                  <a:pt x="120483" y="263678"/>
                </a:lnTo>
                <a:lnTo>
                  <a:pt x="125232" y="261511"/>
                </a:lnTo>
                <a:lnTo>
                  <a:pt x="130779" y="259272"/>
                </a:lnTo>
                <a:lnTo>
                  <a:pt x="143293" y="254667"/>
                </a:lnTo>
                <a:lnTo>
                  <a:pt x="149170" y="253122"/>
                </a:lnTo>
                <a:lnTo>
                  <a:pt x="154675" y="252091"/>
                </a:lnTo>
                <a:lnTo>
                  <a:pt x="159933" y="251405"/>
                </a:lnTo>
                <a:lnTo>
                  <a:pt x="164232" y="250153"/>
                </a:lnTo>
                <a:lnTo>
                  <a:pt x="167892" y="248525"/>
                </a:lnTo>
                <a:lnTo>
                  <a:pt x="171125" y="246646"/>
                </a:lnTo>
                <a:lnTo>
                  <a:pt x="174868" y="245393"/>
                </a:lnTo>
                <a:lnTo>
                  <a:pt x="178952" y="244558"/>
                </a:lnTo>
                <a:lnTo>
                  <a:pt x="183261" y="244001"/>
                </a:lnTo>
                <a:lnTo>
                  <a:pt x="186928" y="242836"/>
                </a:lnTo>
                <a:lnTo>
                  <a:pt x="193118" y="239425"/>
                </a:lnTo>
                <a:lnTo>
                  <a:pt x="198516" y="237380"/>
                </a:lnTo>
                <a:lnTo>
                  <a:pt x="206168" y="2357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788"/>
          <p:cNvSpPr/>
          <p:nvPr/>
        </p:nvSpPr>
        <p:spPr>
          <a:xfrm>
            <a:off x="3214687" y="1600200"/>
            <a:ext cx="114301" cy="21345"/>
          </a:xfrm>
          <a:custGeom>
            <a:avLst/>
            <a:gdLst/>
            <a:ahLst/>
            <a:cxnLst/>
            <a:rect l="0" t="0" r="0" b="0"/>
            <a:pathLst>
              <a:path w="114301" h="21345">
                <a:moveTo>
                  <a:pt x="0" y="14287"/>
                </a:moveTo>
                <a:lnTo>
                  <a:pt x="0" y="18080"/>
                </a:lnTo>
                <a:lnTo>
                  <a:pt x="794" y="19197"/>
                </a:lnTo>
                <a:lnTo>
                  <a:pt x="2117" y="19941"/>
                </a:lnTo>
                <a:lnTo>
                  <a:pt x="6151" y="21137"/>
                </a:lnTo>
                <a:lnTo>
                  <a:pt x="8819" y="21300"/>
                </a:lnTo>
                <a:lnTo>
                  <a:pt x="10642" y="21344"/>
                </a:lnTo>
                <a:lnTo>
                  <a:pt x="13445" y="20579"/>
                </a:lnTo>
                <a:lnTo>
                  <a:pt x="16901" y="19275"/>
                </a:lnTo>
                <a:lnTo>
                  <a:pt x="20792" y="17613"/>
                </a:lnTo>
                <a:lnTo>
                  <a:pt x="24180" y="16504"/>
                </a:lnTo>
                <a:lnTo>
                  <a:pt x="27233" y="15765"/>
                </a:lnTo>
                <a:lnTo>
                  <a:pt x="30061" y="15272"/>
                </a:lnTo>
                <a:lnTo>
                  <a:pt x="34329" y="14944"/>
                </a:lnTo>
                <a:lnTo>
                  <a:pt x="39555" y="14725"/>
                </a:lnTo>
                <a:lnTo>
                  <a:pt x="57467" y="14374"/>
                </a:lnTo>
                <a:lnTo>
                  <a:pt x="66063" y="14313"/>
                </a:lnTo>
                <a:lnTo>
                  <a:pt x="69442" y="13510"/>
                </a:lnTo>
                <a:lnTo>
                  <a:pt x="73282" y="12182"/>
                </a:lnTo>
                <a:lnTo>
                  <a:pt x="77430" y="10502"/>
                </a:lnTo>
                <a:lnTo>
                  <a:pt x="80989" y="9383"/>
                </a:lnTo>
                <a:lnTo>
                  <a:pt x="84155" y="8636"/>
                </a:lnTo>
                <a:lnTo>
                  <a:pt x="87060" y="8138"/>
                </a:lnTo>
                <a:lnTo>
                  <a:pt x="90584" y="7013"/>
                </a:lnTo>
                <a:lnTo>
                  <a:pt x="94520" y="5469"/>
                </a:lnTo>
                <a:lnTo>
                  <a:pt x="98732" y="3646"/>
                </a:lnTo>
                <a:lnTo>
                  <a:pt x="102334" y="2430"/>
                </a:lnTo>
                <a:lnTo>
                  <a:pt x="105529" y="1620"/>
                </a:lnTo>
                <a:lnTo>
                  <a:pt x="11430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789"/>
          <p:cNvSpPr/>
          <p:nvPr/>
        </p:nvSpPr>
        <p:spPr>
          <a:xfrm>
            <a:off x="3400425" y="1493054"/>
            <a:ext cx="207169" cy="164260"/>
          </a:xfrm>
          <a:custGeom>
            <a:avLst/>
            <a:gdLst/>
            <a:ahLst/>
            <a:cxnLst/>
            <a:rect l="0" t="0" r="0" b="0"/>
            <a:pathLst>
              <a:path w="207169" h="164260">
                <a:moveTo>
                  <a:pt x="0" y="21421"/>
                </a:moveTo>
                <a:lnTo>
                  <a:pt x="6150" y="15270"/>
                </a:lnTo>
                <a:lnTo>
                  <a:pt x="10935" y="12601"/>
                </a:lnTo>
                <a:lnTo>
                  <a:pt x="14434" y="10779"/>
                </a:lnTo>
                <a:lnTo>
                  <a:pt x="20438" y="6637"/>
                </a:lnTo>
                <a:lnTo>
                  <a:pt x="23150" y="4421"/>
                </a:lnTo>
                <a:lnTo>
                  <a:pt x="26546" y="2944"/>
                </a:lnTo>
                <a:lnTo>
                  <a:pt x="30397" y="1959"/>
                </a:lnTo>
                <a:lnTo>
                  <a:pt x="34552" y="1302"/>
                </a:lnTo>
                <a:lnTo>
                  <a:pt x="38116" y="865"/>
                </a:lnTo>
                <a:lnTo>
                  <a:pt x="44192" y="378"/>
                </a:lnTo>
                <a:lnTo>
                  <a:pt x="47718" y="249"/>
                </a:lnTo>
                <a:lnTo>
                  <a:pt x="62665" y="41"/>
                </a:lnTo>
                <a:lnTo>
                  <a:pt x="77289" y="0"/>
                </a:lnTo>
                <a:lnTo>
                  <a:pt x="80895" y="790"/>
                </a:lnTo>
                <a:lnTo>
                  <a:pt x="87017" y="3785"/>
                </a:lnTo>
                <a:lnTo>
                  <a:pt x="88968" y="5694"/>
                </a:lnTo>
                <a:lnTo>
                  <a:pt x="90268" y="7762"/>
                </a:lnTo>
                <a:lnTo>
                  <a:pt x="91135" y="9933"/>
                </a:lnTo>
                <a:lnTo>
                  <a:pt x="94214" y="14463"/>
                </a:lnTo>
                <a:lnTo>
                  <a:pt x="96147" y="16782"/>
                </a:lnTo>
                <a:lnTo>
                  <a:pt x="97435" y="19916"/>
                </a:lnTo>
                <a:lnTo>
                  <a:pt x="98294" y="23592"/>
                </a:lnTo>
                <a:lnTo>
                  <a:pt x="98867" y="27631"/>
                </a:lnTo>
                <a:lnTo>
                  <a:pt x="98455" y="31117"/>
                </a:lnTo>
                <a:lnTo>
                  <a:pt x="97387" y="34235"/>
                </a:lnTo>
                <a:lnTo>
                  <a:pt x="92090" y="44532"/>
                </a:lnTo>
                <a:lnTo>
                  <a:pt x="76154" y="76287"/>
                </a:lnTo>
                <a:lnTo>
                  <a:pt x="72994" y="81017"/>
                </a:lnTo>
                <a:lnTo>
                  <a:pt x="69300" y="85758"/>
                </a:lnTo>
                <a:lnTo>
                  <a:pt x="65250" y="90506"/>
                </a:lnTo>
                <a:lnTo>
                  <a:pt x="61756" y="95259"/>
                </a:lnTo>
                <a:lnTo>
                  <a:pt x="58633" y="100015"/>
                </a:lnTo>
                <a:lnTo>
                  <a:pt x="55757" y="104773"/>
                </a:lnTo>
                <a:lnTo>
                  <a:pt x="53840" y="109532"/>
                </a:lnTo>
                <a:lnTo>
                  <a:pt x="52562" y="114293"/>
                </a:lnTo>
                <a:lnTo>
                  <a:pt x="51710" y="119054"/>
                </a:lnTo>
                <a:lnTo>
                  <a:pt x="50348" y="123022"/>
                </a:lnTo>
                <a:lnTo>
                  <a:pt x="48647" y="126461"/>
                </a:lnTo>
                <a:lnTo>
                  <a:pt x="46718" y="129548"/>
                </a:lnTo>
                <a:lnTo>
                  <a:pt x="45433" y="132399"/>
                </a:lnTo>
                <a:lnTo>
                  <a:pt x="44576" y="135094"/>
                </a:lnTo>
                <a:lnTo>
                  <a:pt x="43624" y="140204"/>
                </a:lnTo>
                <a:lnTo>
                  <a:pt x="43201" y="145122"/>
                </a:lnTo>
                <a:lnTo>
                  <a:pt x="43012" y="149953"/>
                </a:lnTo>
                <a:lnTo>
                  <a:pt x="42962" y="152352"/>
                </a:lnTo>
                <a:lnTo>
                  <a:pt x="43723" y="154746"/>
                </a:lnTo>
                <a:lnTo>
                  <a:pt x="46684" y="159522"/>
                </a:lnTo>
                <a:lnTo>
                  <a:pt x="49022" y="162881"/>
                </a:lnTo>
                <a:lnTo>
                  <a:pt x="50143" y="163353"/>
                </a:lnTo>
                <a:lnTo>
                  <a:pt x="55515" y="164016"/>
                </a:lnTo>
                <a:lnTo>
                  <a:pt x="59863" y="164171"/>
                </a:lnTo>
                <a:lnTo>
                  <a:pt x="70565" y="164259"/>
                </a:lnTo>
                <a:lnTo>
                  <a:pt x="74825" y="163477"/>
                </a:lnTo>
                <a:lnTo>
                  <a:pt x="79252" y="162162"/>
                </a:lnTo>
                <a:lnTo>
                  <a:pt x="83791" y="160492"/>
                </a:lnTo>
                <a:lnTo>
                  <a:pt x="87610" y="158585"/>
                </a:lnTo>
                <a:lnTo>
                  <a:pt x="93971" y="154349"/>
                </a:lnTo>
                <a:lnTo>
                  <a:pt x="98366" y="152108"/>
                </a:lnTo>
                <a:lnTo>
                  <a:pt x="103677" y="149821"/>
                </a:lnTo>
                <a:lnTo>
                  <a:pt x="109599" y="147502"/>
                </a:lnTo>
                <a:lnTo>
                  <a:pt x="115135" y="145162"/>
                </a:lnTo>
                <a:lnTo>
                  <a:pt x="125519" y="140446"/>
                </a:lnTo>
                <a:lnTo>
                  <a:pt x="140290" y="133328"/>
                </a:lnTo>
                <a:lnTo>
                  <a:pt x="145914" y="130951"/>
                </a:lnTo>
                <a:lnTo>
                  <a:pt x="152044" y="128572"/>
                </a:lnTo>
                <a:lnTo>
                  <a:pt x="158513" y="126192"/>
                </a:lnTo>
                <a:lnTo>
                  <a:pt x="164413" y="123812"/>
                </a:lnTo>
                <a:lnTo>
                  <a:pt x="169933" y="121432"/>
                </a:lnTo>
                <a:lnTo>
                  <a:pt x="180301" y="116670"/>
                </a:lnTo>
                <a:lnTo>
                  <a:pt x="190200" y="111908"/>
                </a:lnTo>
                <a:lnTo>
                  <a:pt x="194269" y="109527"/>
                </a:lnTo>
                <a:lnTo>
                  <a:pt x="197775" y="107146"/>
                </a:lnTo>
                <a:lnTo>
                  <a:pt x="200906" y="104764"/>
                </a:lnTo>
                <a:lnTo>
                  <a:pt x="202993" y="102383"/>
                </a:lnTo>
                <a:lnTo>
                  <a:pt x="204385" y="100002"/>
                </a:lnTo>
                <a:lnTo>
                  <a:pt x="207168" y="928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790"/>
          <p:cNvSpPr/>
          <p:nvPr/>
        </p:nvSpPr>
        <p:spPr>
          <a:xfrm>
            <a:off x="3643312" y="1460631"/>
            <a:ext cx="157164" cy="203863"/>
          </a:xfrm>
          <a:custGeom>
            <a:avLst/>
            <a:gdLst/>
            <a:ahLst/>
            <a:cxnLst/>
            <a:rect l="0" t="0" r="0" b="0"/>
            <a:pathLst>
              <a:path w="157164" h="203863">
                <a:moveTo>
                  <a:pt x="0" y="10981"/>
                </a:moveTo>
                <a:lnTo>
                  <a:pt x="0" y="38174"/>
                </a:lnTo>
                <a:lnTo>
                  <a:pt x="2117" y="41058"/>
                </a:lnTo>
                <a:lnTo>
                  <a:pt x="3792" y="42939"/>
                </a:lnTo>
                <a:lnTo>
                  <a:pt x="4909" y="45780"/>
                </a:lnTo>
                <a:lnTo>
                  <a:pt x="5654" y="49262"/>
                </a:lnTo>
                <a:lnTo>
                  <a:pt x="6151" y="53170"/>
                </a:lnTo>
                <a:lnTo>
                  <a:pt x="7276" y="56570"/>
                </a:lnTo>
                <a:lnTo>
                  <a:pt x="10642" y="62463"/>
                </a:lnTo>
                <a:lnTo>
                  <a:pt x="14361" y="67805"/>
                </a:lnTo>
                <a:lnTo>
                  <a:pt x="17760" y="71426"/>
                </a:lnTo>
                <a:lnTo>
                  <a:pt x="19777" y="72709"/>
                </a:lnTo>
                <a:lnTo>
                  <a:pt x="24136" y="74134"/>
                </a:lnTo>
                <a:lnTo>
                  <a:pt x="28719" y="76885"/>
                </a:lnTo>
                <a:lnTo>
                  <a:pt x="31052" y="78729"/>
                </a:lnTo>
                <a:lnTo>
                  <a:pt x="33401" y="79959"/>
                </a:lnTo>
                <a:lnTo>
                  <a:pt x="38129" y="81325"/>
                </a:lnTo>
                <a:lnTo>
                  <a:pt x="42875" y="81933"/>
                </a:lnTo>
                <a:lnTo>
                  <a:pt x="47631" y="82203"/>
                </a:lnTo>
                <a:lnTo>
                  <a:pt x="52390" y="82323"/>
                </a:lnTo>
                <a:lnTo>
                  <a:pt x="66675" y="82410"/>
                </a:lnTo>
                <a:lnTo>
                  <a:pt x="68263" y="81619"/>
                </a:lnTo>
                <a:lnTo>
                  <a:pt x="69321" y="80298"/>
                </a:lnTo>
                <a:lnTo>
                  <a:pt x="70027" y="78624"/>
                </a:lnTo>
                <a:lnTo>
                  <a:pt x="71291" y="77507"/>
                </a:lnTo>
                <a:lnTo>
                  <a:pt x="72927" y="76763"/>
                </a:lnTo>
                <a:lnTo>
                  <a:pt x="74812" y="76267"/>
                </a:lnTo>
                <a:lnTo>
                  <a:pt x="79022" y="73599"/>
                </a:lnTo>
                <a:lnTo>
                  <a:pt x="81257" y="71776"/>
                </a:lnTo>
                <a:lnTo>
                  <a:pt x="83540" y="70561"/>
                </a:lnTo>
                <a:lnTo>
                  <a:pt x="88194" y="69211"/>
                </a:lnTo>
                <a:lnTo>
                  <a:pt x="89752" y="68057"/>
                </a:lnTo>
                <a:lnTo>
                  <a:pt x="90791" y="66494"/>
                </a:lnTo>
                <a:lnTo>
                  <a:pt x="91484" y="64659"/>
                </a:lnTo>
                <a:lnTo>
                  <a:pt x="94370" y="60502"/>
                </a:lnTo>
                <a:lnTo>
                  <a:pt x="96251" y="58283"/>
                </a:lnTo>
                <a:lnTo>
                  <a:pt x="97505" y="56009"/>
                </a:lnTo>
                <a:lnTo>
                  <a:pt x="98898" y="51367"/>
                </a:lnTo>
                <a:lnTo>
                  <a:pt x="99517" y="46657"/>
                </a:lnTo>
                <a:lnTo>
                  <a:pt x="99792" y="41918"/>
                </a:lnTo>
                <a:lnTo>
                  <a:pt x="99914" y="37166"/>
                </a:lnTo>
                <a:lnTo>
                  <a:pt x="100013" y="463"/>
                </a:lnTo>
                <a:lnTo>
                  <a:pt x="100807" y="0"/>
                </a:lnTo>
                <a:lnTo>
                  <a:pt x="102129" y="486"/>
                </a:lnTo>
                <a:lnTo>
                  <a:pt x="106163" y="3175"/>
                </a:lnTo>
                <a:lnTo>
                  <a:pt x="106494" y="4190"/>
                </a:lnTo>
                <a:lnTo>
                  <a:pt x="106960" y="9410"/>
                </a:lnTo>
                <a:lnTo>
                  <a:pt x="107069" y="13722"/>
                </a:lnTo>
                <a:lnTo>
                  <a:pt x="107148" y="31474"/>
                </a:lnTo>
                <a:lnTo>
                  <a:pt x="107945" y="35755"/>
                </a:lnTo>
                <a:lnTo>
                  <a:pt x="109270" y="40197"/>
                </a:lnTo>
                <a:lnTo>
                  <a:pt x="110947" y="44746"/>
                </a:lnTo>
                <a:lnTo>
                  <a:pt x="112064" y="48572"/>
                </a:lnTo>
                <a:lnTo>
                  <a:pt x="113306" y="54940"/>
                </a:lnTo>
                <a:lnTo>
                  <a:pt x="114431" y="58544"/>
                </a:lnTo>
                <a:lnTo>
                  <a:pt x="115975" y="62533"/>
                </a:lnTo>
                <a:lnTo>
                  <a:pt x="117798" y="66780"/>
                </a:lnTo>
                <a:lnTo>
                  <a:pt x="119013" y="71199"/>
                </a:lnTo>
                <a:lnTo>
                  <a:pt x="119824" y="75733"/>
                </a:lnTo>
                <a:lnTo>
                  <a:pt x="120363" y="80343"/>
                </a:lnTo>
                <a:lnTo>
                  <a:pt x="121517" y="85003"/>
                </a:lnTo>
                <a:lnTo>
                  <a:pt x="123080" y="89698"/>
                </a:lnTo>
                <a:lnTo>
                  <a:pt x="124916" y="94415"/>
                </a:lnTo>
                <a:lnTo>
                  <a:pt x="126140" y="99148"/>
                </a:lnTo>
                <a:lnTo>
                  <a:pt x="126956" y="103890"/>
                </a:lnTo>
                <a:lnTo>
                  <a:pt x="127500" y="108639"/>
                </a:lnTo>
                <a:lnTo>
                  <a:pt x="127862" y="112599"/>
                </a:lnTo>
                <a:lnTo>
                  <a:pt x="128104" y="116033"/>
                </a:lnTo>
                <a:lnTo>
                  <a:pt x="128265" y="119115"/>
                </a:lnTo>
                <a:lnTo>
                  <a:pt x="129167" y="122758"/>
                </a:lnTo>
                <a:lnTo>
                  <a:pt x="130561" y="126774"/>
                </a:lnTo>
                <a:lnTo>
                  <a:pt x="132285" y="131039"/>
                </a:lnTo>
                <a:lnTo>
                  <a:pt x="133433" y="135470"/>
                </a:lnTo>
                <a:lnTo>
                  <a:pt x="134200" y="140011"/>
                </a:lnTo>
                <a:lnTo>
                  <a:pt x="134710" y="144626"/>
                </a:lnTo>
                <a:lnTo>
                  <a:pt x="135844" y="149290"/>
                </a:lnTo>
                <a:lnTo>
                  <a:pt x="137394" y="153987"/>
                </a:lnTo>
                <a:lnTo>
                  <a:pt x="139221" y="158706"/>
                </a:lnTo>
                <a:lnTo>
                  <a:pt x="140439" y="162645"/>
                </a:lnTo>
                <a:lnTo>
                  <a:pt x="141251" y="166066"/>
                </a:lnTo>
                <a:lnTo>
                  <a:pt x="142153" y="171983"/>
                </a:lnTo>
                <a:lnTo>
                  <a:pt x="142554" y="177258"/>
                </a:lnTo>
                <a:lnTo>
                  <a:pt x="142732" y="182248"/>
                </a:lnTo>
                <a:lnTo>
                  <a:pt x="142780" y="184691"/>
                </a:lnTo>
                <a:lnTo>
                  <a:pt x="143605" y="187112"/>
                </a:lnTo>
                <a:lnTo>
                  <a:pt x="146639" y="191920"/>
                </a:lnTo>
                <a:lnTo>
                  <a:pt x="148517" y="196703"/>
                </a:lnTo>
                <a:lnTo>
                  <a:pt x="149931" y="203443"/>
                </a:lnTo>
                <a:lnTo>
                  <a:pt x="152097" y="203676"/>
                </a:lnTo>
                <a:lnTo>
                  <a:pt x="157163" y="2038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791"/>
          <p:cNvSpPr/>
          <p:nvPr/>
        </p:nvSpPr>
        <p:spPr>
          <a:xfrm>
            <a:off x="3814762" y="1443037"/>
            <a:ext cx="114168" cy="264320"/>
          </a:xfrm>
          <a:custGeom>
            <a:avLst/>
            <a:gdLst/>
            <a:ahLst/>
            <a:cxnLst/>
            <a:rect l="0" t="0" r="0" b="0"/>
            <a:pathLst>
              <a:path w="114168" h="264320">
                <a:moveTo>
                  <a:pt x="0" y="0"/>
                </a:moveTo>
                <a:lnTo>
                  <a:pt x="10642" y="0"/>
                </a:lnTo>
                <a:lnTo>
                  <a:pt x="13445" y="794"/>
                </a:lnTo>
                <a:lnTo>
                  <a:pt x="16901" y="2117"/>
                </a:lnTo>
                <a:lnTo>
                  <a:pt x="20792" y="3792"/>
                </a:lnTo>
                <a:lnTo>
                  <a:pt x="24974" y="4910"/>
                </a:lnTo>
                <a:lnTo>
                  <a:pt x="29349" y="5654"/>
                </a:lnTo>
                <a:lnTo>
                  <a:pt x="33854" y="6151"/>
                </a:lnTo>
                <a:lnTo>
                  <a:pt x="38444" y="8069"/>
                </a:lnTo>
                <a:lnTo>
                  <a:pt x="43092" y="10936"/>
                </a:lnTo>
                <a:lnTo>
                  <a:pt x="47778" y="14434"/>
                </a:lnTo>
                <a:lnTo>
                  <a:pt x="53284" y="17560"/>
                </a:lnTo>
                <a:lnTo>
                  <a:pt x="59335" y="20438"/>
                </a:lnTo>
                <a:lnTo>
                  <a:pt x="65751" y="23150"/>
                </a:lnTo>
                <a:lnTo>
                  <a:pt x="70821" y="26546"/>
                </a:lnTo>
                <a:lnTo>
                  <a:pt x="74995" y="30397"/>
                </a:lnTo>
                <a:lnTo>
                  <a:pt x="78572" y="34552"/>
                </a:lnTo>
                <a:lnTo>
                  <a:pt x="82544" y="38910"/>
                </a:lnTo>
                <a:lnTo>
                  <a:pt x="91191" y="47985"/>
                </a:lnTo>
                <a:lnTo>
                  <a:pt x="94925" y="53421"/>
                </a:lnTo>
                <a:lnTo>
                  <a:pt x="98208" y="59427"/>
                </a:lnTo>
                <a:lnTo>
                  <a:pt x="106622" y="77139"/>
                </a:lnTo>
                <a:lnTo>
                  <a:pt x="109181" y="82382"/>
                </a:lnTo>
                <a:lnTo>
                  <a:pt x="110887" y="88259"/>
                </a:lnTo>
                <a:lnTo>
                  <a:pt x="112025" y="94558"/>
                </a:lnTo>
                <a:lnTo>
                  <a:pt x="112783" y="101139"/>
                </a:lnTo>
                <a:lnTo>
                  <a:pt x="113289" y="107907"/>
                </a:lnTo>
                <a:lnTo>
                  <a:pt x="113626" y="114801"/>
                </a:lnTo>
                <a:lnTo>
                  <a:pt x="114000" y="128810"/>
                </a:lnTo>
                <a:lnTo>
                  <a:pt x="114167" y="142974"/>
                </a:lnTo>
                <a:lnTo>
                  <a:pt x="112624" y="150085"/>
                </a:lnTo>
                <a:lnTo>
                  <a:pt x="110007" y="157206"/>
                </a:lnTo>
                <a:lnTo>
                  <a:pt x="100857" y="176490"/>
                </a:lnTo>
                <a:lnTo>
                  <a:pt x="98195" y="181954"/>
                </a:lnTo>
                <a:lnTo>
                  <a:pt x="94832" y="187977"/>
                </a:lnTo>
                <a:lnTo>
                  <a:pt x="91003" y="194375"/>
                </a:lnTo>
                <a:lnTo>
                  <a:pt x="86862" y="201021"/>
                </a:lnTo>
                <a:lnTo>
                  <a:pt x="83308" y="207039"/>
                </a:lnTo>
                <a:lnTo>
                  <a:pt x="80145" y="212638"/>
                </a:lnTo>
                <a:lnTo>
                  <a:pt x="74514" y="223094"/>
                </a:lnTo>
                <a:lnTo>
                  <a:pt x="69365" y="233032"/>
                </a:lnTo>
                <a:lnTo>
                  <a:pt x="66087" y="237904"/>
                </a:lnTo>
                <a:lnTo>
                  <a:pt x="62315" y="242741"/>
                </a:lnTo>
                <a:lnTo>
                  <a:pt x="58212" y="247552"/>
                </a:lnTo>
                <a:lnTo>
                  <a:pt x="54683" y="251553"/>
                </a:lnTo>
                <a:lnTo>
                  <a:pt x="44576" y="262481"/>
                </a:lnTo>
                <a:lnTo>
                  <a:pt x="43211" y="263094"/>
                </a:lnTo>
                <a:lnTo>
                  <a:pt x="41508" y="263502"/>
                </a:lnTo>
                <a:lnTo>
                  <a:pt x="35719" y="2643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792"/>
          <p:cNvSpPr/>
          <p:nvPr/>
        </p:nvSpPr>
        <p:spPr>
          <a:xfrm>
            <a:off x="3957637" y="1407434"/>
            <a:ext cx="150020" cy="113882"/>
          </a:xfrm>
          <a:custGeom>
            <a:avLst/>
            <a:gdLst/>
            <a:ahLst/>
            <a:cxnLst/>
            <a:rect l="0" t="0" r="0" b="0"/>
            <a:pathLst>
              <a:path w="150020" h="113882">
                <a:moveTo>
                  <a:pt x="0" y="28459"/>
                </a:moveTo>
                <a:lnTo>
                  <a:pt x="10642" y="17817"/>
                </a:lnTo>
                <a:lnTo>
                  <a:pt x="12651" y="16602"/>
                </a:lnTo>
                <a:lnTo>
                  <a:pt x="17000" y="15252"/>
                </a:lnTo>
                <a:lnTo>
                  <a:pt x="21579" y="12535"/>
                </a:lnTo>
                <a:lnTo>
                  <a:pt x="23911" y="10699"/>
                </a:lnTo>
                <a:lnTo>
                  <a:pt x="26259" y="8682"/>
                </a:lnTo>
                <a:lnTo>
                  <a:pt x="28618" y="6543"/>
                </a:lnTo>
                <a:lnTo>
                  <a:pt x="30985" y="4324"/>
                </a:lnTo>
                <a:lnTo>
                  <a:pt x="34151" y="2844"/>
                </a:lnTo>
                <a:lnTo>
                  <a:pt x="37848" y="1857"/>
                </a:lnTo>
                <a:lnTo>
                  <a:pt x="41901" y="1199"/>
                </a:lnTo>
                <a:lnTo>
                  <a:pt x="45396" y="761"/>
                </a:lnTo>
                <a:lnTo>
                  <a:pt x="48521" y="469"/>
                </a:lnTo>
                <a:lnTo>
                  <a:pt x="51397" y="274"/>
                </a:lnTo>
                <a:lnTo>
                  <a:pt x="54108" y="144"/>
                </a:lnTo>
                <a:lnTo>
                  <a:pt x="59237" y="0"/>
                </a:lnTo>
                <a:lnTo>
                  <a:pt x="62511" y="755"/>
                </a:lnTo>
                <a:lnTo>
                  <a:pt x="66280" y="2052"/>
                </a:lnTo>
                <a:lnTo>
                  <a:pt x="70381" y="3711"/>
                </a:lnTo>
                <a:lnTo>
                  <a:pt x="73114" y="5610"/>
                </a:lnTo>
                <a:lnTo>
                  <a:pt x="74937" y="7670"/>
                </a:lnTo>
                <a:lnTo>
                  <a:pt x="76151" y="9838"/>
                </a:lnTo>
                <a:lnTo>
                  <a:pt x="77755" y="11282"/>
                </a:lnTo>
                <a:lnTo>
                  <a:pt x="79618" y="12245"/>
                </a:lnTo>
                <a:lnTo>
                  <a:pt x="81654" y="12888"/>
                </a:lnTo>
                <a:lnTo>
                  <a:pt x="83011" y="14109"/>
                </a:lnTo>
                <a:lnTo>
                  <a:pt x="83915" y="15718"/>
                </a:lnTo>
                <a:lnTo>
                  <a:pt x="84518" y="17584"/>
                </a:lnTo>
                <a:lnTo>
                  <a:pt x="85715" y="19621"/>
                </a:lnTo>
                <a:lnTo>
                  <a:pt x="87306" y="21774"/>
                </a:lnTo>
                <a:lnTo>
                  <a:pt x="89160" y="24002"/>
                </a:lnTo>
                <a:lnTo>
                  <a:pt x="90396" y="26282"/>
                </a:lnTo>
                <a:lnTo>
                  <a:pt x="91221" y="28595"/>
                </a:lnTo>
                <a:lnTo>
                  <a:pt x="91770" y="30931"/>
                </a:lnTo>
                <a:lnTo>
                  <a:pt x="91342" y="33282"/>
                </a:lnTo>
                <a:lnTo>
                  <a:pt x="90263" y="35643"/>
                </a:lnTo>
                <a:lnTo>
                  <a:pt x="88751" y="38011"/>
                </a:lnTo>
                <a:lnTo>
                  <a:pt x="86949" y="40383"/>
                </a:lnTo>
                <a:lnTo>
                  <a:pt x="84953" y="42759"/>
                </a:lnTo>
                <a:lnTo>
                  <a:pt x="82829" y="45136"/>
                </a:lnTo>
                <a:lnTo>
                  <a:pt x="81413" y="48308"/>
                </a:lnTo>
                <a:lnTo>
                  <a:pt x="80469" y="52011"/>
                </a:lnTo>
                <a:lnTo>
                  <a:pt x="79840" y="56066"/>
                </a:lnTo>
                <a:lnTo>
                  <a:pt x="78627" y="59564"/>
                </a:lnTo>
                <a:lnTo>
                  <a:pt x="77024" y="62690"/>
                </a:lnTo>
                <a:lnTo>
                  <a:pt x="75162" y="65567"/>
                </a:lnTo>
                <a:lnTo>
                  <a:pt x="73127" y="68279"/>
                </a:lnTo>
                <a:lnTo>
                  <a:pt x="70976" y="70881"/>
                </a:lnTo>
                <a:lnTo>
                  <a:pt x="68749" y="73409"/>
                </a:lnTo>
                <a:lnTo>
                  <a:pt x="67264" y="75888"/>
                </a:lnTo>
                <a:lnTo>
                  <a:pt x="66274" y="78335"/>
                </a:lnTo>
                <a:lnTo>
                  <a:pt x="65614" y="80760"/>
                </a:lnTo>
                <a:lnTo>
                  <a:pt x="65174" y="83170"/>
                </a:lnTo>
                <a:lnTo>
                  <a:pt x="64881" y="85571"/>
                </a:lnTo>
                <a:lnTo>
                  <a:pt x="64685" y="87965"/>
                </a:lnTo>
                <a:lnTo>
                  <a:pt x="64555" y="90355"/>
                </a:lnTo>
                <a:lnTo>
                  <a:pt x="64328" y="98483"/>
                </a:lnTo>
                <a:lnTo>
                  <a:pt x="64297" y="105923"/>
                </a:lnTo>
                <a:lnTo>
                  <a:pt x="65089" y="106296"/>
                </a:lnTo>
                <a:lnTo>
                  <a:pt x="68087" y="106710"/>
                </a:lnTo>
                <a:lnTo>
                  <a:pt x="69998" y="107614"/>
                </a:lnTo>
                <a:lnTo>
                  <a:pt x="74237" y="110735"/>
                </a:lnTo>
                <a:lnTo>
                  <a:pt x="77294" y="113162"/>
                </a:lnTo>
                <a:lnTo>
                  <a:pt x="80126" y="113730"/>
                </a:lnTo>
                <a:lnTo>
                  <a:pt x="81992" y="113881"/>
                </a:lnTo>
                <a:lnTo>
                  <a:pt x="84824" y="113189"/>
                </a:lnTo>
                <a:lnTo>
                  <a:pt x="88299" y="111933"/>
                </a:lnTo>
                <a:lnTo>
                  <a:pt x="92204" y="110302"/>
                </a:lnTo>
                <a:lnTo>
                  <a:pt x="95600" y="109215"/>
                </a:lnTo>
                <a:lnTo>
                  <a:pt x="98659" y="108490"/>
                </a:lnTo>
                <a:lnTo>
                  <a:pt x="101491" y="108007"/>
                </a:lnTo>
                <a:lnTo>
                  <a:pt x="104173" y="107685"/>
                </a:lnTo>
                <a:lnTo>
                  <a:pt x="106755" y="107470"/>
                </a:lnTo>
                <a:lnTo>
                  <a:pt x="109270" y="107327"/>
                </a:lnTo>
                <a:lnTo>
                  <a:pt x="116298" y="107168"/>
                </a:lnTo>
                <a:lnTo>
                  <a:pt x="150019" y="1070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793"/>
          <p:cNvSpPr/>
          <p:nvPr/>
        </p:nvSpPr>
        <p:spPr>
          <a:xfrm>
            <a:off x="4286250" y="1600200"/>
            <a:ext cx="192882" cy="7118"/>
          </a:xfrm>
          <a:custGeom>
            <a:avLst/>
            <a:gdLst/>
            <a:ahLst/>
            <a:cxnLst/>
            <a:rect l="0" t="0" r="0" b="0"/>
            <a:pathLst>
              <a:path w="192882" h="7118">
                <a:moveTo>
                  <a:pt x="0" y="0"/>
                </a:moveTo>
                <a:lnTo>
                  <a:pt x="6150" y="0"/>
                </a:lnTo>
                <a:lnTo>
                  <a:pt x="7275" y="793"/>
                </a:lnTo>
                <a:lnTo>
                  <a:pt x="8819" y="2116"/>
                </a:lnTo>
                <a:lnTo>
                  <a:pt x="13207" y="6150"/>
                </a:lnTo>
                <a:lnTo>
                  <a:pt x="14361" y="6481"/>
                </a:lnTo>
                <a:lnTo>
                  <a:pt x="15924" y="6702"/>
                </a:lnTo>
                <a:lnTo>
                  <a:pt x="17760" y="6849"/>
                </a:lnTo>
                <a:lnTo>
                  <a:pt x="20571" y="6947"/>
                </a:lnTo>
                <a:lnTo>
                  <a:pt x="34373" y="7104"/>
                </a:lnTo>
                <a:lnTo>
                  <a:pt x="37203" y="7117"/>
                </a:lnTo>
                <a:lnTo>
                  <a:pt x="41470" y="6332"/>
                </a:lnTo>
                <a:lnTo>
                  <a:pt x="46697" y="5015"/>
                </a:lnTo>
                <a:lnTo>
                  <a:pt x="52562" y="3343"/>
                </a:lnTo>
                <a:lnTo>
                  <a:pt x="57267" y="2229"/>
                </a:lnTo>
                <a:lnTo>
                  <a:pt x="61196" y="1486"/>
                </a:lnTo>
                <a:lnTo>
                  <a:pt x="64610" y="990"/>
                </a:lnTo>
                <a:lnTo>
                  <a:pt x="69267" y="660"/>
                </a:lnTo>
                <a:lnTo>
                  <a:pt x="74753" y="440"/>
                </a:lnTo>
                <a:lnTo>
                  <a:pt x="91734" y="130"/>
                </a:lnTo>
                <a:lnTo>
                  <a:pt x="19288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794"/>
          <p:cNvSpPr/>
          <p:nvPr/>
        </p:nvSpPr>
        <p:spPr>
          <a:xfrm>
            <a:off x="4586287" y="1435893"/>
            <a:ext cx="185739" cy="89842"/>
          </a:xfrm>
          <a:custGeom>
            <a:avLst/>
            <a:gdLst/>
            <a:ahLst/>
            <a:cxnLst/>
            <a:rect l="0" t="0" r="0" b="0"/>
            <a:pathLst>
              <a:path w="185739" h="89842">
                <a:moveTo>
                  <a:pt x="21431" y="0"/>
                </a:moveTo>
                <a:lnTo>
                  <a:pt x="21431" y="41903"/>
                </a:lnTo>
                <a:lnTo>
                  <a:pt x="20638" y="45398"/>
                </a:lnTo>
                <a:lnTo>
                  <a:pt x="19315" y="48522"/>
                </a:lnTo>
                <a:lnTo>
                  <a:pt x="17639" y="51398"/>
                </a:lnTo>
                <a:lnTo>
                  <a:pt x="15728" y="54109"/>
                </a:lnTo>
                <a:lnTo>
                  <a:pt x="13660" y="56710"/>
                </a:lnTo>
                <a:lnTo>
                  <a:pt x="8431" y="62796"/>
                </a:lnTo>
                <a:lnTo>
                  <a:pt x="5599" y="65745"/>
                </a:lnTo>
                <a:lnTo>
                  <a:pt x="3733" y="67643"/>
                </a:lnTo>
                <a:lnTo>
                  <a:pt x="2489" y="69701"/>
                </a:lnTo>
                <a:lnTo>
                  <a:pt x="1659" y="71868"/>
                </a:lnTo>
                <a:lnTo>
                  <a:pt x="328" y="77255"/>
                </a:lnTo>
                <a:lnTo>
                  <a:pt x="219" y="78491"/>
                </a:lnTo>
                <a:lnTo>
                  <a:pt x="146" y="80109"/>
                </a:lnTo>
                <a:lnTo>
                  <a:pt x="1" y="85696"/>
                </a:lnTo>
                <a:lnTo>
                  <a:pt x="0" y="87838"/>
                </a:lnTo>
                <a:lnTo>
                  <a:pt x="0" y="89515"/>
                </a:lnTo>
                <a:lnTo>
                  <a:pt x="794" y="89839"/>
                </a:lnTo>
                <a:lnTo>
                  <a:pt x="2117" y="89262"/>
                </a:lnTo>
                <a:lnTo>
                  <a:pt x="3792" y="88083"/>
                </a:lnTo>
                <a:lnTo>
                  <a:pt x="7771" y="86773"/>
                </a:lnTo>
                <a:lnTo>
                  <a:pt x="12185" y="86191"/>
                </a:lnTo>
                <a:lnTo>
                  <a:pt x="16792" y="85932"/>
                </a:lnTo>
                <a:lnTo>
                  <a:pt x="21486" y="85817"/>
                </a:lnTo>
                <a:lnTo>
                  <a:pt x="159239" y="85725"/>
                </a:lnTo>
                <a:lnTo>
                  <a:pt x="161722" y="86519"/>
                </a:lnTo>
                <a:lnTo>
                  <a:pt x="164171" y="87842"/>
                </a:lnTo>
                <a:lnTo>
                  <a:pt x="166598" y="89518"/>
                </a:lnTo>
                <a:lnTo>
                  <a:pt x="169009" y="89841"/>
                </a:lnTo>
                <a:lnTo>
                  <a:pt x="171410" y="89263"/>
                </a:lnTo>
                <a:lnTo>
                  <a:pt x="177175" y="86424"/>
                </a:lnTo>
                <a:lnTo>
                  <a:pt x="181966" y="85932"/>
                </a:lnTo>
                <a:lnTo>
                  <a:pt x="183223" y="85070"/>
                </a:lnTo>
                <a:lnTo>
                  <a:pt x="184061" y="83701"/>
                </a:lnTo>
                <a:lnTo>
                  <a:pt x="185738" y="7858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795"/>
          <p:cNvSpPr/>
          <p:nvPr/>
        </p:nvSpPr>
        <p:spPr>
          <a:xfrm>
            <a:off x="4693443" y="1450181"/>
            <a:ext cx="42864" cy="207170"/>
          </a:xfrm>
          <a:custGeom>
            <a:avLst/>
            <a:gdLst/>
            <a:ahLst/>
            <a:cxnLst/>
            <a:rect l="0" t="0" r="0" b="0"/>
            <a:pathLst>
              <a:path w="42864" h="207170">
                <a:moveTo>
                  <a:pt x="0" y="0"/>
                </a:moveTo>
                <a:lnTo>
                  <a:pt x="0" y="3792"/>
                </a:lnTo>
                <a:lnTo>
                  <a:pt x="794" y="5703"/>
                </a:lnTo>
                <a:lnTo>
                  <a:pt x="2117" y="7771"/>
                </a:lnTo>
                <a:lnTo>
                  <a:pt x="3793" y="9943"/>
                </a:lnTo>
                <a:lnTo>
                  <a:pt x="4910" y="12979"/>
                </a:lnTo>
                <a:lnTo>
                  <a:pt x="5655" y="16590"/>
                </a:lnTo>
                <a:lnTo>
                  <a:pt x="6151" y="20585"/>
                </a:lnTo>
                <a:lnTo>
                  <a:pt x="6482" y="24836"/>
                </a:lnTo>
                <a:lnTo>
                  <a:pt x="6703" y="29257"/>
                </a:lnTo>
                <a:lnTo>
                  <a:pt x="6850" y="33792"/>
                </a:lnTo>
                <a:lnTo>
                  <a:pt x="7742" y="37609"/>
                </a:lnTo>
                <a:lnTo>
                  <a:pt x="9130" y="40948"/>
                </a:lnTo>
                <a:lnTo>
                  <a:pt x="10849" y="43967"/>
                </a:lnTo>
                <a:lnTo>
                  <a:pt x="11996" y="47568"/>
                </a:lnTo>
                <a:lnTo>
                  <a:pt x="12760" y="51556"/>
                </a:lnTo>
                <a:lnTo>
                  <a:pt x="13269" y="55802"/>
                </a:lnTo>
                <a:lnTo>
                  <a:pt x="13608" y="61013"/>
                </a:lnTo>
                <a:lnTo>
                  <a:pt x="13835" y="66869"/>
                </a:lnTo>
                <a:lnTo>
                  <a:pt x="14154" y="84371"/>
                </a:lnTo>
                <a:lnTo>
                  <a:pt x="14288" y="170061"/>
                </a:lnTo>
                <a:lnTo>
                  <a:pt x="15082" y="173699"/>
                </a:lnTo>
                <a:lnTo>
                  <a:pt x="16405" y="176918"/>
                </a:lnTo>
                <a:lnTo>
                  <a:pt x="18080" y="179858"/>
                </a:lnTo>
                <a:lnTo>
                  <a:pt x="19198" y="182611"/>
                </a:lnTo>
                <a:lnTo>
                  <a:pt x="20439" y="187788"/>
                </a:lnTo>
                <a:lnTo>
                  <a:pt x="21563" y="190279"/>
                </a:lnTo>
                <a:lnTo>
                  <a:pt x="23107" y="192734"/>
                </a:lnTo>
                <a:lnTo>
                  <a:pt x="27495" y="198585"/>
                </a:lnTo>
                <a:lnTo>
                  <a:pt x="28095" y="201501"/>
                </a:lnTo>
                <a:lnTo>
                  <a:pt x="28255" y="203390"/>
                </a:lnTo>
                <a:lnTo>
                  <a:pt x="29155" y="204650"/>
                </a:lnTo>
                <a:lnTo>
                  <a:pt x="30550" y="205489"/>
                </a:lnTo>
                <a:lnTo>
                  <a:pt x="34698" y="206837"/>
                </a:lnTo>
                <a:lnTo>
                  <a:pt x="35832" y="206947"/>
                </a:lnTo>
                <a:lnTo>
                  <a:pt x="37382" y="207021"/>
                </a:lnTo>
                <a:lnTo>
                  <a:pt x="42863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796"/>
          <p:cNvSpPr/>
          <p:nvPr/>
        </p:nvSpPr>
        <p:spPr>
          <a:xfrm>
            <a:off x="4829204" y="1393031"/>
            <a:ext cx="121415" cy="285751"/>
          </a:xfrm>
          <a:custGeom>
            <a:avLst/>
            <a:gdLst/>
            <a:ahLst/>
            <a:cxnLst/>
            <a:rect l="0" t="0" r="0" b="0"/>
            <a:pathLst>
              <a:path w="121415" h="285751">
                <a:moveTo>
                  <a:pt x="99983" y="0"/>
                </a:moveTo>
                <a:lnTo>
                  <a:pt x="93832" y="0"/>
                </a:lnTo>
                <a:lnTo>
                  <a:pt x="93501" y="794"/>
                </a:lnTo>
                <a:lnTo>
                  <a:pt x="93133" y="3792"/>
                </a:lnTo>
                <a:lnTo>
                  <a:pt x="92242" y="4909"/>
                </a:lnTo>
                <a:lnTo>
                  <a:pt x="90854" y="5654"/>
                </a:lnTo>
                <a:lnTo>
                  <a:pt x="89134" y="6151"/>
                </a:lnTo>
                <a:lnTo>
                  <a:pt x="87194" y="7275"/>
                </a:lnTo>
                <a:lnTo>
                  <a:pt x="85107" y="8819"/>
                </a:lnTo>
                <a:lnTo>
                  <a:pt x="82922" y="10642"/>
                </a:lnTo>
                <a:lnTo>
                  <a:pt x="80672" y="12651"/>
                </a:lnTo>
                <a:lnTo>
                  <a:pt x="76054" y="16999"/>
                </a:lnTo>
                <a:lnTo>
                  <a:pt x="74505" y="20064"/>
                </a:lnTo>
                <a:lnTo>
                  <a:pt x="72785" y="27703"/>
                </a:lnTo>
                <a:lnTo>
                  <a:pt x="69903" y="34273"/>
                </a:lnTo>
                <a:lnTo>
                  <a:pt x="68024" y="37136"/>
                </a:lnTo>
                <a:lnTo>
                  <a:pt x="65977" y="40632"/>
                </a:lnTo>
                <a:lnTo>
                  <a:pt x="63818" y="44551"/>
                </a:lnTo>
                <a:lnTo>
                  <a:pt x="61586" y="48750"/>
                </a:lnTo>
                <a:lnTo>
                  <a:pt x="58510" y="53138"/>
                </a:lnTo>
                <a:lnTo>
                  <a:pt x="54872" y="57650"/>
                </a:lnTo>
                <a:lnTo>
                  <a:pt x="50859" y="62246"/>
                </a:lnTo>
                <a:lnTo>
                  <a:pt x="47390" y="66897"/>
                </a:lnTo>
                <a:lnTo>
                  <a:pt x="44284" y="71585"/>
                </a:lnTo>
                <a:lnTo>
                  <a:pt x="41418" y="76299"/>
                </a:lnTo>
                <a:lnTo>
                  <a:pt x="38715" y="81028"/>
                </a:lnTo>
                <a:lnTo>
                  <a:pt x="33595" y="90517"/>
                </a:lnTo>
                <a:lnTo>
                  <a:pt x="30324" y="95269"/>
                </a:lnTo>
                <a:lnTo>
                  <a:pt x="26556" y="100025"/>
                </a:lnTo>
                <a:lnTo>
                  <a:pt x="22457" y="104783"/>
                </a:lnTo>
                <a:lnTo>
                  <a:pt x="18930" y="109543"/>
                </a:lnTo>
                <a:lnTo>
                  <a:pt x="15785" y="114304"/>
                </a:lnTo>
                <a:lnTo>
                  <a:pt x="12895" y="119065"/>
                </a:lnTo>
                <a:lnTo>
                  <a:pt x="10968" y="123826"/>
                </a:lnTo>
                <a:lnTo>
                  <a:pt x="9684" y="128588"/>
                </a:lnTo>
                <a:lnTo>
                  <a:pt x="8827" y="133351"/>
                </a:lnTo>
                <a:lnTo>
                  <a:pt x="7463" y="138113"/>
                </a:lnTo>
                <a:lnTo>
                  <a:pt x="5759" y="142875"/>
                </a:lnTo>
                <a:lnTo>
                  <a:pt x="3829" y="147638"/>
                </a:lnTo>
                <a:lnTo>
                  <a:pt x="2543" y="152400"/>
                </a:lnTo>
                <a:lnTo>
                  <a:pt x="1686" y="157162"/>
                </a:lnTo>
                <a:lnTo>
                  <a:pt x="1114" y="161925"/>
                </a:lnTo>
                <a:lnTo>
                  <a:pt x="732" y="166687"/>
                </a:lnTo>
                <a:lnTo>
                  <a:pt x="479" y="171450"/>
                </a:lnTo>
                <a:lnTo>
                  <a:pt x="196" y="180975"/>
                </a:lnTo>
                <a:lnTo>
                  <a:pt x="0" y="204787"/>
                </a:lnTo>
                <a:lnTo>
                  <a:pt x="784" y="208756"/>
                </a:lnTo>
                <a:lnTo>
                  <a:pt x="3772" y="215282"/>
                </a:lnTo>
                <a:lnTo>
                  <a:pt x="5629" y="222945"/>
                </a:lnTo>
                <a:lnTo>
                  <a:pt x="6124" y="227211"/>
                </a:lnTo>
                <a:lnTo>
                  <a:pt x="7248" y="230849"/>
                </a:lnTo>
                <a:lnTo>
                  <a:pt x="10613" y="237008"/>
                </a:lnTo>
                <a:lnTo>
                  <a:pt x="12622" y="240555"/>
                </a:lnTo>
                <a:lnTo>
                  <a:pt x="16971" y="248730"/>
                </a:lnTo>
                <a:lnTo>
                  <a:pt x="19241" y="252339"/>
                </a:lnTo>
                <a:lnTo>
                  <a:pt x="21549" y="255538"/>
                </a:lnTo>
                <a:lnTo>
                  <a:pt x="23881" y="258465"/>
                </a:lnTo>
                <a:lnTo>
                  <a:pt x="26230" y="261210"/>
                </a:lnTo>
                <a:lnTo>
                  <a:pt x="28589" y="263834"/>
                </a:lnTo>
                <a:lnTo>
                  <a:pt x="30956" y="266377"/>
                </a:lnTo>
                <a:lnTo>
                  <a:pt x="33327" y="268072"/>
                </a:lnTo>
                <a:lnTo>
                  <a:pt x="35702" y="269202"/>
                </a:lnTo>
                <a:lnTo>
                  <a:pt x="38079" y="269955"/>
                </a:lnTo>
                <a:lnTo>
                  <a:pt x="41252" y="271251"/>
                </a:lnTo>
                <a:lnTo>
                  <a:pt x="44954" y="272909"/>
                </a:lnTo>
                <a:lnTo>
                  <a:pt x="49009" y="274808"/>
                </a:lnTo>
                <a:lnTo>
                  <a:pt x="52507" y="276074"/>
                </a:lnTo>
                <a:lnTo>
                  <a:pt x="55632" y="276918"/>
                </a:lnTo>
                <a:lnTo>
                  <a:pt x="58510" y="277481"/>
                </a:lnTo>
                <a:lnTo>
                  <a:pt x="61222" y="277856"/>
                </a:lnTo>
                <a:lnTo>
                  <a:pt x="63824" y="278106"/>
                </a:lnTo>
                <a:lnTo>
                  <a:pt x="66351" y="278273"/>
                </a:lnTo>
                <a:lnTo>
                  <a:pt x="69625" y="278384"/>
                </a:lnTo>
                <a:lnTo>
                  <a:pt x="81816" y="278540"/>
                </a:lnTo>
                <a:lnTo>
                  <a:pt x="109124" y="278603"/>
                </a:lnTo>
                <a:lnTo>
                  <a:pt x="111633" y="279398"/>
                </a:lnTo>
                <a:lnTo>
                  <a:pt x="114100" y="280722"/>
                </a:lnTo>
                <a:lnTo>
                  <a:pt x="121414" y="2857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797"/>
          <p:cNvSpPr/>
          <p:nvPr/>
        </p:nvSpPr>
        <p:spPr>
          <a:xfrm>
            <a:off x="5007768" y="1485900"/>
            <a:ext cx="35720" cy="171451"/>
          </a:xfrm>
          <a:custGeom>
            <a:avLst/>
            <a:gdLst/>
            <a:ahLst/>
            <a:cxnLst/>
            <a:rect l="0" t="0" r="0" b="0"/>
            <a:pathLst>
              <a:path w="35720" h="171451">
                <a:moveTo>
                  <a:pt x="0" y="0"/>
                </a:moveTo>
                <a:lnTo>
                  <a:pt x="0" y="23150"/>
                </a:lnTo>
                <a:lnTo>
                  <a:pt x="794" y="26546"/>
                </a:lnTo>
                <a:lnTo>
                  <a:pt x="2117" y="30397"/>
                </a:lnTo>
                <a:lnTo>
                  <a:pt x="3793" y="34552"/>
                </a:lnTo>
                <a:lnTo>
                  <a:pt x="5703" y="38910"/>
                </a:lnTo>
                <a:lnTo>
                  <a:pt x="9943" y="47984"/>
                </a:lnTo>
                <a:lnTo>
                  <a:pt x="11392" y="52627"/>
                </a:lnTo>
                <a:lnTo>
                  <a:pt x="12357" y="57310"/>
                </a:lnTo>
                <a:lnTo>
                  <a:pt x="13001" y="62019"/>
                </a:lnTo>
                <a:lnTo>
                  <a:pt x="13430" y="65952"/>
                </a:lnTo>
                <a:lnTo>
                  <a:pt x="13716" y="69368"/>
                </a:lnTo>
                <a:lnTo>
                  <a:pt x="13906" y="72439"/>
                </a:lnTo>
                <a:lnTo>
                  <a:pt x="14827" y="76074"/>
                </a:lnTo>
                <a:lnTo>
                  <a:pt x="16235" y="80084"/>
                </a:lnTo>
                <a:lnTo>
                  <a:pt x="17967" y="84346"/>
                </a:lnTo>
                <a:lnTo>
                  <a:pt x="19122" y="88774"/>
                </a:lnTo>
                <a:lnTo>
                  <a:pt x="19892" y="93314"/>
                </a:lnTo>
                <a:lnTo>
                  <a:pt x="20405" y="97928"/>
                </a:lnTo>
                <a:lnTo>
                  <a:pt x="20747" y="102591"/>
                </a:lnTo>
                <a:lnTo>
                  <a:pt x="20975" y="107288"/>
                </a:lnTo>
                <a:lnTo>
                  <a:pt x="21128" y="112006"/>
                </a:lnTo>
                <a:lnTo>
                  <a:pt x="22023" y="115946"/>
                </a:lnTo>
                <a:lnTo>
                  <a:pt x="23413" y="119366"/>
                </a:lnTo>
                <a:lnTo>
                  <a:pt x="25134" y="122440"/>
                </a:lnTo>
                <a:lnTo>
                  <a:pt x="26281" y="126076"/>
                </a:lnTo>
                <a:lnTo>
                  <a:pt x="27046" y="130088"/>
                </a:lnTo>
                <a:lnTo>
                  <a:pt x="27556" y="134350"/>
                </a:lnTo>
                <a:lnTo>
                  <a:pt x="27895" y="137985"/>
                </a:lnTo>
                <a:lnTo>
                  <a:pt x="28122" y="141203"/>
                </a:lnTo>
                <a:lnTo>
                  <a:pt x="28273" y="144141"/>
                </a:lnTo>
                <a:lnTo>
                  <a:pt x="29168" y="146894"/>
                </a:lnTo>
                <a:lnTo>
                  <a:pt x="30558" y="149523"/>
                </a:lnTo>
                <a:lnTo>
                  <a:pt x="32279" y="152069"/>
                </a:lnTo>
                <a:lnTo>
                  <a:pt x="33425" y="154561"/>
                </a:lnTo>
                <a:lnTo>
                  <a:pt x="34190" y="157015"/>
                </a:lnTo>
                <a:lnTo>
                  <a:pt x="35039" y="161859"/>
                </a:lnTo>
                <a:lnTo>
                  <a:pt x="35417" y="166658"/>
                </a:lnTo>
                <a:lnTo>
                  <a:pt x="35719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798"/>
          <p:cNvSpPr/>
          <p:nvPr/>
        </p:nvSpPr>
        <p:spPr>
          <a:xfrm>
            <a:off x="5129212" y="1464468"/>
            <a:ext cx="99683" cy="178595"/>
          </a:xfrm>
          <a:custGeom>
            <a:avLst/>
            <a:gdLst/>
            <a:ahLst/>
            <a:cxnLst/>
            <a:rect l="0" t="0" r="0" b="0"/>
            <a:pathLst>
              <a:path w="99683" h="178595">
                <a:moveTo>
                  <a:pt x="0" y="0"/>
                </a:moveTo>
                <a:lnTo>
                  <a:pt x="0" y="119151"/>
                </a:lnTo>
                <a:lnTo>
                  <a:pt x="794" y="123090"/>
                </a:lnTo>
                <a:lnTo>
                  <a:pt x="2117" y="126510"/>
                </a:lnTo>
                <a:lnTo>
                  <a:pt x="3792" y="129584"/>
                </a:lnTo>
                <a:lnTo>
                  <a:pt x="4910" y="133221"/>
                </a:lnTo>
                <a:lnTo>
                  <a:pt x="5654" y="137233"/>
                </a:lnTo>
                <a:lnTo>
                  <a:pt x="6151" y="141495"/>
                </a:lnTo>
                <a:lnTo>
                  <a:pt x="7276" y="145130"/>
                </a:lnTo>
                <a:lnTo>
                  <a:pt x="8819" y="148347"/>
                </a:lnTo>
                <a:lnTo>
                  <a:pt x="13207" y="155421"/>
                </a:lnTo>
                <a:lnTo>
                  <a:pt x="15924" y="158505"/>
                </a:lnTo>
                <a:lnTo>
                  <a:pt x="19777" y="162522"/>
                </a:lnTo>
                <a:lnTo>
                  <a:pt x="24136" y="166953"/>
                </a:lnTo>
                <a:lnTo>
                  <a:pt x="26409" y="168452"/>
                </a:lnTo>
                <a:lnTo>
                  <a:pt x="28719" y="169452"/>
                </a:lnTo>
                <a:lnTo>
                  <a:pt x="34336" y="171056"/>
                </a:lnTo>
                <a:lnTo>
                  <a:pt x="35591" y="170393"/>
                </a:lnTo>
                <a:lnTo>
                  <a:pt x="37221" y="169158"/>
                </a:lnTo>
                <a:lnTo>
                  <a:pt x="39101" y="167541"/>
                </a:lnTo>
                <a:lnTo>
                  <a:pt x="41149" y="166463"/>
                </a:lnTo>
                <a:lnTo>
                  <a:pt x="43308" y="165744"/>
                </a:lnTo>
                <a:lnTo>
                  <a:pt x="45541" y="165265"/>
                </a:lnTo>
                <a:lnTo>
                  <a:pt x="47823" y="164152"/>
                </a:lnTo>
                <a:lnTo>
                  <a:pt x="50138" y="162616"/>
                </a:lnTo>
                <a:lnTo>
                  <a:pt x="52475" y="160798"/>
                </a:lnTo>
                <a:lnTo>
                  <a:pt x="54827" y="158793"/>
                </a:lnTo>
                <a:lnTo>
                  <a:pt x="57189" y="156662"/>
                </a:lnTo>
                <a:lnTo>
                  <a:pt x="61930" y="152177"/>
                </a:lnTo>
                <a:lnTo>
                  <a:pt x="80963" y="133342"/>
                </a:lnTo>
                <a:lnTo>
                  <a:pt x="83345" y="130169"/>
                </a:lnTo>
                <a:lnTo>
                  <a:pt x="85725" y="126467"/>
                </a:lnTo>
                <a:lnTo>
                  <a:pt x="88107" y="122412"/>
                </a:lnTo>
                <a:lnTo>
                  <a:pt x="89694" y="118914"/>
                </a:lnTo>
                <a:lnTo>
                  <a:pt x="90752" y="115789"/>
                </a:lnTo>
                <a:lnTo>
                  <a:pt x="91458" y="112911"/>
                </a:lnTo>
                <a:lnTo>
                  <a:pt x="94358" y="107598"/>
                </a:lnTo>
                <a:lnTo>
                  <a:pt x="96243" y="105069"/>
                </a:lnTo>
                <a:lnTo>
                  <a:pt x="98337" y="100144"/>
                </a:lnTo>
                <a:lnTo>
                  <a:pt x="99268" y="95308"/>
                </a:lnTo>
                <a:lnTo>
                  <a:pt x="99682" y="90514"/>
                </a:lnTo>
                <a:lnTo>
                  <a:pt x="98998" y="88918"/>
                </a:lnTo>
                <a:lnTo>
                  <a:pt x="97749" y="87853"/>
                </a:lnTo>
                <a:lnTo>
                  <a:pt x="93833" y="86146"/>
                </a:lnTo>
                <a:lnTo>
                  <a:pt x="91180" y="85912"/>
                </a:lnTo>
                <a:lnTo>
                  <a:pt x="86803" y="85762"/>
                </a:lnTo>
                <a:lnTo>
                  <a:pt x="82252" y="85736"/>
                </a:lnTo>
                <a:lnTo>
                  <a:pt x="80235" y="86526"/>
                </a:lnTo>
                <a:lnTo>
                  <a:pt x="78096" y="87847"/>
                </a:lnTo>
                <a:lnTo>
                  <a:pt x="75877" y="89521"/>
                </a:lnTo>
                <a:lnTo>
                  <a:pt x="73603" y="91431"/>
                </a:lnTo>
                <a:lnTo>
                  <a:pt x="71294" y="93498"/>
                </a:lnTo>
                <a:lnTo>
                  <a:pt x="66611" y="97911"/>
                </a:lnTo>
                <a:lnTo>
                  <a:pt x="54761" y="109575"/>
                </a:lnTo>
                <a:lnTo>
                  <a:pt x="52382" y="112737"/>
                </a:lnTo>
                <a:lnTo>
                  <a:pt x="50003" y="116433"/>
                </a:lnTo>
                <a:lnTo>
                  <a:pt x="47623" y="120485"/>
                </a:lnTo>
                <a:lnTo>
                  <a:pt x="45242" y="123980"/>
                </a:lnTo>
                <a:lnTo>
                  <a:pt x="42862" y="127103"/>
                </a:lnTo>
                <a:lnTo>
                  <a:pt x="40480" y="129979"/>
                </a:lnTo>
                <a:lnTo>
                  <a:pt x="37835" y="135292"/>
                </a:lnTo>
                <a:lnTo>
                  <a:pt x="37130" y="137820"/>
                </a:lnTo>
                <a:lnTo>
                  <a:pt x="34229" y="142745"/>
                </a:lnTo>
                <a:lnTo>
                  <a:pt x="32345" y="145170"/>
                </a:lnTo>
                <a:lnTo>
                  <a:pt x="30250" y="149980"/>
                </a:lnTo>
                <a:lnTo>
                  <a:pt x="28906" y="155744"/>
                </a:lnTo>
                <a:lnTo>
                  <a:pt x="28673" y="160535"/>
                </a:lnTo>
                <a:lnTo>
                  <a:pt x="28581" y="171361"/>
                </a:lnTo>
                <a:lnTo>
                  <a:pt x="28575" y="1785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799"/>
          <p:cNvSpPr/>
          <p:nvPr/>
        </p:nvSpPr>
        <p:spPr>
          <a:xfrm>
            <a:off x="5250656" y="1407318"/>
            <a:ext cx="99976" cy="292474"/>
          </a:xfrm>
          <a:custGeom>
            <a:avLst/>
            <a:gdLst/>
            <a:ahLst/>
            <a:cxnLst/>
            <a:rect l="0" t="0" r="0" b="0"/>
            <a:pathLst>
              <a:path w="99976" h="292474">
                <a:moveTo>
                  <a:pt x="0" y="0"/>
                </a:moveTo>
                <a:lnTo>
                  <a:pt x="14434" y="0"/>
                </a:lnTo>
                <a:lnTo>
                  <a:pt x="18354" y="794"/>
                </a:lnTo>
                <a:lnTo>
                  <a:pt x="22555" y="2117"/>
                </a:lnTo>
                <a:lnTo>
                  <a:pt x="26943" y="3793"/>
                </a:lnTo>
                <a:lnTo>
                  <a:pt x="30661" y="4910"/>
                </a:lnTo>
                <a:lnTo>
                  <a:pt x="33935" y="5655"/>
                </a:lnTo>
                <a:lnTo>
                  <a:pt x="36911" y="6151"/>
                </a:lnTo>
                <a:lnTo>
                  <a:pt x="40482" y="7276"/>
                </a:lnTo>
                <a:lnTo>
                  <a:pt x="44451" y="8819"/>
                </a:lnTo>
                <a:lnTo>
                  <a:pt x="48684" y="10642"/>
                </a:lnTo>
                <a:lnTo>
                  <a:pt x="53093" y="13445"/>
                </a:lnTo>
                <a:lnTo>
                  <a:pt x="57620" y="16901"/>
                </a:lnTo>
                <a:lnTo>
                  <a:pt x="62226" y="20792"/>
                </a:lnTo>
                <a:lnTo>
                  <a:pt x="66090" y="24974"/>
                </a:lnTo>
                <a:lnTo>
                  <a:pt x="69460" y="29350"/>
                </a:lnTo>
                <a:lnTo>
                  <a:pt x="72500" y="33854"/>
                </a:lnTo>
                <a:lnTo>
                  <a:pt x="75321" y="38444"/>
                </a:lnTo>
                <a:lnTo>
                  <a:pt x="77995" y="43092"/>
                </a:lnTo>
                <a:lnTo>
                  <a:pt x="83083" y="52490"/>
                </a:lnTo>
                <a:lnTo>
                  <a:pt x="87991" y="61958"/>
                </a:lnTo>
                <a:lnTo>
                  <a:pt x="90410" y="67499"/>
                </a:lnTo>
                <a:lnTo>
                  <a:pt x="92817" y="73575"/>
                </a:lnTo>
                <a:lnTo>
                  <a:pt x="95216" y="80006"/>
                </a:lnTo>
                <a:lnTo>
                  <a:pt x="96814" y="85881"/>
                </a:lnTo>
                <a:lnTo>
                  <a:pt x="97881" y="91386"/>
                </a:lnTo>
                <a:lnTo>
                  <a:pt x="98591" y="96643"/>
                </a:lnTo>
                <a:lnTo>
                  <a:pt x="99065" y="102528"/>
                </a:lnTo>
                <a:lnTo>
                  <a:pt x="99381" y="108834"/>
                </a:lnTo>
                <a:lnTo>
                  <a:pt x="99732" y="122189"/>
                </a:lnTo>
                <a:lnTo>
                  <a:pt x="99975" y="153469"/>
                </a:lnTo>
                <a:lnTo>
                  <a:pt x="99194" y="159463"/>
                </a:lnTo>
                <a:lnTo>
                  <a:pt x="97879" y="165840"/>
                </a:lnTo>
                <a:lnTo>
                  <a:pt x="96209" y="172472"/>
                </a:lnTo>
                <a:lnTo>
                  <a:pt x="95095" y="178482"/>
                </a:lnTo>
                <a:lnTo>
                  <a:pt x="94353" y="184075"/>
                </a:lnTo>
                <a:lnTo>
                  <a:pt x="93858" y="189392"/>
                </a:lnTo>
                <a:lnTo>
                  <a:pt x="92735" y="195318"/>
                </a:lnTo>
                <a:lnTo>
                  <a:pt x="91192" y="201649"/>
                </a:lnTo>
                <a:lnTo>
                  <a:pt x="89369" y="208252"/>
                </a:lnTo>
                <a:lnTo>
                  <a:pt x="86567" y="214241"/>
                </a:lnTo>
                <a:lnTo>
                  <a:pt x="83111" y="219821"/>
                </a:lnTo>
                <a:lnTo>
                  <a:pt x="79220" y="225129"/>
                </a:lnTo>
                <a:lnTo>
                  <a:pt x="76626" y="230255"/>
                </a:lnTo>
                <a:lnTo>
                  <a:pt x="74896" y="235260"/>
                </a:lnTo>
                <a:lnTo>
                  <a:pt x="73743" y="240184"/>
                </a:lnTo>
                <a:lnTo>
                  <a:pt x="72181" y="245054"/>
                </a:lnTo>
                <a:lnTo>
                  <a:pt x="70345" y="249888"/>
                </a:lnTo>
                <a:lnTo>
                  <a:pt x="68328" y="254698"/>
                </a:lnTo>
                <a:lnTo>
                  <a:pt x="66190" y="258699"/>
                </a:lnTo>
                <a:lnTo>
                  <a:pt x="63970" y="262160"/>
                </a:lnTo>
                <a:lnTo>
                  <a:pt x="61697" y="265261"/>
                </a:lnTo>
                <a:lnTo>
                  <a:pt x="59388" y="268122"/>
                </a:lnTo>
                <a:lnTo>
                  <a:pt x="57054" y="270823"/>
                </a:lnTo>
                <a:lnTo>
                  <a:pt x="54705" y="273418"/>
                </a:lnTo>
                <a:lnTo>
                  <a:pt x="49978" y="278417"/>
                </a:lnTo>
                <a:lnTo>
                  <a:pt x="47606" y="280861"/>
                </a:lnTo>
                <a:lnTo>
                  <a:pt x="46025" y="283285"/>
                </a:lnTo>
                <a:lnTo>
                  <a:pt x="43048" y="292262"/>
                </a:lnTo>
                <a:lnTo>
                  <a:pt x="42985" y="292473"/>
                </a:lnTo>
                <a:lnTo>
                  <a:pt x="42899" y="288977"/>
                </a:lnTo>
                <a:lnTo>
                  <a:pt x="42093" y="287901"/>
                </a:lnTo>
                <a:lnTo>
                  <a:pt x="40762" y="287184"/>
                </a:lnTo>
                <a:lnTo>
                  <a:pt x="39081" y="286706"/>
                </a:lnTo>
                <a:lnTo>
                  <a:pt x="37960" y="285594"/>
                </a:lnTo>
                <a:lnTo>
                  <a:pt x="37213" y="284058"/>
                </a:lnTo>
                <a:lnTo>
                  <a:pt x="36014" y="279684"/>
                </a:lnTo>
                <a:lnTo>
                  <a:pt x="35719" y="2714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800"/>
          <p:cNvSpPr/>
          <p:nvPr/>
        </p:nvSpPr>
        <p:spPr>
          <a:xfrm>
            <a:off x="5400684" y="1385887"/>
            <a:ext cx="107148" cy="264196"/>
          </a:xfrm>
          <a:custGeom>
            <a:avLst/>
            <a:gdLst/>
            <a:ahLst/>
            <a:cxnLst/>
            <a:rect l="0" t="0" r="0" b="0"/>
            <a:pathLst>
              <a:path w="107148" h="264196">
                <a:moveTo>
                  <a:pt x="64284" y="0"/>
                </a:moveTo>
                <a:lnTo>
                  <a:pt x="60492" y="3792"/>
                </a:lnTo>
                <a:lnTo>
                  <a:pt x="59374" y="5703"/>
                </a:lnTo>
                <a:lnTo>
                  <a:pt x="57009" y="12185"/>
                </a:lnTo>
                <a:lnTo>
                  <a:pt x="55465" y="14473"/>
                </a:lnTo>
                <a:lnTo>
                  <a:pt x="53642" y="16793"/>
                </a:lnTo>
                <a:lnTo>
                  <a:pt x="51633" y="19926"/>
                </a:lnTo>
                <a:lnTo>
                  <a:pt x="49501" y="23603"/>
                </a:lnTo>
                <a:lnTo>
                  <a:pt x="45013" y="31922"/>
                </a:lnTo>
                <a:lnTo>
                  <a:pt x="40374" y="40910"/>
                </a:lnTo>
                <a:lnTo>
                  <a:pt x="38025" y="44736"/>
                </a:lnTo>
                <a:lnTo>
                  <a:pt x="35666" y="48080"/>
                </a:lnTo>
                <a:lnTo>
                  <a:pt x="33299" y="51103"/>
                </a:lnTo>
                <a:lnTo>
                  <a:pt x="31722" y="54707"/>
                </a:lnTo>
                <a:lnTo>
                  <a:pt x="29968" y="62943"/>
                </a:lnTo>
                <a:lnTo>
                  <a:pt x="28707" y="68156"/>
                </a:lnTo>
                <a:lnTo>
                  <a:pt x="27072" y="74012"/>
                </a:lnTo>
                <a:lnTo>
                  <a:pt x="25189" y="80298"/>
                </a:lnTo>
                <a:lnTo>
                  <a:pt x="22346" y="86076"/>
                </a:lnTo>
                <a:lnTo>
                  <a:pt x="18863" y="91515"/>
                </a:lnTo>
                <a:lnTo>
                  <a:pt x="14954" y="96729"/>
                </a:lnTo>
                <a:lnTo>
                  <a:pt x="12347" y="102586"/>
                </a:lnTo>
                <a:lnTo>
                  <a:pt x="10609" y="108872"/>
                </a:lnTo>
                <a:lnTo>
                  <a:pt x="9451" y="115444"/>
                </a:lnTo>
                <a:lnTo>
                  <a:pt x="7885" y="121412"/>
                </a:lnTo>
                <a:lnTo>
                  <a:pt x="6047" y="126979"/>
                </a:lnTo>
                <a:lnTo>
                  <a:pt x="4029" y="132278"/>
                </a:lnTo>
                <a:lnTo>
                  <a:pt x="2683" y="137398"/>
                </a:lnTo>
                <a:lnTo>
                  <a:pt x="1785" y="142399"/>
                </a:lnTo>
                <a:lnTo>
                  <a:pt x="1187" y="147320"/>
                </a:lnTo>
                <a:lnTo>
                  <a:pt x="788" y="152188"/>
                </a:lnTo>
                <a:lnTo>
                  <a:pt x="522" y="157021"/>
                </a:lnTo>
                <a:lnTo>
                  <a:pt x="227" y="166625"/>
                </a:lnTo>
                <a:lnTo>
                  <a:pt x="11" y="194463"/>
                </a:lnTo>
                <a:lnTo>
                  <a:pt x="0" y="200993"/>
                </a:lnTo>
                <a:lnTo>
                  <a:pt x="2111" y="208657"/>
                </a:lnTo>
                <a:lnTo>
                  <a:pt x="3786" y="212924"/>
                </a:lnTo>
                <a:lnTo>
                  <a:pt x="5696" y="216561"/>
                </a:lnTo>
                <a:lnTo>
                  <a:pt x="7763" y="219781"/>
                </a:lnTo>
                <a:lnTo>
                  <a:pt x="9934" y="222721"/>
                </a:lnTo>
                <a:lnTo>
                  <a:pt x="12176" y="225474"/>
                </a:lnTo>
                <a:lnTo>
                  <a:pt x="14464" y="228104"/>
                </a:lnTo>
                <a:lnTo>
                  <a:pt x="16783" y="230650"/>
                </a:lnTo>
                <a:lnTo>
                  <a:pt x="21477" y="235597"/>
                </a:lnTo>
                <a:lnTo>
                  <a:pt x="38094" y="252404"/>
                </a:lnTo>
                <a:lnTo>
                  <a:pt x="41268" y="254788"/>
                </a:lnTo>
                <a:lnTo>
                  <a:pt x="44971" y="257171"/>
                </a:lnTo>
                <a:lnTo>
                  <a:pt x="49027" y="259554"/>
                </a:lnTo>
                <a:lnTo>
                  <a:pt x="52526" y="261142"/>
                </a:lnTo>
                <a:lnTo>
                  <a:pt x="55651" y="262201"/>
                </a:lnTo>
                <a:lnTo>
                  <a:pt x="58529" y="262907"/>
                </a:lnTo>
                <a:lnTo>
                  <a:pt x="62035" y="263377"/>
                </a:lnTo>
                <a:lnTo>
                  <a:pt x="65960" y="263691"/>
                </a:lnTo>
                <a:lnTo>
                  <a:pt x="73760" y="264040"/>
                </a:lnTo>
                <a:lnTo>
                  <a:pt x="79873" y="264195"/>
                </a:lnTo>
                <a:lnTo>
                  <a:pt x="82614" y="263442"/>
                </a:lnTo>
                <a:lnTo>
                  <a:pt x="85235" y="262147"/>
                </a:lnTo>
                <a:lnTo>
                  <a:pt x="87777" y="260490"/>
                </a:lnTo>
                <a:lnTo>
                  <a:pt x="91059" y="258591"/>
                </a:lnTo>
                <a:lnTo>
                  <a:pt x="107147" y="2500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801"/>
          <p:cNvSpPr/>
          <p:nvPr/>
        </p:nvSpPr>
        <p:spPr>
          <a:xfrm>
            <a:off x="5522155" y="1464860"/>
            <a:ext cx="121408" cy="206778"/>
          </a:xfrm>
          <a:custGeom>
            <a:avLst/>
            <a:gdLst/>
            <a:ahLst/>
            <a:cxnLst/>
            <a:rect l="0" t="0" r="0" b="0"/>
            <a:pathLst>
              <a:path w="121408" h="206778">
                <a:moveTo>
                  <a:pt x="85688" y="28183"/>
                </a:moveTo>
                <a:lnTo>
                  <a:pt x="85688" y="18240"/>
                </a:lnTo>
                <a:lnTo>
                  <a:pt x="84895" y="16792"/>
                </a:lnTo>
                <a:lnTo>
                  <a:pt x="83572" y="15827"/>
                </a:lnTo>
                <a:lnTo>
                  <a:pt x="81896" y="15183"/>
                </a:lnTo>
                <a:lnTo>
                  <a:pt x="80778" y="13960"/>
                </a:lnTo>
                <a:lnTo>
                  <a:pt x="80034" y="12351"/>
                </a:lnTo>
                <a:lnTo>
                  <a:pt x="79537" y="10485"/>
                </a:lnTo>
                <a:lnTo>
                  <a:pt x="76869" y="6294"/>
                </a:lnTo>
                <a:lnTo>
                  <a:pt x="75046" y="4066"/>
                </a:lnTo>
                <a:lnTo>
                  <a:pt x="73037" y="2580"/>
                </a:lnTo>
                <a:lnTo>
                  <a:pt x="70905" y="1589"/>
                </a:lnTo>
                <a:lnTo>
                  <a:pt x="68689" y="929"/>
                </a:lnTo>
                <a:lnTo>
                  <a:pt x="66417" y="489"/>
                </a:lnTo>
                <a:lnTo>
                  <a:pt x="64110" y="195"/>
                </a:lnTo>
                <a:lnTo>
                  <a:pt x="61778" y="0"/>
                </a:lnTo>
                <a:lnTo>
                  <a:pt x="59429" y="663"/>
                </a:lnTo>
                <a:lnTo>
                  <a:pt x="57070" y="1899"/>
                </a:lnTo>
                <a:lnTo>
                  <a:pt x="54703" y="3517"/>
                </a:lnTo>
                <a:lnTo>
                  <a:pt x="53126" y="5389"/>
                </a:lnTo>
                <a:lnTo>
                  <a:pt x="52073" y="7431"/>
                </a:lnTo>
                <a:lnTo>
                  <a:pt x="51372" y="9586"/>
                </a:lnTo>
                <a:lnTo>
                  <a:pt x="48476" y="14097"/>
                </a:lnTo>
                <a:lnTo>
                  <a:pt x="46593" y="16411"/>
                </a:lnTo>
                <a:lnTo>
                  <a:pt x="43750" y="19541"/>
                </a:lnTo>
                <a:lnTo>
                  <a:pt x="36358" y="27253"/>
                </a:lnTo>
                <a:lnTo>
                  <a:pt x="27063" y="36727"/>
                </a:lnTo>
                <a:lnTo>
                  <a:pt x="24380" y="40229"/>
                </a:lnTo>
                <a:lnTo>
                  <a:pt x="21797" y="44151"/>
                </a:lnTo>
                <a:lnTo>
                  <a:pt x="19281" y="48354"/>
                </a:lnTo>
                <a:lnTo>
                  <a:pt x="16811" y="52743"/>
                </a:lnTo>
                <a:lnTo>
                  <a:pt x="11949" y="61853"/>
                </a:lnTo>
                <a:lnTo>
                  <a:pt x="4749" y="75907"/>
                </a:lnTo>
                <a:lnTo>
                  <a:pt x="3154" y="79843"/>
                </a:lnTo>
                <a:lnTo>
                  <a:pt x="2091" y="83260"/>
                </a:lnTo>
                <a:lnTo>
                  <a:pt x="909" y="89174"/>
                </a:lnTo>
                <a:lnTo>
                  <a:pt x="383" y="94449"/>
                </a:lnTo>
                <a:lnTo>
                  <a:pt x="150" y="99439"/>
                </a:lnTo>
                <a:lnTo>
                  <a:pt x="19" y="106711"/>
                </a:lnTo>
                <a:lnTo>
                  <a:pt x="0" y="109110"/>
                </a:lnTo>
                <a:lnTo>
                  <a:pt x="782" y="110709"/>
                </a:lnTo>
                <a:lnTo>
                  <a:pt x="2096" y="111776"/>
                </a:lnTo>
                <a:lnTo>
                  <a:pt x="3767" y="112487"/>
                </a:lnTo>
                <a:lnTo>
                  <a:pt x="5674" y="112960"/>
                </a:lnTo>
                <a:lnTo>
                  <a:pt x="7739" y="113277"/>
                </a:lnTo>
                <a:lnTo>
                  <a:pt x="12964" y="113784"/>
                </a:lnTo>
                <a:lnTo>
                  <a:pt x="15796" y="113853"/>
                </a:lnTo>
                <a:lnTo>
                  <a:pt x="17662" y="113871"/>
                </a:lnTo>
                <a:lnTo>
                  <a:pt x="19700" y="113090"/>
                </a:lnTo>
                <a:lnTo>
                  <a:pt x="21852" y="111775"/>
                </a:lnTo>
                <a:lnTo>
                  <a:pt x="24081" y="110105"/>
                </a:lnTo>
                <a:lnTo>
                  <a:pt x="26360" y="108198"/>
                </a:lnTo>
                <a:lnTo>
                  <a:pt x="28674" y="106132"/>
                </a:lnTo>
                <a:lnTo>
                  <a:pt x="31010" y="103962"/>
                </a:lnTo>
                <a:lnTo>
                  <a:pt x="33361" y="102515"/>
                </a:lnTo>
                <a:lnTo>
                  <a:pt x="35722" y="101550"/>
                </a:lnTo>
                <a:lnTo>
                  <a:pt x="38090" y="100907"/>
                </a:lnTo>
                <a:lnTo>
                  <a:pt x="40462" y="99685"/>
                </a:lnTo>
                <a:lnTo>
                  <a:pt x="42838" y="98076"/>
                </a:lnTo>
                <a:lnTo>
                  <a:pt x="45215" y="96210"/>
                </a:lnTo>
                <a:lnTo>
                  <a:pt x="46800" y="94172"/>
                </a:lnTo>
                <a:lnTo>
                  <a:pt x="47856" y="92019"/>
                </a:lnTo>
                <a:lnTo>
                  <a:pt x="48561" y="89791"/>
                </a:lnTo>
                <a:lnTo>
                  <a:pt x="49030" y="86717"/>
                </a:lnTo>
                <a:lnTo>
                  <a:pt x="49343" y="83081"/>
                </a:lnTo>
                <a:lnTo>
                  <a:pt x="49552" y="79069"/>
                </a:lnTo>
                <a:lnTo>
                  <a:pt x="50485" y="75601"/>
                </a:lnTo>
                <a:lnTo>
                  <a:pt x="53638" y="69631"/>
                </a:lnTo>
                <a:lnTo>
                  <a:pt x="55569" y="64331"/>
                </a:lnTo>
                <a:lnTo>
                  <a:pt x="56084" y="61807"/>
                </a:lnTo>
                <a:lnTo>
                  <a:pt x="58772" y="56886"/>
                </a:lnTo>
                <a:lnTo>
                  <a:pt x="63173" y="51051"/>
                </a:lnTo>
                <a:lnTo>
                  <a:pt x="63776" y="48136"/>
                </a:lnTo>
                <a:lnTo>
                  <a:pt x="64229" y="42802"/>
                </a:lnTo>
                <a:lnTo>
                  <a:pt x="66361" y="42618"/>
                </a:lnTo>
                <a:lnTo>
                  <a:pt x="70405" y="42500"/>
                </a:lnTo>
                <a:lnTo>
                  <a:pt x="70737" y="43284"/>
                </a:lnTo>
                <a:lnTo>
                  <a:pt x="71204" y="48180"/>
                </a:lnTo>
                <a:lnTo>
                  <a:pt x="71314" y="52416"/>
                </a:lnTo>
                <a:lnTo>
                  <a:pt x="72136" y="54657"/>
                </a:lnTo>
                <a:lnTo>
                  <a:pt x="75167" y="59264"/>
                </a:lnTo>
                <a:lnTo>
                  <a:pt x="76293" y="62398"/>
                </a:lnTo>
                <a:lnTo>
                  <a:pt x="77044" y="66074"/>
                </a:lnTo>
                <a:lnTo>
                  <a:pt x="77544" y="70113"/>
                </a:lnTo>
                <a:lnTo>
                  <a:pt x="77877" y="74392"/>
                </a:lnTo>
                <a:lnTo>
                  <a:pt x="78100" y="78833"/>
                </a:lnTo>
                <a:lnTo>
                  <a:pt x="78248" y="83381"/>
                </a:lnTo>
                <a:lnTo>
                  <a:pt x="79141" y="88001"/>
                </a:lnTo>
                <a:lnTo>
                  <a:pt x="80530" y="92668"/>
                </a:lnTo>
                <a:lnTo>
                  <a:pt x="82249" y="97367"/>
                </a:lnTo>
                <a:lnTo>
                  <a:pt x="83396" y="102087"/>
                </a:lnTo>
                <a:lnTo>
                  <a:pt x="84160" y="106821"/>
                </a:lnTo>
                <a:lnTo>
                  <a:pt x="84669" y="111565"/>
                </a:lnTo>
                <a:lnTo>
                  <a:pt x="85009" y="116315"/>
                </a:lnTo>
                <a:lnTo>
                  <a:pt x="85235" y="121069"/>
                </a:lnTo>
                <a:lnTo>
                  <a:pt x="85487" y="130584"/>
                </a:lnTo>
                <a:lnTo>
                  <a:pt x="85599" y="140105"/>
                </a:lnTo>
                <a:lnTo>
                  <a:pt x="86422" y="144073"/>
                </a:lnTo>
                <a:lnTo>
                  <a:pt x="87766" y="147512"/>
                </a:lnTo>
                <a:lnTo>
                  <a:pt x="89454" y="150598"/>
                </a:lnTo>
                <a:lnTo>
                  <a:pt x="95623" y="162527"/>
                </a:lnTo>
                <a:lnTo>
                  <a:pt x="97074" y="166164"/>
                </a:lnTo>
                <a:lnTo>
                  <a:pt x="98686" y="172323"/>
                </a:lnTo>
                <a:lnTo>
                  <a:pt x="101519" y="177706"/>
                </a:lnTo>
                <a:lnTo>
                  <a:pt x="103386" y="180252"/>
                </a:lnTo>
                <a:lnTo>
                  <a:pt x="105460" y="185199"/>
                </a:lnTo>
                <a:lnTo>
                  <a:pt x="106013" y="187629"/>
                </a:lnTo>
                <a:lnTo>
                  <a:pt x="108745" y="192446"/>
                </a:lnTo>
                <a:lnTo>
                  <a:pt x="110584" y="194842"/>
                </a:lnTo>
                <a:lnTo>
                  <a:pt x="112628" y="199620"/>
                </a:lnTo>
                <a:lnTo>
                  <a:pt x="113173" y="202006"/>
                </a:lnTo>
                <a:lnTo>
                  <a:pt x="114330" y="203596"/>
                </a:lnTo>
                <a:lnTo>
                  <a:pt x="115896" y="204656"/>
                </a:lnTo>
                <a:lnTo>
                  <a:pt x="121407" y="20677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802"/>
          <p:cNvSpPr/>
          <p:nvPr/>
        </p:nvSpPr>
        <p:spPr>
          <a:xfrm>
            <a:off x="5622131" y="1343025"/>
            <a:ext cx="178494" cy="314326"/>
          </a:xfrm>
          <a:custGeom>
            <a:avLst/>
            <a:gdLst/>
            <a:ahLst/>
            <a:cxnLst/>
            <a:rect l="0" t="0" r="0" b="0"/>
            <a:pathLst>
              <a:path w="178494" h="314326">
                <a:moveTo>
                  <a:pt x="0" y="0"/>
                </a:moveTo>
                <a:lnTo>
                  <a:pt x="0" y="3792"/>
                </a:lnTo>
                <a:lnTo>
                  <a:pt x="794" y="4909"/>
                </a:lnTo>
                <a:lnTo>
                  <a:pt x="2117" y="5654"/>
                </a:lnTo>
                <a:lnTo>
                  <a:pt x="3792" y="6150"/>
                </a:lnTo>
                <a:lnTo>
                  <a:pt x="4910" y="7275"/>
                </a:lnTo>
                <a:lnTo>
                  <a:pt x="5654" y="8819"/>
                </a:lnTo>
                <a:lnTo>
                  <a:pt x="6151" y="10641"/>
                </a:lnTo>
                <a:lnTo>
                  <a:pt x="8069" y="12650"/>
                </a:lnTo>
                <a:lnTo>
                  <a:pt x="10936" y="14783"/>
                </a:lnTo>
                <a:lnTo>
                  <a:pt x="14434" y="16999"/>
                </a:lnTo>
                <a:lnTo>
                  <a:pt x="18354" y="19270"/>
                </a:lnTo>
                <a:lnTo>
                  <a:pt x="26943" y="23910"/>
                </a:lnTo>
                <a:lnTo>
                  <a:pt x="50104" y="35731"/>
                </a:lnTo>
                <a:lnTo>
                  <a:pt x="54834" y="38108"/>
                </a:lnTo>
                <a:lnTo>
                  <a:pt x="60369" y="41280"/>
                </a:lnTo>
                <a:lnTo>
                  <a:pt x="66439" y="44983"/>
                </a:lnTo>
                <a:lnTo>
                  <a:pt x="72868" y="49038"/>
                </a:lnTo>
                <a:lnTo>
                  <a:pt x="78741" y="53330"/>
                </a:lnTo>
                <a:lnTo>
                  <a:pt x="84244" y="57778"/>
                </a:lnTo>
                <a:lnTo>
                  <a:pt x="89500" y="62331"/>
                </a:lnTo>
                <a:lnTo>
                  <a:pt x="94592" y="67747"/>
                </a:lnTo>
                <a:lnTo>
                  <a:pt x="99574" y="73740"/>
                </a:lnTo>
                <a:lnTo>
                  <a:pt x="104483" y="80116"/>
                </a:lnTo>
                <a:lnTo>
                  <a:pt x="109342" y="85954"/>
                </a:lnTo>
                <a:lnTo>
                  <a:pt x="114170" y="91434"/>
                </a:lnTo>
                <a:lnTo>
                  <a:pt x="123767" y="101756"/>
                </a:lnTo>
                <a:lnTo>
                  <a:pt x="133324" y="111635"/>
                </a:lnTo>
                <a:lnTo>
                  <a:pt x="137301" y="117286"/>
                </a:lnTo>
                <a:lnTo>
                  <a:pt x="140747" y="123434"/>
                </a:lnTo>
                <a:lnTo>
                  <a:pt x="143837" y="129914"/>
                </a:lnTo>
                <a:lnTo>
                  <a:pt x="147485" y="135822"/>
                </a:lnTo>
                <a:lnTo>
                  <a:pt x="151505" y="141348"/>
                </a:lnTo>
                <a:lnTo>
                  <a:pt x="155772" y="146619"/>
                </a:lnTo>
                <a:lnTo>
                  <a:pt x="159410" y="151721"/>
                </a:lnTo>
                <a:lnTo>
                  <a:pt x="162629" y="156710"/>
                </a:lnTo>
                <a:lnTo>
                  <a:pt x="165569" y="161623"/>
                </a:lnTo>
                <a:lnTo>
                  <a:pt x="167530" y="167280"/>
                </a:lnTo>
                <a:lnTo>
                  <a:pt x="168837" y="173432"/>
                </a:lnTo>
                <a:lnTo>
                  <a:pt x="169707" y="179915"/>
                </a:lnTo>
                <a:lnTo>
                  <a:pt x="171082" y="185824"/>
                </a:lnTo>
                <a:lnTo>
                  <a:pt x="172792" y="191351"/>
                </a:lnTo>
                <a:lnTo>
                  <a:pt x="174726" y="196624"/>
                </a:lnTo>
                <a:lnTo>
                  <a:pt x="176015" y="201726"/>
                </a:lnTo>
                <a:lnTo>
                  <a:pt x="176875" y="206715"/>
                </a:lnTo>
                <a:lnTo>
                  <a:pt x="177830" y="216492"/>
                </a:lnTo>
                <a:lnTo>
                  <a:pt x="178254" y="226129"/>
                </a:lnTo>
                <a:lnTo>
                  <a:pt x="178493" y="244272"/>
                </a:lnTo>
                <a:lnTo>
                  <a:pt x="177733" y="250160"/>
                </a:lnTo>
                <a:lnTo>
                  <a:pt x="176432" y="255673"/>
                </a:lnTo>
                <a:lnTo>
                  <a:pt x="172871" y="265238"/>
                </a:lnTo>
                <a:lnTo>
                  <a:pt x="168642" y="272136"/>
                </a:lnTo>
                <a:lnTo>
                  <a:pt x="164116" y="279964"/>
                </a:lnTo>
                <a:lnTo>
                  <a:pt x="159459" y="287940"/>
                </a:lnTo>
                <a:lnTo>
                  <a:pt x="154744" y="294132"/>
                </a:lnTo>
                <a:lnTo>
                  <a:pt x="150002" y="299529"/>
                </a:lnTo>
                <a:lnTo>
                  <a:pt x="144283" y="305669"/>
                </a:lnTo>
                <a:lnTo>
                  <a:pt x="143813" y="306967"/>
                </a:lnTo>
                <a:lnTo>
                  <a:pt x="143292" y="310525"/>
                </a:lnTo>
                <a:lnTo>
                  <a:pt x="142359" y="311792"/>
                </a:lnTo>
                <a:lnTo>
                  <a:pt x="140943" y="312636"/>
                </a:lnTo>
                <a:lnTo>
                  <a:pt x="135731" y="3143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803"/>
          <p:cNvSpPr/>
          <p:nvPr/>
        </p:nvSpPr>
        <p:spPr>
          <a:xfrm>
            <a:off x="1807368" y="1778793"/>
            <a:ext cx="3979070" cy="100014"/>
          </a:xfrm>
          <a:custGeom>
            <a:avLst/>
            <a:gdLst/>
            <a:ahLst/>
            <a:cxnLst/>
            <a:rect l="0" t="0" r="0" b="0"/>
            <a:pathLst>
              <a:path w="3979070" h="100014">
                <a:moveTo>
                  <a:pt x="0" y="100013"/>
                </a:moveTo>
                <a:lnTo>
                  <a:pt x="0" y="96221"/>
                </a:lnTo>
                <a:lnTo>
                  <a:pt x="794" y="95103"/>
                </a:lnTo>
                <a:lnTo>
                  <a:pt x="2117" y="94358"/>
                </a:lnTo>
                <a:lnTo>
                  <a:pt x="5704" y="93531"/>
                </a:lnTo>
                <a:lnTo>
                  <a:pt x="32101" y="92080"/>
                </a:lnTo>
                <a:lnTo>
                  <a:pt x="40990" y="89079"/>
                </a:lnTo>
                <a:lnTo>
                  <a:pt x="58712" y="86719"/>
                </a:lnTo>
                <a:lnTo>
                  <a:pt x="170876" y="84932"/>
                </a:lnTo>
                <a:lnTo>
                  <a:pt x="182043" y="81933"/>
                </a:lnTo>
                <a:lnTo>
                  <a:pt x="227910" y="78876"/>
                </a:lnTo>
                <a:lnTo>
                  <a:pt x="274116" y="76504"/>
                </a:lnTo>
                <a:lnTo>
                  <a:pt x="295660" y="73689"/>
                </a:lnTo>
                <a:lnTo>
                  <a:pt x="384123" y="70703"/>
                </a:lnTo>
                <a:lnTo>
                  <a:pt x="406201" y="67671"/>
                </a:lnTo>
                <a:lnTo>
                  <a:pt x="447803" y="64167"/>
                </a:lnTo>
                <a:lnTo>
                  <a:pt x="458873" y="62622"/>
                </a:lnTo>
                <a:lnTo>
                  <a:pt x="480962" y="59582"/>
                </a:lnTo>
                <a:lnTo>
                  <a:pt x="546034" y="56570"/>
                </a:lnTo>
                <a:lnTo>
                  <a:pt x="569442" y="53453"/>
                </a:lnTo>
                <a:lnTo>
                  <a:pt x="636464" y="50460"/>
                </a:lnTo>
                <a:lnTo>
                  <a:pt x="676738" y="48024"/>
                </a:lnTo>
                <a:lnTo>
                  <a:pt x="702410" y="45157"/>
                </a:lnTo>
                <a:lnTo>
                  <a:pt x="821460" y="42922"/>
                </a:lnTo>
                <a:lnTo>
                  <a:pt x="873170" y="40758"/>
                </a:lnTo>
                <a:lnTo>
                  <a:pt x="900045" y="37958"/>
                </a:lnTo>
                <a:lnTo>
                  <a:pt x="1013742" y="35806"/>
                </a:lnTo>
                <a:lnTo>
                  <a:pt x="1603604" y="35719"/>
                </a:lnTo>
                <a:lnTo>
                  <a:pt x="1634257" y="33602"/>
                </a:lnTo>
                <a:lnTo>
                  <a:pt x="1664549" y="30809"/>
                </a:lnTo>
                <a:lnTo>
                  <a:pt x="1773282" y="28706"/>
                </a:lnTo>
                <a:lnTo>
                  <a:pt x="2265560" y="28575"/>
                </a:lnTo>
                <a:lnTo>
                  <a:pt x="2293584" y="26459"/>
                </a:lnTo>
                <a:lnTo>
                  <a:pt x="2321121" y="23666"/>
                </a:lnTo>
                <a:lnTo>
                  <a:pt x="2373253" y="23989"/>
                </a:lnTo>
                <a:lnTo>
                  <a:pt x="2400186" y="26537"/>
                </a:lnTo>
                <a:lnTo>
                  <a:pt x="2517049" y="28522"/>
                </a:lnTo>
                <a:lnTo>
                  <a:pt x="2733373" y="28575"/>
                </a:lnTo>
                <a:lnTo>
                  <a:pt x="2757354" y="26459"/>
                </a:lnTo>
                <a:lnTo>
                  <a:pt x="2781241" y="23666"/>
                </a:lnTo>
                <a:lnTo>
                  <a:pt x="2894937" y="21490"/>
                </a:lnTo>
                <a:lnTo>
                  <a:pt x="2945211" y="19326"/>
                </a:lnTo>
                <a:lnTo>
                  <a:pt x="2971889" y="16527"/>
                </a:lnTo>
                <a:lnTo>
                  <a:pt x="3081278" y="13552"/>
                </a:lnTo>
                <a:lnTo>
                  <a:pt x="3105124" y="10521"/>
                </a:lnTo>
                <a:lnTo>
                  <a:pt x="3182736" y="7440"/>
                </a:lnTo>
                <a:lnTo>
                  <a:pt x="3207102" y="5159"/>
                </a:lnTo>
                <a:lnTo>
                  <a:pt x="3231160" y="2293"/>
                </a:lnTo>
                <a:lnTo>
                  <a:pt x="3344989" y="60"/>
                </a:lnTo>
                <a:lnTo>
                  <a:pt x="3512342" y="0"/>
                </a:lnTo>
                <a:lnTo>
                  <a:pt x="3536156" y="2117"/>
                </a:lnTo>
                <a:lnTo>
                  <a:pt x="3559175" y="4910"/>
                </a:lnTo>
                <a:lnTo>
                  <a:pt x="3624925" y="7742"/>
                </a:lnTo>
                <a:lnTo>
                  <a:pt x="3648370" y="10849"/>
                </a:lnTo>
                <a:lnTo>
                  <a:pt x="3699874" y="13835"/>
                </a:lnTo>
                <a:lnTo>
                  <a:pt x="3757561" y="16365"/>
                </a:lnTo>
                <a:lnTo>
                  <a:pt x="3775846" y="19180"/>
                </a:lnTo>
                <a:lnTo>
                  <a:pt x="3848943" y="22167"/>
                </a:lnTo>
                <a:lnTo>
                  <a:pt x="3860646" y="25198"/>
                </a:lnTo>
                <a:lnTo>
                  <a:pt x="3891625" y="28131"/>
                </a:lnTo>
                <a:lnTo>
                  <a:pt x="3979069" y="285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804"/>
          <p:cNvSpPr/>
          <p:nvPr/>
        </p:nvSpPr>
        <p:spPr>
          <a:xfrm>
            <a:off x="2846584" y="1937072"/>
            <a:ext cx="246660" cy="227448"/>
          </a:xfrm>
          <a:custGeom>
            <a:avLst/>
            <a:gdLst/>
            <a:ahLst/>
            <a:cxnLst/>
            <a:rect l="0" t="0" r="0" b="0"/>
            <a:pathLst>
              <a:path w="246660" h="227448">
                <a:moveTo>
                  <a:pt x="75209" y="63178"/>
                </a:moveTo>
                <a:lnTo>
                  <a:pt x="69058" y="57027"/>
                </a:lnTo>
                <a:lnTo>
                  <a:pt x="68507" y="54358"/>
                </a:lnTo>
                <a:lnTo>
                  <a:pt x="68104" y="47253"/>
                </a:lnTo>
                <a:lnTo>
                  <a:pt x="68068" y="35918"/>
                </a:lnTo>
                <a:lnTo>
                  <a:pt x="70183" y="33071"/>
                </a:lnTo>
                <a:lnTo>
                  <a:pt x="75837" y="27005"/>
                </a:lnTo>
                <a:lnTo>
                  <a:pt x="78009" y="24775"/>
                </a:lnTo>
                <a:lnTo>
                  <a:pt x="84656" y="20181"/>
                </a:lnTo>
                <a:lnTo>
                  <a:pt x="92108" y="15493"/>
                </a:lnTo>
                <a:lnTo>
                  <a:pt x="98065" y="10763"/>
                </a:lnTo>
                <a:lnTo>
                  <a:pt x="101559" y="9185"/>
                </a:lnTo>
                <a:lnTo>
                  <a:pt x="105476" y="8132"/>
                </a:lnTo>
                <a:lnTo>
                  <a:pt x="109675" y="7431"/>
                </a:lnTo>
                <a:lnTo>
                  <a:pt x="114061" y="6169"/>
                </a:lnTo>
                <a:lnTo>
                  <a:pt x="118573" y="4535"/>
                </a:lnTo>
                <a:lnTo>
                  <a:pt x="123168" y="2651"/>
                </a:lnTo>
                <a:lnTo>
                  <a:pt x="130391" y="558"/>
                </a:lnTo>
                <a:lnTo>
                  <a:pt x="133428" y="0"/>
                </a:lnTo>
                <a:lnTo>
                  <a:pt x="141036" y="1497"/>
                </a:lnTo>
                <a:lnTo>
                  <a:pt x="145288" y="3007"/>
                </a:lnTo>
                <a:lnTo>
                  <a:pt x="152128" y="6802"/>
                </a:lnTo>
                <a:lnTo>
                  <a:pt x="157814" y="11134"/>
                </a:lnTo>
                <a:lnTo>
                  <a:pt x="165478" y="18036"/>
                </a:lnTo>
                <a:lnTo>
                  <a:pt x="170362" y="22742"/>
                </a:lnTo>
                <a:lnTo>
                  <a:pt x="175179" y="29596"/>
                </a:lnTo>
                <a:lnTo>
                  <a:pt x="177574" y="33646"/>
                </a:lnTo>
                <a:lnTo>
                  <a:pt x="179965" y="37933"/>
                </a:lnTo>
                <a:lnTo>
                  <a:pt x="184738" y="46931"/>
                </a:lnTo>
                <a:lnTo>
                  <a:pt x="191888" y="60921"/>
                </a:lnTo>
                <a:lnTo>
                  <a:pt x="193476" y="65642"/>
                </a:lnTo>
                <a:lnTo>
                  <a:pt x="194535" y="70377"/>
                </a:lnTo>
                <a:lnTo>
                  <a:pt x="195241" y="75121"/>
                </a:lnTo>
                <a:lnTo>
                  <a:pt x="194918" y="79871"/>
                </a:lnTo>
                <a:lnTo>
                  <a:pt x="193909" y="84625"/>
                </a:lnTo>
                <a:lnTo>
                  <a:pt x="192442" y="89382"/>
                </a:lnTo>
                <a:lnTo>
                  <a:pt x="191465" y="94141"/>
                </a:lnTo>
                <a:lnTo>
                  <a:pt x="190813" y="98901"/>
                </a:lnTo>
                <a:lnTo>
                  <a:pt x="190378" y="103662"/>
                </a:lnTo>
                <a:lnTo>
                  <a:pt x="189295" y="108424"/>
                </a:lnTo>
                <a:lnTo>
                  <a:pt x="187779" y="113185"/>
                </a:lnTo>
                <a:lnTo>
                  <a:pt x="185974" y="117947"/>
                </a:lnTo>
                <a:lnTo>
                  <a:pt x="183978" y="122710"/>
                </a:lnTo>
                <a:lnTo>
                  <a:pt x="181853" y="127472"/>
                </a:lnTo>
                <a:lnTo>
                  <a:pt x="179642" y="132234"/>
                </a:lnTo>
                <a:lnTo>
                  <a:pt x="176582" y="136997"/>
                </a:lnTo>
                <a:lnTo>
                  <a:pt x="172953" y="141759"/>
                </a:lnTo>
                <a:lnTo>
                  <a:pt x="168947" y="146521"/>
                </a:lnTo>
                <a:lnTo>
                  <a:pt x="165482" y="151284"/>
                </a:lnTo>
                <a:lnTo>
                  <a:pt x="162379" y="156046"/>
                </a:lnTo>
                <a:lnTo>
                  <a:pt x="159516" y="160809"/>
                </a:lnTo>
                <a:lnTo>
                  <a:pt x="155226" y="165571"/>
                </a:lnTo>
                <a:lnTo>
                  <a:pt x="149985" y="170334"/>
                </a:lnTo>
                <a:lnTo>
                  <a:pt x="144110" y="175096"/>
                </a:lnTo>
                <a:lnTo>
                  <a:pt x="138605" y="179859"/>
                </a:lnTo>
                <a:lnTo>
                  <a:pt x="133348" y="184621"/>
                </a:lnTo>
                <a:lnTo>
                  <a:pt x="128256" y="189384"/>
                </a:lnTo>
                <a:lnTo>
                  <a:pt x="123274" y="193353"/>
                </a:lnTo>
                <a:lnTo>
                  <a:pt x="118365" y="196792"/>
                </a:lnTo>
                <a:lnTo>
                  <a:pt x="113505" y="199879"/>
                </a:lnTo>
                <a:lnTo>
                  <a:pt x="108677" y="202730"/>
                </a:lnTo>
                <a:lnTo>
                  <a:pt x="103871" y="205425"/>
                </a:lnTo>
                <a:lnTo>
                  <a:pt x="94298" y="210536"/>
                </a:lnTo>
                <a:lnTo>
                  <a:pt x="70452" y="222684"/>
                </a:lnTo>
                <a:lnTo>
                  <a:pt x="65688" y="224284"/>
                </a:lnTo>
                <a:lnTo>
                  <a:pt x="60924" y="225351"/>
                </a:lnTo>
                <a:lnTo>
                  <a:pt x="56161" y="226062"/>
                </a:lnTo>
                <a:lnTo>
                  <a:pt x="51398" y="226536"/>
                </a:lnTo>
                <a:lnTo>
                  <a:pt x="46635" y="226852"/>
                </a:lnTo>
                <a:lnTo>
                  <a:pt x="37903" y="227203"/>
                </a:lnTo>
                <a:lnTo>
                  <a:pt x="31377" y="227359"/>
                </a:lnTo>
                <a:lnTo>
                  <a:pt x="19448" y="227447"/>
                </a:lnTo>
                <a:lnTo>
                  <a:pt x="15810" y="226665"/>
                </a:lnTo>
                <a:lnTo>
                  <a:pt x="9651" y="223680"/>
                </a:lnTo>
                <a:lnTo>
                  <a:pt x="7691" y="221773"/>
                </a:lnTo>
                <a:lnTo>
                  <a:pt x="6385" y="219708"/>
                </a:lnTo>
                <a:lnTo>
                  <a:pt x="4139" y="214503"/>
                </a:lnTo>
                <a:lnTo>
                  <a:pt x="496" y="206898"/>
                </a:lnTo>
                <a:lnTo>
                  <a:pt x="0" y="203441"/>
                </a:lnTo>
                <a:lnTo>
                  <a:pt x="464" y="200343"/>
                </a:lnTo>
                <a:lnTo>
                  <a:pt x="3095" y="193990"/>
                </a:lnTo>
                <a:lnTo>
                  <a:pt x="6911" y="185875"/>
                </a:lnTo>
                <a:lnTo>
                  <a:pt x="9136" y="179093"/>
                </a:lnTo>
                <a:lnTo>
                  <a:pt x="9729" y="176173"/>
                </a:lnTo>
                <a:lnTo>
                  <a:pt x="11712" y="172639"/>
                </a:lnTo>
                <a:lnTo>
                  <a:pt x="14621" y="168696"/>
                </a:lnTo>
                <a:lnTo>
                  <a:pt x="18149" y="164479"/>
                </a:lnTo>
                <a:lnTo>
                  <a:pt x="22088" y="160874"/>
                </a:lnTo>
                <a:lnTo>
                  <a:pt x="26301" y="157678"/>
                </a:lnTo>
                <a:lnTo>
                  <a:pt x="30697" y="154753"/>
                </a:lnTo>
                <a:lnTo>
                  <a:pt x="35216" y="152009"/>
                </a:lnTo>
                <a:lnTo>
                  <a:pt x="39816" y="149386"/>
                </a:lnTo>
                <a:lnTo>
                  <a:pt x="49160" y="144355"/>
                </a:lnTo>
                <a:lnTo>
                  <a:pt x="58605" y="139473"/>
                </a:lnTo>
                <a:lnTo>
                  <a:pt x="63346" y="137854"/>
                </a:lnTo>
                <a:lnTo>
                  <a:pt x="68094" y="136774"/>
                </a:lnTo>
                <a:lnTo>
                  <a:pt x="72847" y="136054"/>
                </a:lnTo>
                <a:lnTo>
                  <a:pt x="78397" y="135575"/>
                </a:lnTo>
                <a:lnTo>
                  <a:pt x="84478" y="135255"/>
                </a:lnTo>
                <a:lnTo>
                  <a:pt x="90914" y="135041"/>
                </a:lnTo>
                <a:lnTo>
                  <a:pt x="96791" y="135693"/>
                </a:lnTo>
                <a:lnTo>
                  <a:pt x="102298" y="136921"/>
                </a:lnTo>
                <a:lnTo>
                  <a:pt x="107555" y="138534"/>
                </a:lnTo>
                <a:lnTo>
                  <a:pt x="112648" y="140402"/>
                </a:lnTo>
                <a:lnTo>
                  <a:pt x="117631" y="142442"/>
                </a:lnTo>
                <a:lnTo>
                  <a:pt x="122540" y="144595"/>
                </a:lnTo>
                <a:lnTo>
                  <a:pt x="128195" y="146825"/>
                </a:lnTo>
                <a:lnTo>
                  <a:pt x="140827" y="151419"/>
                </a:lnTo>
                <a:lnTo>
                  <a:pt x="145942" y="153755"/>
                </a:lnTo>
                <a:lnTo>
                  <a:pt x="150146" y="156106"/>
                </a:lnTo>
                <a:lnTo>
                  <a:pt x="157727" y="160835"/>
                </a:lnTo>
                <a:lnTo>
                  <a:pt x="161971" y="163208"/>
                </a:lnTo>
                <a:lnTo>
                  <a:pt x="170920" y="167960"/>
                </a:lnTo>
                <a:lnTo>
                  <a:pt x="208577" y="187003"/>
                </a:lnTo>
                <a:lnTo>
                  <a:pt x="213334" y="188590"/>
                </a:lnTo>
                <a:lnTo>
                  <a:pt x="218092" y="189648"/>
                </a:lnTo>
                <a:lnTo>
                  <a:pt x="222852" y="190354"/>
                </a:lnTo>
                <a:lnTo>
                  <a:pt x="227613" y="190824"/>
                </a:lnTo>
                <a:lnTo>
                  <a:pt x="232374" y="191138"/>
                </a:lnTo>
                <a:lnTo>
                  <a:pt x="246659" y="1917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805"/>
          <p:cNvSpPr/>
          <p:nvPr/>
        </p:nvSpPr>
        <p:spPr>
          <a:xfrm>
            <a:off x="3143696" y="1921668"/>
            <a:ext cx="128142" cy="228601"/>
          </a:xfrm>
          <a:custGeom>
            <a:avLst/>
            <a:gdLst/>
            <a:ahLst/>
            <a:cxnLst/>
            <a:rect l="0" t="0" r="0" b="0"/>
            <a:pathLst>
              <a:path w="128142" h="228601">
                <a:moveTo>
                  <a:pt x="99566" y="0"/>
                </a:moveTo>
                <a:lnTo>
                  <a:pt x="95774" y="0"/>
                </a:lnTo>
                <a:lnTo>
                  <a:pt x="93863" y="794"/>
                </a:lnTo>
                <a:lnTo>
                  <a:pt x="91795" y="2117"/>
                </a:lnTo>
                <a:lnTo>
                  <a:pt x="86566" y="6151"/>
                </a:lnTo>
                <a:lnTo>
                  <a:pt x="81617" y="10936"/>
                </a:lnTo>
                <a:lnTo>
                  <a:pt x="78075" y="14434"/>
                </a:lnTo>
                <a:lnTo>
                  <a:pt x="74920" y="18354"/>
                </a:lnTo>
                <a:lnTo>
                  <a:pt x="72023" y="22555"/>
                </a:lnTo>
                <a:lnTo>
                  <a:pt x="69298" y="26943"/>
                </a:lnTo>
                <a:lnTo>
                  <a:pt x="65893" y="31456"/>
                </a:lnTo>
                <a:lnTo>
                  <a:pt x="62037" y="36052"/>
                </a:lnTo>
                <a:lnTo>
                  <a:pt x="57877" y="40703"/>
                </a:lnTo>
                <a:lnTo>
                  <a:pt x="49023" y="50105"/>
                </a:lnTo>
                <a:lnTo>
                  <a:pt x="44440" y="54835"/>
                </a:lnTo>
                <a:lnTo>
                  <a:pt x="40590" y="60369"/>
                </a:lnTo>
                <a:lnTo>
                  <a:pt x="37230" y="66440"/>
                </a:lnTo>
                <a:lnTo>
                  <a:pt x="34196" y="72868"/>
                </a:lnTo>
                <a:lnTo>
                  <a:pt x="30586" y="78742"/>
                </a:lnTo>
                <a:lnTo>
                  <a:pt x="26592" y="84245"/>
                </a:lnTo>
                <a:lnTo>
                  <a:pt x="22342" y="89501"/>
                </a:lnTo>
                <a:lnTo>
                  <a:pt x="18714" y="94592"/>
                </a:lnTo>
                <a:lnTo>
                  <a:pt x="15503" y="99574"/>
                </a:lnTo>
                <a:lnTo>
                  <a:pt x="12567" y="104483"/>
                </a:lnTo>
                <a:lnTo>
                  <a:pt x="9817" y="109343"/>
                </a:lnTo>
                <a:lnTo>
                  <a:pt x="4644" y="118976"/>
                </a:lnTo>
                <a:lnTo>
                  <a:pt x="2947" y="124561"/>
                </a:lnTo>
                <a:lnTo>
                  <a:pt x="1816" y="130666"/>
                </a:lnTo>
                <a:lnTo>
                  <a:pt x="1062" y="137117"/>
                </a:lnTo>
                <a:lnTo>
                  <a:pt x="559" y="143005"/>
                </a:lnTo>
                <a:lnTo>
                  <a:pt x="224" y="148518"/>
                </a:lnTo>
                <a:lnTo>
                  <a:pt x="0" y="153781"/>
                </a:lnTo>
                <a:lnTo>
                  <a:pt x="645" y="158877"/>
                </a:lnTo>
                <a:lnTo>
                  <a:pt x="1869" y="163862"/>
                </a:lnTo>
                <a:lnTo>
                  <a:pt x="3478" y="168773"/>
                </a:lnTo>
                <a:lnTo>
                  <a:pt x="5345" y="172840"/>
                </a:lnTo>
                <a:lnTo>
                  <a:pt x="7383" y="176346"/>
                </a:lnTo>
                <a:lnTo>
                  <a:pt x="9536" y="179476"/>
                </a:lnTo>
                <a:lnTo>
                  <a:pt x="11765" y="183151"/>
                </a:lnTo>
                <a:lnTo>
                  <a:pt x="14044" y="187188"/>
                </a:lnTo>
                <a:lnTo>
                  <a:pt x="16358" y="191467"/>
                </a:lnTo>
                <a:lnTo>
                  <a:pt x="18694" y="195114"/>
                </a:lnTo>
                <a:lnTo>
                  <a:pt x="21045" y="198338"/>
                </a:lnTo>
                <a:lnTo>
                  <a:pt x="23406" y="201282"/>
                </a:lnTo>
                <a:lnTo>
                  <a:pt x="25774" y="204038"/>
                </a:lnTo>
                <a:lnTo>
                  <a:pt x="28146" y="206669"/>
                </a:lnTo>
                <a:lnTo>
                  <a:pt x="30522" y="209217"/>
                </a:lnTo>
                <a:lnTo>
                  <a:pt x="33693" y="210916"/>
                </a:lnTo>
                <a:lnTo>
                  <a:pt x="37394" y="212048"/>
                </a:lnTo>
                <a:lnTo>
                  <a:pt x="41449" y="212803"/>
                </a:lnTo>
                <a:lnTo>
                  <a:pt x="44947" y="214100"/>
                </a:lnTo>
                <a:lnTo>
                  <a:pt x="48072" y="215758"/>
                </a:lnTo>
                <a:lnTo>
                  <a:pt x="50949" y="217658"/>
                </a:lnTo>
                <a:lnTo>
                  <a:pt x="54455" y="219718"/>
                </a:lnTo>
                <a:lnTo>
                  <a:pt x="58379" y="221885"/>
                </a:lnTo>
                <a:lnTo>
                  <a:pt x="62583" y="224123"/>
                </a:lnTo>
                <a:lnTo>
                  <a:pt x="66973" y="225616"/>
                </a:lnTo>
                <a:lnTo>
                  <a:pt x="71488" y="226610"/>
                </a:lnTo>
                <a:lnTo>
                  <a:pt x="76084" y="227274"/>
                </a:lnTo>
                <a:lnTo>
                  <a:pt x="80737" y="227716"/>
                </a:lnTo>
                <a:lnTo>
                  <a:pt x="85426" y="228011"/>
                </a:lnTo>
                <a:lnTo>
                  <a:pt x="94075" y="228338"/>
                </a:lnTo>
                <a:lnTo>
                  <a:pt x="100565" y="228484"/>
                </a:lnTo>
                <a:lnTo>
                  <a:pt x="128141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806"/>
          <p:cNvSpPr/>
          <p:nvPr/>
        </p:nvSpPr>
        <p:spPr>
          <a:xfrm>
            <a:off x="3337124" y="1971675"/>
            <a:ext cx="34727" cy="150019"/>
          </a:xfrm>
          <a:custGeom>
            <a:avLst/>
            <a:gdLst/>
            <a:ahLst/>
            <a:cxnLst/>
            <a:rect l="0" t="0" r="0" b="0"/>
            <a:pathLst>
              <a:path w="34727" h="150019">
                <a:moveTo>
                  <a:pt x="6151" y="0"/>
                </a:moveTo>
                <a:lnTo>
                  <a:pt x="2358" y="0"/>
                </a:lnTo>
                <a:lnTo>
                  <a:pt x="1241" y="793"/>
                </a:lnTo>
                <a:lnTo>
                  <a:pt x="497" y="2116"/>
                </a:lnTo>
                <a:lnTo>
                  <a:pt x="0" y="3792"/>
                </a:lnTo>
                <a:lnTo>
                  <a:pt x="462" y="5703"/>
                </a:lnTo>
                <a:lnTo>
                  <a:pt x="1565" y="7771"/>
                </a:lnTo>
                <a:lnTo>
                  <a:pt x="3093" y="9943"/>
                </a:lnTo>
                <a:lnTo>
                  <a:pt x="4112" y="12184"/>
                </a:lnTo>
                <a:lnTo>
                  <a:pt x="4792" y="14473"/>
                </a:lnTo>
                <a:lnTo>
                  <a:pt x="5245" y="16792"/>
                </a:lnTo>
                <a:lnTo>
                  <a:pt x="6340" y="19926"/>
                </a:lnTo>
                <a:lnTo>
                  <a:pt x="7864" y="23603"/>
                </a:lnTo>
                <a:lnTo>
                  <a:pt x="9675" y="27641"/>
                </a:lnTo>
                <a:lnTo>
                  <a:pt x="13802" y="36362"/>
                </a:lnTo>
                <a:lnTo>
                  <a:pt x="22920" y="54896"/>
                </a:lnTo>
                <a:lnTo>
                  <a:pt x="24474" y="60409"/>
                </a:lnTo>
                <a:lnTo>
                  <a:pt x="25510" y="66466"/>
                </a:lnTo>
                <a:lnTo>
                  <a:pt x="26200" y="72886"/>
                </a:lnTo>
                <a:lnTo>
                  <a:pt x="27455" y="78753"/>
                </a:lnTo>
                <a:lnTo>
                  <a:pt x="29084" y="84252"/>
                </a:lnTo>
                <a:lnTo>
                  <a:pt x="30965" y="89505"/>
                </a:lnTo>
                <a:lnTo>
                  <a:pt x="32218" y="94595"/>
                </a:lnTo>
                <a:lnTo>
                  <a:pt x="33054" y="99576"/>
                </a:lnTo>
                <a:lnTo>
                  <a:pt x="33611" y="104484"/>
                </a:lnTo>
                <a:lnTo>
                  <a:pt x="33983" y="109343"/>
                </a:lnTo>
                <a:lnTo>
                  <a:pt x="34230" y="114170"/>
                </a:lnTo>
                <a:lnTo>
                  <a:pt x="34579" y="126432"/>
                </a:lnTo>
                <a:lnTo>
                  <a:pt x="34726" y="1500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807"/>
          <p:cNvSpPr/>
          <p:nvPr/>
        </p:nvSpPr>
        <p:spPr>
          <a:xfrm>
            <a:off x="3493293" y="1921668"/>
            <a:ext cx="106739" cy="214314"/>
          </a:xfrm>
          <a:custGeom>
            <a:avLst/>
            <a:gdLst/>
            <a:ahLst/>
            <a:cxnLst/>
            <a:rect l="0" t="0" r="0" b="0"/>
            <a:pathLst>
              <a:path w="106739" h="214314">
                <a:moveTo>
                  <a:pt x="0" y="0"/>
                </a:moveTo>
                <a:lnTo>
                  <a:pt x="0" y="10642"/>
                </a:lnTo>
                <a:lnTo>
                  <a:pt x="794" y="12651"/>
                </a:lnTo>
                <a:lnTo>
                  <a:pt x="3793" y="17000"/>
                </a:lnTo>
                <a:lnTo>
                  <a:pt x="5655" y="23695"/>
                </a:lnTo>
                <a:lnTo>
                  <a:pt x="6151" y="27703"/>
                </a:lnTo>
                <a:lnTo>
                  <a:pt x="6482" y="31963"/>
                </a:lnTo>
                <a:lnTo>
                  <a:pt x="6703" y="36390"/>
                </a:lnTo>
                <a:lnTo>
                  <a:pt x="6850" y="40929"/>
                </a:lnTo>
                <a:lnTo>
                  <a:pt x="7086" y="64529"/>
                </a:lnTo>
                <a:lnTo>
                  <a:pt x="7118" y="75247"/>
                </a:lnTo>
                <a:lnTo>
                  <a:pt x="6333" y="81121"/>
                </a:lnTo>
                <a:lnTo>
                  <a:pt x="5016" y="87418"/>
                </a:lnTo>
                <a:lnTo>
                  <a:pt x="3344" y="93997"/>
                </a:lnTo>
                <a:lnTo>
                  <a:pt x="2230" y="100765"/>
                </a:lnTo>
                <a:lnTo>
                  <a:pt x="1487" y="107658"/>
                </a:lnTo>
                <a:lnTo>
                  <a:pt x="991" y="114635"/>
                </a:lnTo>
                <a:lnTo>
                  <a:pt x="661" y="120873"/>
                </a:lnTo>
                <a:lnTo>
                  <a:pt x="294" y="132038"/>
                </a:lnTo>
                <a:lnTo>
                  <a:pt x="87" y="147249"/>
                </a:lnTo>
                <a:lnTo>
                  <a:pt x="852" y="152141"/>
                </a:lnTo>
                <a:lnTo>
                  <a:pt x="2156" y="156990"/>
                </a:lnTo>
                <a:lnTo>
                  <a:pt x="3819" y="161810"/>
                </a:lnTo>
                <a:lnTo>
                  <a:pt x="4927" y="165817"/>
                </a:lnTo>
                <a:lnTo>
                  <a:pt x="6159" y="172386"/>
                </a:lnTo>
                <a:lnTo>
                  <a:pt x="8823" y="177952"/>
                </a:lnTo>
                <a:lnTo>
                  <a:pt x="10645" y="180547"/>
                </a:lnTo>
                <a:lnTo>
                  <a:pt x="12653" y="183071"/>
                </a:lnTo>
                <a:lnTo>
                  <a:pt x="14785" y="185547"/>
                </a:lnTo>
                <a:lnTo>
                  <a:pt x="17000" y="187992"/>
                </a:lnTo>
                <a:lnTo>
                  <a:pt x="19271" y="189622"/>
                </a:lnTo>
                <a:lnTo>
                  <a:pt x="21579" y="190708"/>
                </a:lnTo>
                <a:lnTo>
                  <a:pt x="23911" y="191433"/>
                </a:lnTo>
                <a:lnTo>
                  <a:pt x="26259" y="192709"/>
                </a:lnTo>
                <a:lnTo>
                  <a:pt x="28619" y="194354"/>
                </a:lnTo>
                <a:lnTo>
                  <a:pt x="30986" y="196244"/>
                </a:lnTo>
                <a:lnTo>
                  <a:pt x="33357" y="196711"/>
                </a:lnTo>
                <a:lnTo>
                  <a:pt x="35732" y="196228"/>
                </a:lnTo>
                <a:lnTo>
                  <a:pt x="38109" y="195113"/>
                </a:lnTo>
                <a:lnTo>
                  <a:pt x="40487" y="194369"/>
                </a:lnTo>
                <a:lnTo>
                  <a:pt x="42867" y="193873"/>
                </a:lnTo>
                <a:lnTo>
                  <a:pt x="45247" y="193543"/>
                </a:lnTo>
                <a:lnTo>
                  <a:pt x="47627" y="192529"/>
                </a:lnTo>
                <a:lnTo>
                  <a:pt x="50008" y="191059"/>
                </a:lnTo>
                <a:lnTo>
                  <a:pt x="52389" y="189285"/>
                </a:lnTo>
                <a:lnTo>
                  <a:pt x="55564" y="187309"/>
                </a:lnTo>
                <a:lnTo>
                  <a:pt x="59267" y="185198"/>
                </a:lnTo>
                <a:lnTo>
                  <a:pt x="63324" y="182996"/>
                </a:lnTo>
                <a:lnTo>
                  <a:pt x="66823" y="180735"/>
                </a:lnTo>
                <a:lnTo>
                  <a:pt x="69948" y="178434"/>
                </a:lnTo>
                <a:lnTo>
                  <a:pt x="72826" y="176106"/>
                </a:lnTo>
                <a:lnTo>
                  <a:pt x="75538" y="172967"/>
                </a:lnTo>
                <a:lnTo>
                  <a:pt x="78140" y="169286"/>
                </a:lnTo>
                <a:lnTo>
                  <a:pt x="80669" y="165245"/>
                </a:lnTo>
                <a:lnTo>
                  <a:pt x="83148" y="161757"/>
                </a:lnTo>
                <a:lnTo>
                  <a:pt x="85594" y="158638"/>
                </a:lnTo>
                <a:lnTo>
                  <a:pt x="88019" y="155765"/>
                </a:lnTo>
                <a:lnTo>
                  <a:pt x="90430" y="152262"/>
                </a:lnTo>
                <a:lnTo>
                  <a:pt x="92830" y="148339"/>
                </a:lnTo>
                <a:lnTo>
                  <a:pt x="95224" y="144137"/>
                </a:lnTo>
                <a:lnTo>
                  <a:pt x="100002" y="135234"/>
                </a:lnTo>
                <a:lnTo>
                  <a:pt x="102386" y="130637"/>
                </a:lnTo>
                <a:lnTo>
                  <a:pt x="103976" y="126779"/>
                </a:lnTo>
                <a:lnTo>
                  <a:pt x="105743" y="120375"/>
                </a:lnTo>
                <a:lnTo>
                  <a:pt x="106528" y="114884"/>
                </a:lnTo>
                <a:lnTo>
                  <a:pt x="106738" y="112308"/>
                </a:lnTo>
                <a:lnTo>
                  <a:pt x="106083" y="110591"/>
                </a:lnTo>
                <a:lnTo>
                  <a:pt x="104854" y="109446"/>
                </a:lnTo>
                <a:lnTo>
                  <a:pt x="103240" y="108683"/>
                </a:lnTo>
                <a:lnTo>
                  <a:pt x="101370" y="107380"/>
                </a:lnTo>
                <a:lnTo>
                  <a:pt x="99330" y="105718"/>
                </a:lnTo>
                <a:lnTo>
                  <a:pt x="97176" y="103816"/>
                </a:lnTo>
                <a:lnTo>
                  <a:pt x="94947" y="103342"/>
                </a:lnTo>
                <a:lnTo>
                  <a:pt x="92667" y="103820"/>
                </a:lnTo>
                <a:lnTo>
                  <a:pt x="90353" y="104932"/>
                </a:lnTo>
                <a:lnTo>
                  <a:pt x="88017" y="105674"/>
                </a:lnTo>
                <a:lnTo>
                  <a:pt x="85665" y="106168"/>
                </a:lnTo>
                <a:lnTo>
                  <a:pt x="83304" y="106497"/>
                </a:lnTo>
                <a:lnTo>
                  <a:pt x="80142" y="107511"/>
                </a:lnTo>
                <a:lnTo>
                  <a:pt x="76447" y="108980"/>
                </a:lnTo>
                <a:lnTo>
                  <a:pt x="72396" y="110754"/>
                </a:lnTo>
                <a:lnTo>
                  <a:pt x="68901" y="112729"/>
                </a:lnTo>
                <a:lnTo>
                  <a:pt x="65778" y="114841"/>
                </a:lnTo>
                <a:lnTo>
                  <a:pt x="62903" y="117042"/>
                </a:lnTo>
                <a:lnTo>
                  <a:pt x="59397" y="120097"/>
                </a:lnTo>
                <a:lnTo>
                  <a:pt x="55474" y="123721"/>
                </a:lnTo>
                <a:lnTo>
                  <a:pt x="41562" y="137151"/>
                </a:lnTo>
                <a:lnTo>
                  <a:pt x="38820" y="140647"/>
                </a:lnTo>
                <a:lnTo>
                  <a:pt x="36199" y="144565"/>
                </a:lnTo>
                <a:lnTo>
                  <a:pt x="33658" y="148764"/>
                </a:lnTo>
                <a:lnTo>
                  <a:pt x="31170" y="152357"/>
                </a:lnTo>
                <a:lnTo>
                  <a:pt x="28717" y="155547"/>
                </a:lnTo>
                <a:lnTo>
                  <a:pt x="26289" y="158467"/>
                </a:lnTo>
                <a:lnTo>
                  <a:pt x="24670" y="162001"/>
                </a:lnTo>
                <a:lnTo>
                  <a:pt x="23590" y="165944"/>
                </a:lnTo>
                <a:lnTo>
                  <a:pt x="22871" y="170161"/>
                </a:lnTo>
                <a:lnTo>
                  <a:pt x="21597" y="173766"/>
                </a:lnTo>
                <a:lnTo>
                  <a:pt x="19954" y="176963"/>
                </a:lnTo>
                <a:lnTo>
                  <a:pt x="16807" y="182632"/>
                </a:lnTo>
                <a:lnTo>
                  <a:pt x="15407" y="187797"/>
                </a:lnTo>
                <a:lnTo>
                  <a:pt x="15828" y="190286"/>
                </a:lnTo>
                <a:lnTo>
                  <a:pt x="18412" y="195167"/>
                </a:lnTo>
                <a:lnTo>
                  <a:pt x="20089" y="199983"/>
                </a:lnTo>
                <a:lnTo>
                  <a:pt x="21166" y="205750"/>
                </a:lnTo>
                <a:lnTo>
                  <a:pt x="23431" y="208655"/>
                </a:lnTo>
                <a:lnTo>
                  <a:pt x="28575" y="2143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808"/>
          <p:cNvSpPr/>
          <p:nvPr/>
        </p:nvSpPr>
        <p:spPr>
          <a:xfrm>
            <a:off x="3593306" y="1907468"/>
            <a:ext cx="138806" cy="249945"/>
          </a:xfrm>
          <a:custGeom>
            <a:avLst/>
            <a:gdLst/>
            <a:ahLst/>
            <a:cxnLst/>
            <a:rect l="0" t="0" r="0" b="0"/>
            <a:pathLst>
              <a:path w="138806" h="249945">
                <a:moveTo>
                  <a:pt x="0" y="7057"/>
                </a:moveTo>
                <a:lnTo>
                  <a:pt x="3792" y="3264"/>
                </a:lnTo>
                <a:lnTo>
                  <a:pt x="6497" y="2147"/>
                </a:lnTo>
                <a:lnTo>
                  <a:pt x="9888" y="1402"/>
                </a:lnTo>
                <a:lnTo>
                  <a:pt x="13735" y="906"/>
                </a:lnTo>
                <a:lnTo>
                  <a:pt x="17888" y="575"/>
                </a:lnTo>
                <a:lnTo>
                  <a:pt x="22244" y="354"/>
                </a:lnTo>
                <a:lnTo>
                  <a:pt x="31317" y="109"/>
                </a:lnTo>
                <a:lnTo>
                  <a:pt x="40642" y="0"/>
                </a:lnTo>
                <a:lnTo>
                  <a:pt x="46144" y="765"/>
                </a:lnTo>
                <a:lnTo>
                  <a:pt x="52194" y="2068"/>
                </a:lnTo>
                <a:lnTo>
                  <a:pt x="58609" y="3731"/>
                </a:lnTo>
                <a:lnTo>
                  <a:pt x="64472" y="5633"/>
                </a:lnTo>
                <a:lnTo>
                  <a:pt x="69969" y="7695"/>
                </a:lnTo>
                <a:lnTo>
                  <a:pt x="75221" y="9864"/>
                </a:lnTo>
                <a:lnTo>
                  <a:pt x="81103" y="12896"/>
                </a:lnTo>
                <a:lnTo>
                  <a:pt x="87406" y="16506"/>
                </a:lnTo>
                <a:lnTo>
                  <a:pt x="93989" y="20500"/>
                </a:lnTo>
                <a:lnTo>
                  <a:pt x="99966" y="24750"/>
                </a:lnTo>
                <a:lnTo>
                  <a:pt x="105537" y="29171"/>
                </a:lnTo>
                <a:lnTo>
                  <a:pt x="110839" y="33706"/>
                </a:lnTo>
                <a:lnTo>
                  <a:pt x="115168" y="39110"/>
                </a:lnTo>
                <a:lnTo>
                  <a:pt x="118848" y="45094"/>
                </a:lnTo>
                <a:lnTo>
                  <a:pt x="122094" y="51465"/>
                </a:lnTo>
                <a:lnTo>
                  <a:pt x="125052" y="58094"/>
                </a:lnTo>
                <a:lnTo>
                  <a:pt x="127818" y="64894"/>
                </a:lnTo>
                <a:lnTo>
                  <a:pt x="130456" y="71808"/>
                </a:lnTo>
                <a:lnTo>
                  <a:pt x="135503" y="85841"/>
                </a:lnTo>
                <a:lnTo>
                  <a:pt x="137960" y="92917"/>
                </a:lnTo>
                <a:lnTo>
                  <a:pt x="138805" y="100016"/>
                </a:lnTo>
                <a:lnTo>
                  <a:pt x="138574" y="107129"/>
                </a:lnTo>
                <a:lnTo>
                  <a:pt x="137626" y="114253"/>
                </a:lnTo>
                <a:lnTo>
                  <a:pt x="136201" y="121383"/>
                </a:lnTo>
                <a:lnTo>
                  <a:pt x="134457" y="128518"/>
                </a:lnTo>
                <a:lnTo>
                  <a:pt x="132500" y="135656"/>
                </a:lnTo>
                <a:lnTo>
                  <a:pt x="129609" y="143589"/>
                </a:lnTo>
                <a:lnTo>
                  <a:pt x="126093" y="152053"/>
                </a:lnTo>
                <a:lnTo>
                  <a:pt x="122162" y="160871"/>
                </a:lnTo>
                <a:lnTo>
                  <a:pt x="117954" y="168337"/>
                </a:lnTo>
                <a:lnTo>
                  <a:pt x="113561" y="174902"/>
                </a:lnTo>
                <a:lnTo>
                  <a:pt x="109044" y="180866"/>
                </a:lnTo>
                <a:lnTo>
                  <a:pt x="105240" y="187223"/>
                </a:lnTo>
                <a:lnTo>
                  <a:pt x="101910" y="193843"/>
                </a:lnTo>
                <a:lnTo>
                  <a:pt x="98896" y="200637"/>
                </a:lnTo>
                <a:lnTo>
                  <a:pt x="95299" y="206754"/>
                </a:lnTo>
                <a:lnTo>
                  <a:pt x="91314" y="212419"/>
                </a:lnTo>
                <a:lnTo>
                  <a:pt x="87070" y="217784"/>
                </a:lnTo>
                <a:lnTo>
                  <a:pt x="83447" y="222154"/>
                </a:lnTo>
                <a:lnTo>
                  <a:pt x="80237" y="225861"/>
                </a:lnTo>
                <a:lnTo>
                  <a:pt x="77304" y="229126"/>
                </a:lnTo>
                <a:lnTo>
                  <a:pt x="71928" y="234871"/>
                </a:lnTo>
                <a:lnTo>
                  <a:pt x="69383" y="237514"/>
                </a:lnTo>
                <a:lnTo>
                  <a:pt x="67687" y="240070"/>
                </a:lnTo>
                <a:lnTo>
                  <a:pt x="64964" y="247758"/>
                </a:lnTo>
                <a:lnTo>
                  <a:pt x="64294" y="2499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809"/>
          <p:cNvSpPr/>
          <p:nvPr/>
        </p:nvSpPr>
        <p:spPr>
          <a:xfrm>
            <a:off x="5886450" y="1778793"/>
            <a:ext cx="171451" cy="13992"/>
          </a:xfrm>
          <a:custGeom>
            <a:avLst/>
            <a:gdLst/>
            <a:ahLst/>
            <a:cxnLst/>
            <a:rect l="0" t="0" r="0" b="0"/>
            <a:pathLst>
              <a:path w="171451" h="13992">
                <a:moveTo>
                  <a:pt x="0" y="0"/>
                </a:moveTo>
                <a:lnTo>
                  <a:pt x="3792" y="3793"/>
                </a:lnTo>
                <a:lnTo>
                  <a:pt x="5703" y="4910"/>
                </a:lnTo>
                <a:lnTo>
                  <a:pt x="7770" y="5655"/>
                </a:lnTo>
                <a:lnTo>
                  <a:pt x="9942" y="6151"/>
                </a:lnTo>
                <a:lnTo>
                  <a:pt x="12184" y="6482"/>
                </a:lnTo>
                <a:lnTo>
                  <a:pt x="16792" y="6850"/>
                </a:lnTo>
                <a:lnTo>
                  <a:pt x="21486" y="7013"/>
                </a:lnTo>
                <a:lnTo>
                  <a:pt x="23849" y="7057"/>
                </a:lnTo>
                <a:lnTo>
                  <a:pt x="27011" y="7880"/>
                </a:lnTo>
                <a:lnTo>
                  <a:pt x="30708" y="9222"/>
                </a:lnTo>
                <a:lnTo>
                  <a:pt x="34759" y="10911"/>
                </a:lnTo>
                <a:lnTo>
                  <a:pt x="38254" y="12036"/>
                </a:lnTo>
                <a:lnTo>
                  <a:pt x="41377" y="12787"/>
                </a:lnTo>
                <a:lnTo>
                  <a:pt x="44254" y="13287"/>
                </a:lnTo>
                <a:lnTo>
                  <a:pt x="47759" y="13621"/>
                </a:lnTo>
                <a:lnTo>
                  <a:pt x="51683" y="13843"/>
                </a:lnTo>
                <a:lnTo>
                  <a:pt x="55886" y="13991"/>
                </a:lnTo>
                <a:lnTo>
                  <a:pt x="60276" y="13297"/>
                </a:lnTo>
                <a:lnTo>
                  <a:pt x="64790" y="12039"/>
                </a:lnTo>
                <a:lnTo>
                  <a:pt x="69387" y="10408"/>
                </a:lnTo>
                <a:lnTo>
                  <a:pt x="74039" y="9320"/>
                </a:lnTo>
                <a:lnTo>
                  <a:pt x="78728" y="8594"/>
                </a:lnTo>
                <a:lnTo>
                  <a:pt x="83442" y="8111"/>
                </a:lnTo>
                <a:lnTo>
                  <a:pt x="88172" y="7789"/>
                </a:lnTo>
                <a:lnTo>
                  <a:pt x="92912" y="7574"/>
                </a:lnTo>
                <a:lnTo>
                  <a:pt x="105052" y="7271"/>
                </a:lnTo>
                <a:lnTo>
                  <a:pt x="171450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810"/>
          <p:cNvSpPr/>
          <p:nvPr/>
        </p:nvSpPr>
        <p:spPr>
          <a:xfrm>
            <a:off x="5893593" y="1857375"/>
            <a:ext cx="185739" cy="14288"/>
          </a:xfrm>
          <a:custGeom>
            <a:avLst/>
            <a:gdLst/>
            <a:ahLst/>
            <a:cxnLst/>
            <a:rect l="0" t="0" r="0" b="0"/>
            <a:pathLst>
              <a:path w="185739" h="14288">
                <a:moveTo>
                  <a:pt x="0" y="7143"/>
                </a:moveTo>
                <a:lnTo>
                  <a:pt x="3793" y="7143"/>
                </a:lnTo>
                <a:lnTo>
                  <a:pt x="4910" y="7937"/>
                </a:lnTo>
                <a:lnTo>
                  <a:pt x="5655" y="9260"/>
                </a:lnTo>
                <a:lnTo>
                  <a:pt x="6151" y="10936"/>
                </a:lnTo>
                <a:lnTo>
                  <a:pt x="7276" y="12053"/>
                </a:lnTo>
                <a:lnTo>
                  <a:pt x="8819" y="12798"/>
                </a:lnTo>
                <a:lnTo>
                  <a:pt x="10642" y="13294"/>
                </a:lnTo>
                <a:lnTo>
                  <a:pt x="12651" y="13625"/>
                </a:lnTo>
                <a:lnTo>
                  <a:pt x="17000" y="13993"/>
                </a:lnTo>
                <a:lnTo>
                  <a:pt x="23695" y="14156"/>
                </a:lnTo>
                <a:lnTo>
                  <a:pt x="90878" y="14287"/>
                </a:lnTo>
                <a:lnTo>
                  <a:pt x="95510" y="13493"/>
                </a:lnTo>
                <a:lnTo>
                  <a:pt x="100186" y="12170"/>
                </a:lnTo>
                <a:lnTo>
                  <a:pt x="104891" y="10495"/>
                </a:lnTo>
                <a:lnTo>
                  <a:pt x="108821" y="9377"/>
                </a:lnTo>
                <a:lnTo>
                  <a:pt x="112235" y="8633"/>
                </a:lnTo>
                <a:lnTo>
                  <a:pt x="115305" y="8136"/>
                </a:lnTo>
                <a:lnTo>
                  <a:pt x="118939" y="7805"/>
                </a:lnTo>
                <a:lnTo>
                  <a:pt x="122949" y="7585"/>
                </a:lnTo>
                <a:lnTo>
                  <a:pt x="130844" y="7339"/>
                </a:lnTo>
                <a:lnTo>
                  <a:pt x="136999" y="7230"/>
                </a:lnTo>
                <a:lnTo>
                  <a:pt x="140545" y="6408"/>
                </a:lnTo>
                <a:lnTo>
                  <a:pt x="144497" y="5065"/>
                </a:lnTo>
                <a:lnTo>
                  <a:pt x="148719" y="3377"/>
                </a:lnTo>
                <a:lnTo>
                  <a:pt x="153121" y="2251"/>
                </a:lnTo>
                <a:lnTo>
                  <a:pt x="157643" y="1501"/>
                </a:lnTo>
                <a:lnTo>
                  <a:pt x="162246" y="1000"/>
                </a:lnTo>
                <a:lnTo>
                  <a:pt x="166108" y="667"/>
                </a:lnTo>
                <a:lnTo>
                  <a:pt x="169476" y="444"/>
                </a:lnTo>
                <a:lnTo>
                  <a:pt x="175335" y="197"/>
                </a:lnTo>
                <a:lnTo>
                  <a:pt x="18573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811"/>
          <p:cNvSpPr/>
          <p:nvPr/>
        </p:nvSpPr>
        <p:spPr>
          <a:xfrm>
            <a:off x="6229771" y="1572016"/>
            <a:ext cx="213765" cy="221066"/>
          </a:xfrm>
          <a:custGeom>
            <a:avLst/>
            <a:gdLst/>
            <a:ahLst/>
            <a:cxnLst/>
            <a:rect l="0" t="0" r="0" b="0"/>
            <a:pathLst>
              <a:path w="213765" h="221066">
                <a:moveTo>
                  <a:pt x="71016" y="42471"/>
                </a:moveTo>
                <a:lnTo>
                  <a:pt x="64166" y="35621"/>
                </a:lnTo>
                <a:lnTo>
                  <a:pt x="63959" y="31622"/>
                </a:lnTo>
                <a:lnTo>
                  <a:pt x="64724" y="30476"/>
                </a:lnTo>
                <a:lnTo>
                  <a:pt x="66028" y="29712"/>
                </a:lnTo>
                <a:lnTo>
                  <a:pt x="67691" y="29202"/>
                </a:lnTo>
                <a:lnTo>
                  <a:pt x="71655" y="26520"/>
                </a:lnTo>
                <a:lnTo>
                  <a:pt x="76856" y="22682"/>
                </a:lnTo>
                <a:lnTo>
                  <a:pt x="80466" y="20547"/>
                </a:lnTo>
                <a:lnTo>
                  <a:pt x="84460" y="18330"/>
                </a:lnTo>
                <a:lnTo>
                  <a:pt x="91014" y="15867"/>
                </a:lnTo>
                <a:lnTo>
                  <a:pt x="97366" y="13978"/>
                </a:lnTo>
                <a:lnTo>
                  <a:pt x="101283" y="12363"/>
                </a:lnTo>
                <a:lnTo>
                  <a:pt x="105482" y="10493"/>
                </a:lnTo>
                <a:lnTo>
                  <a:pt x="110662" y="8452"/>
                </a:lnTo>
                <a:lnTo>
                  <a:pt x="122767" y="4068"/>
                </a:lnTo>
                <a:lnTo>
                  <a:pt x="128536" y="2582"/>
                </a:lnTo>
                <a:lnTo>
                  <a:pt x="133969" y="1591"/>
                </a:lnTo>
                <a:lnTo>
                  <a:pt x="139178" y="930"/>
                </a:lnTo>
                <a:lnTo>
                  <a:pt x="144239" y="489"/>
                </a:lnTo>
                <a:lnTo>
                  <a:pt x="149200" y="196"/>
                </a:lnTo>
                <a:lnTo>
                  <a:pt x="154095" y="0"/>
                </a:lnTo>
                <a:lnTo>
                  <a:pt x="158946" y="663"/>
                </a:lnTo>
                <a:lnTo>
                  <a:pt x="163767" y="1899"/>
                </a:lnTo>
                <a:lnTo>
                  <a:pt x="168569" y="3517"/>
                </a:lnTo>
                <a:lnTo>
                  <a:pt x="173357" y="5389"/>
                </a:lnTo>
                <a:lnTo>
                  <a:pt x="178137" y="7431"/>
                </a:lnTo>
                <a:lnTo>
                  <a:pt x="182911" y="9586"/>
                </a:lnTo>
                <a:lnTo>
                  <a:pt x="186888" y="11816"/>
                </a:lnTo>
                <a:lnTo>
                  <a:pt x="193423" y="16411"/>
                </a:lnTo>
                <a:lnTo>
                  <a:pt x="198973" y="21099"/>
                </a:lnTo>
                <a:lnTo>
                  <a:pt x="204086" y="25829"/>
                </a:lnTo>
                <a:lnTo>
                  <a:pt x="209004" y="30577"/>
                </a:lnTo>
                <a:lnTo>
                  <a:pt x="210633" y="33748"/>
                </a:lnTo>
                <a:lnTo>
                  <a:pt x="211719" y="37449"/>
                </a:lnTo>
                <a:lnTo>
                  <a:pt x="212443" y="41504"/>
                </a:lnTo>
                <a:lnTo>
                  <a:pt x="213248" y="48127"/>
                </a:lnTo>
                <a:lnTo>
                  <a:pt x="213605" y="54510"/>
                </a:lnTo>
                <a:lnTo>
                  <a:pt x="213764" y="62638"/>
                </a:lnTo>
                <a:lnTo>
                  <a:pt x="213012" y="67822"/>
                </a:lnTo>
                <a:lnTo>
                  <a:pt x="211718" y="73659"/>
                </a:lnTo>
                <a:lnTo>
                  <a:pt x="210061" y="79932"/>
                </a:lnTo>
                <a:lnTo>
                  <a:pt x="207369" y="85701"/>
                </a:lnTo>
                <a:lnTo>
                  <a:pt x="203987" y="91135"/>
                </a:lnTo>
                <a:lnTo>
                  <a:pt x="200144" y="96345"/>
                </a:lnTo>
                <a:lnTo>
                  <a:pt x="196789" y="101406"/>
                </a:lnTo>
                <a:lnTo>
                  <a:pt x="193759" y="106367"/>
                </a:lnTo>
                <a:lnTo>
                  <a:pt x="190945" y="111262"/>
                </a:lnTo>
                <a:lnTo>
                  <a:pt x="186687" y="116907"/>
                </a:lnTo>
                <a:lnTo>
                  <a:pt x="181468" y="123051"/>
                </a:lnTo>
                <a:lnTo>
                  <a:pt x="170112" y="135434"/>
                </a:lnTo>
                <a:lnTo>
                  <a:pt x="159773" y="146230"/>
                </a:lnTo>
                <a:lnTo>
                  <a:pt x="154000" y="151331"/>
                </a:lnTo>
                <a:lnTo>
                  <a:pt x="147770" y="156319"/>
                </a:lnTo>
                <a:lnTo>
                  <a:pt x="141235" y="161232"/>
                </a:lnTo>
                <a:lnTo>
                  <a:pt x="135292" y="166095"/>
                </a:lnTo>
                <a:lnTo>
                  <a:pt x="129741" y="170925"/>
                </a:lnTo>
                <a:lnTo>
                  <a:pt x="124454" y="175732"/>
                </a:lnTo>
                <a:lnTo>
                  <a:pt x="118547" y="179730"/>
                </a:lnTo>
                <a:lnTo>
                  <a:pt x="112229" y="183190"/>
                </a:lnTo>
                <a:lnTo>
                  <a:pt x="105635" y="186290"/>
                </a:lnTo>
                <a:lnTo>
                  <a:pt x="99651" y="189944"/>
                </a:lnTo>
                <a:lnTo>
                  <a:pt x="94075" y="193968"/>
                </a:lnTo>
                <a:lnTo>
                  <a:pt x="88770" y="198238"/>
                </a:lnTo>
                <a:lnTo>
                  <a:pt x="82852" y="201878"/>
                </a:lnTo>
                <a:lnTo>
                  <a:pt x="76526" y="205099"/>
                </a:lnTo>
                <a:lnTo>
                  <a:pt x="69927" y="208039"/>
                </a:lnTo>
                <a:lnTo>
                  <a:pt x="63940" y="210000"/>
                </a:lnTo>
                <a:lnTo>
                  <a:pt x="58361" y="211307"/>
                </a:lnTo>
                <a:lnTo>
                  <a:pt x="53054" y="212178"/>
                </a:lnTo>
                <a:lnTo>
                  <a:pt x="47929" y="213553"/>
                </a:lnTo>
                <a:lnTo>
                  <a:pt x="42925" y="215263"/>
                </a:lnTo>
                <a:lnTo>
                  <a:pt x="38001" y="217197"/>
                </a:lnTo>
                <a:lnTo>
                  <a:pt x="33924" y="218486"/>
                </a:lnTo>
                <a:lnTo>
                  <a:pt x="27279" y="219919"/>
                </a:lnTo>
                <a:lnTo>
                  <a:pt x="24396" y="219507"/>
                </a:lnTo>
                <a:lnTo>
                  <a:pt x="21679" y="218439"/>
                </a:lnTo>
                <a:lnTo>
                  <a:pt x="16545" y="215929"/>
                </a:lnTo>
                <a:lnTo>
                  <a:pt x="11617" y="214814"/>
                </a:lnTo>
                <a:lnTo>
                  <a:pt x="6781" y="212201"/>
                </a:lnTo>
                <a:lnTo>
                  <a:pt x="4381" y="210393"/>
                </a:lnTo>
                <a:lnTo>
                  <a:pt x="2780" y="208394"/>
                </a:lnTo>
                <a:lnTo>
                  <a:pt x="1713" y="206268"/>
                </a:lnTo>
                <a:lnTo>
                  <a:pt x="527" y="201788"/>
                </a:lnTo>
                <a:lnTo>
                  <a:pt x="0" y="197152"/>
                </a:lnTo>
                <a:lnTo>
                  <a:pt x="653" y="194804"/>
                </a:lnTo>
                <a:lnTo>
                  <a:pt x="3496" y="190079"/>
                </a:lnTo>
                <a:lnTo>
                  <a:pt x="7405" y="185333"/>
                </a:lnTo>
                <a:lnTo>
                  <a:pt x="11788" y="180578"/>
                </a:lnTo>
                <a:lnTo>
                  <a:pt x="16382" y="175818"/>
                </a:lnTo>
                <a:lnTo>
                  <a:pt x="19512" y="174232"/>
                </a:lnTo>
                <a:lnTo>
                  <a:pt x="23186" y="173174"/>
                </a:lnTo>
                <a:lnTo>
                  <a:pt x="27223" y="172469"/>
                </a:lnTo>
                <a:lnTo>
                  <a:pt x="31502" y="171205"/>
                </a:lnTo>
                <a:lnTo>
                  <a:pt x="35942" y="169569"/>
                </a:lnTo>
                <a:lnTo>
                  <a:pt x="40490" y="167684"/>
                </a:lnTo>
                <a:lnTo>
                  <a:pt x="44315" y="167221"/>
                </a:lnTo>
                <a:lnTo>
                  <a:pt x="47659" y="167707"/>
                </a:lnTo>
                <a:lnTo>
                  <a:pt x="50682" y="168824"/>
                </a:lnTo>
                <a:lnTo>
                  <a:pt x="54286" y="169569"/>
                </a:lnTo>
                <a:lnTo>
                  <a:pt x="58275" y="170066"/>
                </a:lnTo>
                <a:lnTo>
                  <a:pt x="62522" y="170396"/>
                </a:lnTo>
                <a:lnTo>
                  <a:pt x="66941" y="170617"/>
                </a:lnTo>
                <a:lnTo>
                  <a:pt x="76084" y="170863"/>
                </a:lnTo>
                <a:lnTo>
                  <a:pt x="80744" y="171721"/>
                </a:lnTo>
                <a:lnTo>
                  <a:pt x="85440" y="173088"/>
                </a:lnTo>
                <a:lnTo>
                  <a:pt x="90156" y="174793"/>
                </a:lnTo>
                <a:lnTo>
                  <a:pt x="94095" y="176723"/>
                </a:lnTo>
                <a:lnTo>
                  <a:pt x="100588" y="180984"/>
                </a:lnTo>
                <a:lnTo>
                  <a:pt x="106120" y="185524"/>
                </a:lnTo>
                <a:lnTo>
                  <a:pt x="111224" y="190188"/>
                </a:lnTo>
                <a:lnTo>
                  <a:pt x="118560" y="197276"/>
                </a:lnTo>
                <a:lnTo>
                  <a:pt x="137688" y="216303"/>
                </a:lnTo>
                <a:lnTo>
                  <a:pt x="140070" y="217890"/>
                </a:lnTo>
                <a:lnTo>
                  <a:pt x="144834" y="219654"/>
                </a:lnTo>
                <a:lnTo>
                  <a:pt x="149597" y="220438"/>
                </a:lnTo>
                <a:lnTo>
                  <a:pt x="156741" y="2210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812"/>
          <p:cNvSpPr/>
          <p:nvPr/>
        </p:nvSpPr>
        <p:spPr>
          <a:xfrm>
            <a:off x="6472237" y="1600200"/>
            <a:ext cx="164307" cy="71348"/>
          </a:xfrm>
          <a:custGeom>
            <a:avLst/>
            <a:gdLst/>
            <a:ahLst/>
            <a:cxnLst/>
            <a:rect l="0" t="0" r="0" b="0"/>
            <a:pathLst>
              <a:path w="164307" h="71348">
                <a:moveTo>
                  <a:pt x="0" y="0"/>
                </a:moveTo>
                <a:lnTo>
                  <a:pt x="0" y="24117"/>
                </a:lnTo>
                <a:lnTo>
                  <a:pt x="794" y="26397"/>
                </a:lnTo>
                <a:lnTo>
                  <a:pt x="2117" y="28710"/>
                </a:lnTo>
                <a:lnTo>
                  <a:pt x="3792" y="31046"/>
                </a:lnTo>
                <a:lnTo>
                  <a:pt x="4910" y="33397"/>
                </a:lnTo>
                <a:lnTo>
                  <a:pt x="5654" y="35758"/>
                </a:lnTo>
                <a:lnTo>
                  <a:pt x="6151" y="38126"/>
                </a:lnTo>
                <a:lnTo>
                  <a:pt x="6482" y="40499"/>
                </a:lnTo>
                <a:lnTo>
                  <a:pt x="6703" y="42874"/>
                </a:lnTo>
                <a:lnTo>
                  <a:pt x="6850" y="45251"/>
                </a:lnTo>
                <a:lnTo>
                  <a:pt x="7741" y="46836"/>
                </a:lnTo>
                <a:lnTo>
                  <a:pt x="9130" y="47893"/>
                </a:lnTo>
                <a:lnTo>
                  <a:pt x="10849" y="48597"/>
                </a:lnTo>
                <a:lnTo>
                  <a:pt x="12789" y="49860"/>
                </a:lnTo>
                <a:lnTo>
                  <a:pt x="14876" y="51496"/>
                </a:lnTo>
                <a:lnTo>
                  <a:pt x="20137" y="56033"/>
                </a:lnTo>
                <a:lnTo>
                  <a:pt x="22973" y="58770"/>
                </a:lnTo>
                <a:lnTo>
                  <a:pt x="24840" y="60611"/>
                </a:lnTo>
                <a:lnTo>
                  <a:pt x="26879" y="61838"/>
                </a:lnTo>
                <a:lnTo>
                  <a:pt x="31261" y="63202"/>
                </a:lnTo>
                <a:lnTo>
                  <a:pt x="35854" y="63808"/>
                </a:lnTo>
                <a:lnTo>
                  <a:pt x="38191" y="63970"/>
                </a:lnTo>
                <a:lnTo>
                  <a:pt x="40542" y="64872"/>
                </a:lnTo>
                <a:lnTo>
                  <a:pt x="42903" y="66266"/>
                </a:lnTo>
                <a:lnTo>
                  <a:pt x="45271" y="67990"/>
                </a:lnTo>
                <a:lnTo>
                  <a:pt x="48437" y="69139"/>
                </a:lnTo>
                <a:lnTo>
                  <a:pt x="52135" y="69905"/>
                </a:lnTo>
                <a:lnTo>
                  <a:pt x="56188" y="70416"/>
                </a:lnTo>
                <a:lnTo>
                  <a:pt x="59684" y="70756"/>
                </a:lnTo>
                <a:lnTo>
                  <a:pt x="62808" y="70983"/>
                </a:lnTo>
                <a:lnTo>
                  <a:pt x="65684" y="71134"/>
                </a:lnTo>
                <a:lnTo>
                  <a:pt x="73114" y="71303"/>
                </a:lnTo>
                <a:lnTo>
                  <a:pt x="77318" y="71347"/>
                </a:lnTo>
                <a:lnTo>
                  <a:pt x="81707" y="70584"/>
                </a:lnTo>
                <a:lnTo>
                  <a:pt x="86222" y="69281"/>
                </a:lnTo>
                <a:lnTo>
                  <a:pt x="90818" y="67618"/>
                </a:lnTo>
                <a:lnTo>
                  <a:pt x="95471" y="66510"/>
                </a:lnTo>
                <a:lnTo>
                  <a:pt x="100160" y="65771"/>
                </a:lnTo>
                <a:lnTo>
                  <a:pt x="104873" y="65278"/>
                </a:lnTo>
                <a:lnTo>
                  <a:pt x="109603" y="64950"/>
                </a:lnTo>
                <a:lnTo>
                  <a:pt x="114343" y="64731"/>
                </a:lnTo>
                <a:lnTo>
                  <a:pt x="126484" y="64423"/>
                </a:lnTo>
                <a:lnTo>
                  <a:pt x="160534" y="64293"/>
                </a:lnTo>
                <a:lnTo>
                  <a:pt x="161792" y="63500"/>
                </a:lnTo>
                <a:lnTo>
                  <a:pt x="162630" y="62177"/>
                </a:lnTo>
                <a:lnTo>
                  <a:pt x="164306" y="571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813"/>
          <p:cNvSpPr/>
          <p:nvPr/>
        </p:nvSpPr>
        <p:spPr>
          <a:xfrm>
            <a:off x="6572250" y="1578768"/>
            <a:ext cx="57151" cy="257176"/>
          </a:xfrm>
          <a:custGeom>
            <a:avLst/>
            <a:gdLst/>
            <a:ahLst/>
            <a:cxnLst/>
            <a:rect l="0" t="0" r="0" b="0"/>
            <a:pathLst>
              <a:path w="57151" h="257176">
                <a:moveTo>
                  <a:pt x="0" y="0"/>
                </a:moveTo>
                <a:lnTo>
                  <a:pt x="0" y="62039"/>
                </a:lnTo>
                <a:lnTo>
                  <a:pt x="793" y="66760"/>
                </a:lnTo>
                <a:lnTo>
                  <a:pt x="2116" y="71494"/>
                </a:lnTo>
                <a:lnTo>
                  <a:pt x="9942" y="94291"/>
                </a:lnTo>
                <a:lnTo>
                  <a:pt x="12185" y="100167"/>
                </a:lnTo>
                <a:lnTo>
                  <a:pt x="14473" y="105672"/>
                </a:lnTo>
                <a:lnTo>
                  <a:pt x="16792" y="110929"/>
                </a:lnTo>
                <a:lnTo>
                  <a:pt x="19132" y="116815"/>
                </a:lnTo>
                <a:lnTo>
                  <a:pt x="23849" y="129706"/>
                </a:lnTo>
                <a:lnTo>
                  <a:pt x="25424" y="135683"/>
                </a:lnTo>
                <a:lnTo>
                  <a:pt x="26474" y="141255"/>
                </a:lnTo>
                <a:lnTo>
                  <a:pt x="27174" y="146558"/>
                </a:lnTo>
                <a:lnTo>
                  <a:pt x="28434" y="152474"/>
                </a:lnTo>
                <a:lnTo>
                  <a:pt x="30069" y="158799"/>
                </a:lnTo>
                <a:lnTo>
                  <a:pt x="31952" y="165398"/>
                </a:lnTo>
                <a:lnTo>
                  <a:pt x="33208" y="171384"/>
                </a:lnTo>
                <a:lnTo>
                  <a:pt x="34045" y="176962"/>
                </a:lnTo>
                <a:lnTo>
                  <a:pt x="34603" y="182269"/>
                </a:lnTo>
                <a:lnTo>
                  <a:pt x="34974" y="187394"/>
                </a:lnTo>
                <a:lnTo>
                  <a:pt x="35222" y="192398"/>
                </a:lnTo>
                <a:lnTo>
                  <a:pt x="35388" y="197322"/>
                </a:lnTo>
                <a:lnTo>
                  <a:pt x="36292" y="201398"/>
                </a:lnTo>
                <a:lnTo>
                  <a:pt x="37688" y="204909"/>
                </a:lnTo>
                <a:lnTo>
                  <a:pt x="39413" y="208044"/>
                </a:lnTo>
                <a:lnTo>
                  <a:pt x="40562" y="211721"/>
                </a:lnTo>
                <a:lnTo>
                  <a:pt x="41329" y="215760"/>
                </a:lnTo>
                <a:lnTo>
                  <a:pt x="41840" y="220040"/>
                </a:lnTo>
                <a:lnTo>
                  <a:pt x="42974" y="223687"/>
                </a:lnTo>
                <a:lnTo>
                  <a:pt x="44525" y="226912"/>
                </a:lnTo>
                <a:lnTo>
                  <a:pt x="46352" y="229856"/>
                </a:lnTo>
                <a:lnTo>
                  <a:pt x="47569" y="232612"/>
                </a:lnTo>
                <a:lnTo>
                  <a:pt x="48923" y="237792"/>
                </a:lnTo>
                <a:lnTo>
                  <a:pt x="49685" y="245170"/>
                </a:lnTo>
                <a:lnTo>
                  <a:pt x="50586" y="246791"/>
                </a:lnTo>
                <a:lnTo>
                  <a:pt x="51980" y="247871"/>
                </a:lnTo>
                <a:lnTo>
                  <a:pt x="53703" y="248591"/>
                </a:lnTo>
                <a:lnTo>
                  <a:pt x="54852" y="249865"/>
                </a:lnTo>
                <a:lnTo>
                  <a:pt x="55618" y="251508"/>
                </a:lnTo>
                <a:lnTo>
                  <a:pt x="57150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814"/>
          <p:cNvSpPr/>
          <p:nvPr/>
        </p:nvSpPr>
        <p:spPr>
          <a:xfrm>
            <a:off x="6715125" y="1657350"/>
            <a:ext cx="185738" cy="14288"/>
          </a:xfrm>
          <a:custGeom>
            <a:avLst/>
            <a:gdLst/>
            <a:ahLst/>
            <a:cxnLst/>
            <a:rect l="0" t="0" r="0" b="0"/>
            <a:pathLst>
              <a:path w="185738" h="14288">
                <a:moveTo>
                  <a:pt x="0" y="14287"/>
                </a:moveTo>
                <a:lnTo>
                  <a:pt x="6150" y="8136"/>
                </a:lnTo>
                <a:lnTo>
                  <a:pt x="7275" y="7805"/>
                </a:lnTo>
                <a:lnTo>
                  <a:pt x="10642" y="7437"/>
                </a:lnTo>
                <a:lnTo>
                  <a:pt x="19017" y="7274"/>
                </a:lnTo>
                <a:lnTo>
                  <a:pt x="54627" y="7151"/>
                </a:lnTo>
                <a:lnTo>
                  <a:pt x="60231" y="6355"/>
                </a:lnTo>
                <a:lnTo>
                  <a:pt x="66347" y="5030"/>
                </a:lnTo>
                <a:lnTo>
                  <a:pt x="72807" y="3353"/>
                </a:lnTo>
                <a:lnTo>
                  <a:pt x="78700" y="2235"/>
                </a:lnTo>
                <a:lnTo>
                  <a:pt x="84217" y="1490"/>
                </a:lnTo>
                <a:lnTo>
                  <a:pt x="89482" y="993"/>
                </a:lnTo>
                <a:lnTo>
                  <a:pt x="95374" y="662"/>
                </a:lnTo>
                <a:lnTo>
                  <a:pt x="108269" y="294"/>
                </a:lnTo>
                <a:lnTo>
                  <a:pt x="140173" y="25"/>
                </a:lnTo>
                <a:lnTo>
                  <a:pt x="18573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815"/>
          <p:cNvSpPr/>
          <p:nvPr/>
        </p:nvSpPr>
        <p:spPr>
          <a:xfrm>
            <a:off x="6750869" y="1578768"/>
            <a:ext cx="78557" cy="221458"/>
          </a:xfrm>
          <a:custGeom>
            <a:avLst/>
            <a:gdLst/>
            <a:ahLst/>
            <a:cxnLst/>
            <a:rect l="0" t="0" r="0" b="0"/>
            <a:pathLst>
              <a:path w="78557" h="221458">
                <a:moveTo>
                  <a:pt x="7118" y="0"/>
                </a:moveTo>
                <a:lnTo>
                  <a:pt x="0" y="0"/>
                </a:lnTo>
                <a:lnTo>
                  <a:pt x="3775" y="3793"/>
                </a:lnTo>
                <a:lnTo>
                  <a:pt x="4889" y="5704"/>
                </a:lnTo>
                <a:lnTo>
                  <a:pt x="7251" y="12185"/>
                </a:lnTo>
                <a:lnTo>
                  <a:pt x="8795" y="14474"/>
                </a:lnTo>
                <a:lnTo>
                  <a:pt x="10617" y="16793"/>
                </a:lnTo>
                <a:lnTo>
                  <a:pt x="11832" y="19927"/>
                </a:lnTo>
                <a:lnTo>
                  <a:pt x="12642" y="23603"/>
                </a:lnTo>
                <a:lnTo>
                  <a:pt x="13182" y="27642"/>
                </a:lnTo>
                <a:lnTo>
                  <a:pt x="14335" y="31922"/>
                </a:lnTo>
                <a:lnTo>
                  <a:pt x="15899" y="36363"/>
                </a:lnTo>
                <a:lnTo>
                  <a:pt x="17734" y="40910"/>
                </a:lnTo>
                <a:lnTo>
                  <a:pt x="19751" y="45530"/>
                </a:lnTo>
                <a:lnTo>
                  <a:pt x="24110" y="54896"/>
                </a:lnTo>
                <a:lnTo>
                  <a:pt x="25590" y="60410"/>
                </a:lnTo>
                <a:lnTo>
                  <a:pt x="26577" y="66467"/>
                </a:lnTo>
                <a:lnTo>
                  <a:pt x="27235" y="72886"/>
                </a:lnTo>
                <a:lnTo>
                  <a:pt x="28466" y="78754"/>
                </a:lnTo>
                <a:lnTo>
                  <a:pt x="30082" y="84253"/>
                </a:lnTo>
                <a:lnTo>
                  <a:pt x="36147" y="101693"/>
                </a:lnTo>
                <a:lnTo>
                  <a:pt x="38377" y="108277"/>
                </a:lnTo>
                <a:lnTo>
                  <a:pt x="40658" y="114253"/>
                </a:lnTo>
                <a:lnTo>
                  <a:pt x="42972" y="119825"/>
                </a:lnTo>
                <a:lnTo>
                  <a:pt x="45308" y="125127"/>
                </a:lnTo>
                <a:lnTo>
                  <a:pt x="46866" y="130250"/>
                </a:lnTo>
                <a:lnTo>
                  <a:pt x="47904" y="135252"/>
                </a:lnTo>
                <a:lnTo>
                  <a:pt x="48596" y="140174"/>
                </a:lnTo>
                <a:lnTo>
                  <a:pt x="49852" y="145043"/>
                </a:lnTo>
                <a:lnTo>
                  <a:pt x="51482" y="149877"/>
                </a:lnTo>
                <a:lnTo>
                  <a:pt x="53362" y="154687"/>
                </a:lnTo>
                <a:lnTo>
                  <a:pt x="54617" y="159481"/>
                </a:lnTo>
                <a:lnTo>
                  <a:pt x="55452" y="164264"/>
                </a:lnTo>
                <a:lnTo>
                  <a:pt x="56010" y="169041"/>
                </a:lnTo>
                <a:lnTo>
                  <a:pt x="57175" y="173019"/>
                </a:lnTo>
                <a:lnTo>
                  <a:pt x="58746" y="176465"/>
                </a:lnTo>
                <a:lnTo>
                  <a:pt x="60587" y="179556"/>
                </a:lnTo>
                <a:lnTo>
                  <a:pt x="62632" y="185107"/>
                </a:lnTo>
                <a:lnTo>
                  <a:pt x="64335" y="191014"/>
                </a:lnTo>
                <a:lnTo>
                  <a:pt x="65900" y="194811"/>
                </a:lnTo>
                <a:lnTo>
                  <a:pt x="70323" y="204728"/>
                </a:lnTo>
                <a:lnTo>
                  <a:pt x="71089" y="210238"/>
                </a:lnTo>
                <a:lnTo>
                  <a:pt x="71991" y="211596"/>
                </a:lnTo>
                <a:lnTo>
                  <a:pt x="73385" y="212502"/>
                </a:lnTo>
                <a:lnTo>
                  <a:pt x="75108" y="213105"/>
                </a:lnTo>
                <a:lnTo>
                  <a:pt x="76258" y="214302"/>
                </a:lnTo>
                <a:lnTo>
                  <a:pt x="77024" y="215893"/>
                </a:lnTo>
                <a:lnTo>
                  <a:pt x="78556" y="2214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816"/>
          <p:cNvSpPr/>
          <p:nvPr/>
        </p:nvSpPr>
        <p:spPr>
          <a:xfrm>
            <a:off x="6700837" y="1828800"/>
            <a:ext cx="200026" cy="7144"/>
          </a:xfrm>
          <a:custGeom>
            <a:avLst/>
            <a:gdLst/>
            <a:ahLst/>
            <a:cxnLst/>
            <a:rect l="0" t="0" r="0" b="0"/>
            <a:pathLst>
              <a:path w="200026" h="7144">
                <a:moveTo>
                  <a:pt x="0" y="0"/>
                </a:moveTo>
                <a:lnTo>
                  <a:pt x="0" y="3792"/>
                </a:lnTo>
                <a:lnTo>
                  <a:pt x="794" y="4909"/>
                </a:lnTo>
                <a:lnTo>
                  <a:pt x="2117" y="5654"/>
                </a:lnTo>
                <a:lnTo>
                  <a:pt x="6151" y="6849"/>
                </a:lnTo>
                <a:lnTo>
                  <a:pt x="10643" y="7056"/>
                </a:lnTo>
                <a:lnTo>
                  <a:pt x="36390" y="7140"/>
                </a:lnTo>
                <a:lnTo>
                  <a:pt x="93997" y="7143"/>
                </a:lnTo>
                <a:lnTo>
                  <a:pt x="99971" y="6350"/>
                </a:lnTo>
                <a:lnTo>
                  <a:pt x="105541" y="5027"/>
                </a:lnTo>
                <a:lnTo>
                  <a:pt x="110842" y="3351"/>
                </a:lnTo>
                <a:lnTo>
                  <a:pt x="116757" y="2234"/>
                </a:lnTo>
                <a:lnTo>
                  <a:pt x="123082" y="1489"/>
                </a:lnTo>
                <a:lnTo>
                  <a:pt x="129680" y="992"/>
                </a:lnTo>
                <a:lnTo>
                  <a:pt x="135666" y="662"/>
                </a:lnTo>
                <a:lnTo>
                  <a:pt x="146550" y="294"/>
                </a:lnTo>
                <a:lnTo>
                  <a:pt x="161603" y="87"/>
                </a:lnTo>
                <a:lnTo>
                  <a:pt x="166473" y="851"/>
                </a:lnTo>
                <a:lnTo>
                  <a:pt x="171307" y="2155"/>
                </a:lnTo>
                <a:lnTo>
                  <a:pt x="176117" y="3818"/>
                </a:lnTo>
                <a:lnTo>
                  <a:pt x="180118" y="4926"/>
                </a:lnTo>
                <a:lnTo>
                  <a:pt x="183578" y="5665"/>
                </a:lnTo>
                <a:lnTo>
                  <a:pt x="186680" y="6158"/>
                </a:lnTo>
                <a:lnTo>
                  <a:pt x="189540" y="6486"/>
                </a:lnTo>
                <a:lnTo>
                  <a:pt x="192242" y="6705"/>
                </a:lnTo>
                <a:lnTo>
                  <a:pt x="200025" y="71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817"/>
          <p:cNvSpPr/>
          <p:nvPr/>
        </p:nvSpPr>
        <p:spPr>
          <a:xfrm>
            <a:off x="6893805" y="1278739"/>
            <a:ext cx="1741987" cy="557197"/>
          </a:xfrm>
          <a:custGeom>
            <a:avLst/>
            <a:gdLst/>
            <a:ahLst/>
            <a:cxnLst/>
            <a:rect l="0" t="0" r="0" b="0"/>
            <a:pathLst>
              <a:path w="1741987" h="557197">
                <a:moveTo>
                  <a:pt x="85638" y="478623"/>
                </a:moveTo>
                <a:lnTo>
                  <a:pt x="85638" y="489265"/>
                </a:lnTo>
                <a:lnTo>
                  <a:pt x="86432" y="491274"/>
                </a:lnTo>
                <a:lnTo>
                  <a:pt x="91342" y="497894"/>
                </a:lnTo>
                <a:lnTo>
                  <a:pt x="102431" y="509608"/>
                </a:lnTo>
                <a:lnTo>
                  <a:pt x="103977" y="511980"/>
                </a:lnTo>
                <a:lnTo>
                  <a:pt x="106947" y="519110"/>
                </a:lnTo>
                <a:lnTo>
                  <a:pt x="114660" y="528630"/>
                </a:lnTo>
                <a:lnTo>
                  <a:pt x="130908" y="545298"/>
                </a:lnTo>
                <a:lnTo>
                  <a:pt x="133281" y="546886"/>
                </a:lnTo>
                <a:lnTo>
                  <a:pt x="138034" y="548650"/>
                </a:lnTo>
                <a:lnTo>
                  <a:pt x="139619" y="549914"/>
                </a:lnTo>
                <a:lnTo>
                  <a:pt x="140675" y="551550"/>
                </a:lnTo>
                <a:lnTo>
                  <a:pt x="141380" y="553435"/>
                </a:lnTo>
                <a:lnTo>
                  <a:pt x="142643" y="554691"/>
                </a:lnTo>
                <a:lnTo>
                  <a:pt x="144279" y="555529"/>
                </a:lnTo>
                <a:lnTo>
                  <a:pt x="148214" y="556460"/>
                </a:lnTo>
                <a:lnTo>
                  <a:pt x="156959" y="557196"/>
                </a:lnTo>
                <a:lnTo>
                  <a:pt x="157065" y="547260"/>
                </a:lnTo>
                <a:lnTo>
                  <a:pt x="157863" y="545019"/>
                </a:lnTo>
                <a:lnTo>
                  <a:pt x="160865" y="540411"/>
                </a:lnTo>
                <a:lnTo>
                  <a:pt x="162729" y="533601"/>
                </a:lnTo>
                <a:lnTo>
                  <a:pt x="163226" y="529563"/>
                </a:lnTo>
                <a:lnTo>
                  <a:pt x="162763" y="526076"/>
                </a:lnTo>
                <a:lnTo>
                  <a:pt x="161662" y="522959"/>
                </a:lnTo>
                <a:lnTo>
                  <a:pt x="160133" y="520086"/>
                </a:lnTo>
                <a:lnTo>
                  <a:pt x="158435" y="512662"/>
                </a:lnTo>
                <a:lnTo>
                  <a:pt x="157479" y="499557"/>
                </a:lnTo>
                <a:lnTo>
                  <a:pt x="157344" y="494960"/>
                </a:lnTo>
                <a:lnTo>
                  <a:pt x="155078" y="485619"/>
                </a:lnTo>
                <a:lnTo>
                  <a:pt x="149341" y="471436"/>
                </a:lnTo>
                <a:lnTo>
                  <a:pt x="147156" y="466688"/>
                </a:lnTo>
                <a:lnTo>
                  <a:pt x="144730" y="455062"/>
                </a:lnTo>
                <a:lnTo>
                  <a:pt x="142857" y="442752"/>
                </a:lnTo>
                <a:lnTo>
                  <a:pt x="137341" y="426896"/>
                </a:lnTo>
                <a:lnTo>
                  <a:pt x="130679" y="411350"/>
                </a:lnTo>
                <a:lnTo>
                  <a:pt x="126030" y="398718"/>
                </a:lnTo>
                <a:lnTo>
                  <a:pt x="116577" y="376115"/>
                </a:lnTo>
                <a:lnTo>
                  <a:pt x="111824" y="363214"/>
                </a:lnTo>
                <a:lnTo>
                  <a:pt x="104686" y="346355"/>
                </a:lnTo>
                <a:lnTo>
                  <a:pt x="97545" y="331306"/>
                </a:lnTo>
                <a:lnTo>
                  <a:pt x="92782" y="319486"/>
                </a:lnTo>
                <a:lnTo>
                  <a:pt x="88020" y="307089"/>
                </a:lnTo>
                <a:lnTo>
                  <a:pt x="80876" y="291185"/>
                </a:lnTo>
                <a:lnTo>
                  <a:pt x="71351" y="271589"/>
                </a:lnTo>
                <a:lnTo>
                  <a:pt x="54682" y="238125"/>
                </a:lnTo>
                <a:lnTo>
                  <a:pt x="52036" y="228595"/>
                </a:lnTo>
                <a:lnTo>
                  <a:pt x="50067" y="219068"/>
                </a:lnTo>
                <a:lnTo>
                  <a:pt x="45289" y="204780"/>
                </a:lnTo>
                <a:lnTo>
                  <a:pt x="42727" y="190492"/>
                </a:lnTo>
                <a:lnTo>
                  <a:pt x="37269" y="173558"/>
                </a:lnTo>
                <a:lnTo>
                  <a:pt x="35565" y="166826"/>
                </a:lnTo>
                <a:lnTo>
                  <a:pt x="30144" y="154905"/>
                </a:lnTo>
                <a:lnTo>
                  <a:pt x="25785" y="148746"/>
                </a:lnTo>
                <a:lnTo>
                  <a:pt x="24305" y="145199"/>
                </a:lnTo>
                <a:lnTo>
                  <a:pt x="21427" y="133415"/>
                </a:lnTo>
                <a:lnTo>
                  <a:pt x="16695" y="124544"/>
                </a:lnTo>
                <a:lnTo>
                  <a:pt x="10737" y="108214"/>
                </a:lnTo>
                <a:lnTo>
                  <a:pt x="8148" y="102437"/>
                </a:lnTo>
                <a:lnTo>
                  <a:pt x="7200" y="86899"/>
                </a:lnTo>
                <a:lnTo>
                  <a:pt x="7069" y="71533"/>
                </a:lnTo>
                <a:lnTo>
                  <a:pt x="7058" y="58559"/>
                </a:lnTo>
                <a:lnTo>
                  <a:pt x="4941" y="55655"/>
                </a:lnTo>
                <a:lnTo>
                  <a:pt x="3265" y="53769"/>
                </a:lnTo>
                <a:lnTo>
                  <a:pt x="2148" y="51719"/>
                </a:lnTo>
                <a:lnTo>
                  <a:pt x="208" y="44178"/>
                </a:lnTo>
                <a:lnTo>
                  <a:pt x="0" y="39454"/>
                </a:lnTo>
                <a:lnTo>
                  <a:pt x="765" y="38206"/>
                </a:lnTo>
                <a:lnTo>
                  <a:pt x="2069" y="37374"/>
                </a:lnTo>
                <a:lnTo>
                  <a:pt x="5634" y="36450"/>
                </a:lnTo>
                <a:lnTo>
                  <a:pt x="9864" y="36039"/>
                </a:lnTo>
                <a:lnTo>
                  <a:pt x="11309" y="35136"/>
                </a:lnTo>
                <a:lnTo>
                  <a:pt x="12274" y="33740"/>
                </a:lnTo>
                <a:lnTo>
                  <a:pt x="13820" y="29589"/>
                </a:lnTo>
                <a:lnTo>
                  <a:pt x="14740" y="29248"/>
                </a:lnTo>
                <a:lnTo>
                  <a:pt x="23006" y="28607"/>
                </a:lnTo>
                <a:lnTo>
                  <a:pt x="200330" y="28567"/>
                </a:lnTo>
                <a:lnTo>
                  <a:pt x="248986" y="22416"/>
                </a:lnTo>
                <a:lnTo>
                  <a:pt x="302666" y="21510"/>
                </a:lnTo>
                <a:lnTo>
                  <a:pt x="641793" y="21423"/>
                </a:lnTo>
                <a:lnTo>
                  <a:pt x="698059" y="15769"/>
                </a:lnTo>
                <a:lnTo>
                  <a:pt x="752280" y="14475"/>
                </a:lnTo>
                <a:lnTo>
                  <a:pt x="805859" y="14305"/>
                </a:lnTo>
                <a:lnTo>
                  <a:pt x="864450" y="8628"/>
                </a:lnTo>
                <a:lnTo>
                  <a:pt x="911961" y="7430"/>
                </a:lnTo>
                <a:lnTo>
                  <a:pt x="1701051" y="7136"/>
                </a:lnTo>
                <a:lnTo>
                  <a:pt x="1708739" y="5019"/>
                </a:lnTo>
                <a:lnTo>
                  <a:pt x="1719876" y="1481"/>
                </a:lnTo>
                <a:lnTo>
                  <a:pt x="1735505" y="0"/>
                </a:lnTo>
                <a:lnTo>
                  <a:pt x="1735745" y="3786"/>
                </a:lnTo>
                <a:lnTo>
                  <a:pt x="1736571" y="4903"/>
                </a:lnTo>
                <a:lnTo>
                  <a:pt x="1737916" y="5647"/>
                </a:lnTo>
                <a:lnTo>
                  <a:pt x="1741986" y="6842"/>
                </a:lnTo>
                <a:lnTo>
                  <a:pt x="1741526" y="7733"/>
                </a:lnTo>
                <a:lnTo>
                  <a:pt x="1735845" y="1427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818"/>
          <p:cNvSpPr/>
          <p:nvPr/>
        </p:nvSpPr>
        <p:spPr>
          <a:xfrm>
            <a:off x="7072338" y="1485925"/>
            <a:ext cx="157101" cy="228573"/>
          </a:xfrm>
          <a:custGeom>
            <a:avLst/>
            <a:gdLst/>
            <a:ahLst/>
            <a:cxnLst/>
            <a:rect l="0" t="0" r="0" b="0"/>
            <a:pathLst>
              <a:path w="157101" h="228573">
                <a:moveTo>
                  <a:pt x="114274" y="21406"/>
                </a:moveTo>
                <a:lnTo>
                  <a:pt x="114274" y="14288"/>
                </a:lnTo>
                <a:lnTo>
                  <a:pt x="110481" y="14270"/>
                </a:lnTo>
                <a:lnTo>
                  <a:pt x="109364" y="13473"/>
                </a:lnTo>
                <a:lnTo>
                  <a:pt x="108620" y="12149"/>
                </a:lnTo>
                <a:lnTo>
                  <a:pt x="108123" y="10472"/>
                </a:lnTo>
                <a:lnTo>
                  <a:pt x="106998" y="9354"/>
                </a:lnTo>
                <a:lnTo>
                  <a:pt x="105455" y="8609"/>
                </a:lnTo>
                <a:lnTo>
                  <a:pt x="101624" y="7781"/>
                </a:lnTo>
                <a:lnTo>
                  <a:pt x="97274" y="7413"/>
                </a:lnTo>
                <a:lnTo>
                  <a:pt x="92695" y="7249"/>
                </a:lnTo>
                <a:lnTo>
                  <a:pt x="83539" y="7157"/>
                </a:lnTo>
                <a:lnTo>
                  <a:pt x="48679" y="7119"/>
                </a:lnTo>
                <a:lnTo>
                  <a:pt x="45937" y="6325"/>
                </a:lnTo>
                <a:lnTo>
                  <a:pt x="43316" y="5002"/>
                </a:lnTo>
                <a:lnTo>
                  <a:pt x="40775" y="3326"/>
                </a:lnTo>
                <a:lnTo>
                  <a:pt x="38287" y="2209"/>
                </a:lnTo>
                <a:lnTo>
                  <a:pt x="33406" y="968"/>
                </a:lnTo>
                <a:lnTo>
                  <a:pt x="28715" y="171"/>
                </a:lnTo>
                <a:lnTo>
                  <a:pt x="23924" y="33"/>
                </a:lnTo>
                <a:lnTo>
                  <a:pt x="22525" y="0"/>
                </a:lnTo>
                <a:lnTo>
                  <a:pt x="22152" y="785"/>
                </a:lnTo>
                <a:lnTo>
                  <a:pt x="21504" y="6128"/>
                </a:lnTo>
                <a:lnTo>
                  <a:pt x="21434" y="10617"/>
                </a:lnTo>
                <a:lnTo>
                  <a:pt x="20631" y="12626"/>
                </a:lnTo>
                <a:lnTo>
                  <a:pt x="16502" y="19245"/>
                </a:lnTo>
                <a:lnTo>
                  <a:pt x="15258" y="23885"/>
                </a:lnTo>
                <a:lnTo>
                  <a:pt x="14704" y="30710"/>
                </a:lnTo>
                <a:lnTo>
                  <a:pt x="14458" y="38241"/>
                </a:lnTo>
                <a:lnTo>
                  <a:pt x="14300" y="49543"/>
                </a:lnTo>
                <a:lnTo>
                  <a:pt x="14287" y="52070"/>
                </a:lnTo>
                <a:lnTo>
                  <a:pt x="12156" y="59112"/>
                </a:lnTo>
                <a:lnTo>
                  <a:pt x="10477" y="63212"/>
                </a:lnTo>
                <a:lnTo>
                  <a:pt x="9357" y="67533"/>
                </a:lnTo>
                <a:lnTo>
                  <a:pt x="8611" y="72001"/>
                </a:lnTo>
                <a:lnTo>
                  <a:pt x="8113" y="76567"/>
                </a:lnTo>
                <a:lnTo>
                  <a:pt x="7781" y="80405"/>
                </a:lnTo>
                <a:lnTo>
                  <a:pt x="7413" y="86786"/>
                </a:lnTo>
                <a:lnTo>
                  <a:pt x="6521" y="89599"/>
                </a:lnTo>
                <a:lnTo>
                  <a:pt x="3413" y="94841"/>
                </a:lnTo>
                <a:lnTo>
                  <a:pt x="1503" y="101933"/>
                </a:lnTo>
                <a:lnTo>
                  <a:pt x="276" y="111837"/>
                </a:lnTo>
                <a:lnTo>
                  <a:pt x="34" y="118703"/>
                </a:lnTo>
                <a:lnTo>
                  <a:pt x="0" y="120211"/>
                </a:lnTo>
                <a:lnTo>
                  <a:pt x="2103" y="122998"/>
                </a:lnTo>
                <a:lnTo>
                  <a:pt x="6824" y="128236"/>
                </a:lnTo>
                <a:lnTo>
                  <a:pt x="10823" y="124673"/>
                </a:lnTo>
                <a:lnTo>
                  <a:pt x="12763" y="123588"/>
                </a:lnTo>
                <a:lnTo>
                  <a:pt x="17035" y="122383"/>
                </a:lnTo>
                <a:lnTo>
                  <a:pt x="21580" y="121847"/>
                </a:lnTo>
                <a:lnTo>
                  <a:pt x="23903" y="121704"/>
                </a:lnTo>
                <a:lnTo>
                  <a:pt x="26245" y="120815"/>
                </a:lnTo>
                <a:lnTo>
                  <a:pt x="30965" y="117711"/>
                </a:lnTo>
                <a:lnTo>
                  <a:pt x="34129" y="116565"/>
                </a:lnTo>
                <a:lnTo>
                  <a:pt x="37825" y="115802"/>
                </a:lnTo>
                <a:lnTo>
                  <a:pt x="41877" y="115293"/>
                </a:lnTo>
                <a:lnTo>
                  <a:pt x="46166" y="114160"/>
                </a:lnTo>
                <a:lnTo>
                  <a:pt x="50612" y="112610"/>
                </a:lnTo>
                <a:lnTo>
                  <a:pt x="55164" y="110784"/>
                </a:lnTo>
                <a:lnTo>
                  <a:pt x="59786" y="109566"/>
                </a:lnTo>
                <a:lnTo>
                  <a:pt x="64455" y="108754"/>
                </a:lnTo>
                <a:lnTo>
                  <a:pt x="69156" y="108213"/>
                </a:lnTo>
                <a:lnTo>
                  <a:pt x="73083" y="107852"/>
                </a:lnTo>
                <a:lnTo>
                  <a:pt x="76494" y="107612"/>
                </a:lnTo>
                <a:lnTo>
                  <a:pt x="79562" y="107451"/>
                </a:lnTo>
                <a:lnTo>
                  <a:pt x="85088" y="107273"/>
                </a:lnTo>
                <a:lnTo>
                  <a:pt x="87673" y="107226"/>
                </a:lnTo>
                <a:lnTo>
                  <a:pt x="90984" y="107988"/>
                </a:lnTo>
                <a:lnTo>
                  <a:pt x="94779" y="109290"/>
                </a:lnTo>
                <a:lnTo>
                  <a:pt x="98896" y="110951"/>
                </a:lnTo>
                <a:lnTo>
                  <a:pt x="102434" y="112059"/>
                </a:lnTo>
                <a:lnTo>
                  <a:pt x="105587" y="112797"/>
                </a:lnTo>
                <a:lnTo>
                  <a:pt x="108483" y="113290"/>
                </a:lnTo>
                <a:lnTo>
                  <a:pt x="111207" y="114412"/>
                </a:lnTo>
                <a:lnTo>
                  <a:pt x="113817" y="115954"/>
                </a:lnTo>
                <a:lnTo>
                  <a:pt x="116351" y="117775"/>
                </a:lnTo>
                <a:lnTo>
                  <a:pt x="118833" y="119783"/>
                </a:lnTo>
                <a:lnTo>
                  <a:pt x="123708" y="124131"/>
                </a:lnTo>
                <a:lnTo>
                  <a:pt x="128521" y="128709"/>
                </a:lnTo>
                <a:lnTo>
                  <a:pt x="152373" y="152377"/>
                </a:lnTo>
                <a:lnTo>
                  <a:pt x="153962" y="154757"/>
                </a:lnTo>
                <a:lnTo>
                  <a:pt x="155725" y="159519"/>
                </a:lnTo>
                <a:lnTo>
                  <a:pt x="156509" y="164281"/>
                </a:lnTo>
                <a:lnTo>
                  <a:pt x="156858" y="169837"/>
                </a:lnTo>
                <a:lnTo>
                  <a:pt x="157054" y="181097"/>
                </a:lnTo>
                <a:lnTo>
                  <a:pt x="157100" y="187100"/>
                </a:lnTo>
                <a:lnTo>
                  <a:pt x="156319" y="189019"/>
                </a:lnTo>
                <a:lnTo>
                  <a:pt x="155003" y="190298"/>
                </a:lnTo>
                <a:lnTo>
                  <a:pt x="153333" y="191150"/>
                </a:lnTo>
                <a:lnTo>
                  <a:pt x="149361" y="196331"/>
                </a:lnTo>
                <a:lnTo>
                  <a:pt x="144950" y="203132"/>
                </a:lnTo>
                <a:lnTo>
                  <a:pt x="140343" y="208800"/>
                </a:lnTo>
                <a:lnTo>
                  <a:pt x="138004" y="210629"/>
                </a:lnTo>
                <a:lnTo>
                  <a:pt x="133288" y="212661"/>
                </a:lnTo>
                <a:lnTo>
                  <a:pt x="130125" y="213997"/>
                </a:lnTo>
                <a:lnTo>
                  <a:pt x="126428" y="215681"/>
                </a:lnTo>
                <a:lnTo>
                  <a:pt x="122377" y="217598"/>
                </a:lnTo>
                <a:lnTo>
                  <a:pt x="118882" y="218875"/>
                </a:lnTo>
                <a:lnTo>
                  <a:pt x="115758" y="219727"/>
                </a:lnTo>
                <a:lnTo>
                  <a:pt x="112882" y="220295"/>
                </a:lnTo>
                <a:lnTo>
                  <a:pt x="110171" y="221467"/>
                </a:lnTo>
                <a:lnTo>
                  <a:pt x="107571" y="223043"/>
                </a:lnTo>
                <a:lnTo>
                  <a:pt x="105042" y="224887"/>
                </a:lnTo>
                <a:lnTo>
                  <a:pt x="102563" y="226116"/>
                </a:lnTo>
                <a:lnTo>
                  <a:pt x="97692" y="227482"/>
                </a:lnTo>
                <a:lnTo>
                  <a:pt x="94488" y="227846"/>
                </a:lnTo>
                <a:lnTo>
                  <a:pt x="90765" y="228089"/>
                </a:lnTo>
                <a:lnTo>
                  <a:pt x="80967" y="228479"/>
                </a:lnTo>
                <a:lnTo>
                  <a:pt x="75477" y="228546"/>
                </a:lnTo>
                <a:lnTo>
                  <a:pt x="65618" y="228572"/>
                </a:lnTo>
                <a:lnTo>
                  <a:pt x="65168" y="227779"/>
                </a:lnTo>
                <a:lnTo>
                  <a:pt x="64268" y="2214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819"/>
          <p:cNvSpPr/>
          <p:nvPr/>
        </p:nvSpPr>
        <p:spPr>
          <a:xfrm>
            <a:off x="7272337" y="1485928"/>
            <a:ext cx="171443" cy="207141"/>
          </a:xfrm>
          <a:custGeom>
            <a:avLst/>
            <a:gdLst/>
            <a:ahLst/>
            <a:cxnLst/>
            <a:rect l="0" t="0" r="0" b="0"/>
            <a:pathLst>
              <a:path w="171443" h="207141">
                <a:moveTo>
                  <a:pt x="0" y="35690"/>
                </a:moveTo>
                <a:lnTo>
                  <a:pt x="9943" y="35690"/>
                </a:lnTo>
                <a:lnTo>
                  <a:pt x="12185" y="34897"/>
                </a:lnTo>
                <a:lnTo>
                  <a:pt x="16793" y="31898"/>
                </a:lnTo>
                <a:lnTo>
                  <a:pt x="21486" y="30036"/>
                </a:lnTo>
                <a:lnTo>
                  <a:pt x="26219" y="29208"/>
                </a:lnTo>
                <a:lnTo>
                  <a:pt x="30967" y="28841"/>
                </a:lnTo>
                <a:lnTo>
                  <a:pt x="34139" y="27949"/>
                </a:lnTo>
                <a:lnTo>
                  <a:pt x="37840" y="26561"/>
                </a:lnTo>
                <a:lnTo>
                  <a:pt x="41896" y="24841"/>
                </a:lnTo>
                <a:lnTo>
                  <a:pt x="46186" y="23695"/>
                </a:lnTo>
                <a:lnTo>
                  <a:pt x="50635" y="22931"/>
                </a:lnTo>
                <a:lnTo>
                  <a:pt x="55188" y="22421"/>
                </a:lnTo>
                <a:lnTo>
                  <a:pt x="59810" y="21288"/>
                </a:lnTo>
                <a:lnTo>
                  <a:pt x="64481" y="19739"/>
                </a:lnTo>
                <a:lnTo>
                  <a:pt x="69180" y="17912"/>
                </a:lnTo>
                <a:lnTo>
                  <a:pt x="73902" y="16695"/>
                </a:lnTo>
                <a:lnTo>
                  <a:pt x="78636" y="15883"/>
                </a:lnTo>
                <a:lnTo>
                  <a:pt x="83380" y="15341"/>
                </a:lnTo>
                <a:lnTo>
                  <a:pt x="88131" y="14187"/>
                </a:lnTo>
                <a:lnTo>
                  <a:pt x="92885" y="12623"/>
                </a:lnTo>
                <a:lnTo>
                  <a:pt x="97642" y="10787"/>
                </a:lnTo>
                <a:lnTo>
                  <a:pt x="102401" y="9563"/>
                </a:lnTo>
                <a:lnTo>
                  <a:pt x="107162" y="8747"/>
                </a:lnTo>
                <a:lnTo>
                  <a:pt x="111922" y="8203"/>
                </a:lnTo>
                <a:lnTo>
                  <a:pt x="116684" y="7047"/>
                </a:lnTo>
                <a:lnTo>
                  <a:pt x="121445" y="5482"/>
                </a:lnTo>
                <a:lnTo>
                  <a:pt x="126208" y="3645"/>
                </a:lnTo>
                <a:lnTo>
                  <a:pt x="130176" y="2421"/>
                </a:lnTo>
                <a:lnTo>
                  <a:pt x="133615" y="1604"/>
                </a:lnTo>
                <a:lnTo>
                  <a:pt x="136702" y="1060"/>
                </a:lnTo>
                <a:lnTo>
                  <a:pt x="140347" y="697"/>
                </a:lnTo>
                <a:lnTo>
                  <a:pt x="144365" y="455"/>
                </a:lnTo>
                <a:lnTo>
                  <a:pt x="154635" y="67"/>
                </a:lnTo>
                <a:lnTo>
                  <a:pt x="160206" y="0"/>
                </a:lnTo>
                <a:lnTo>
                  <a:pt x="161572" y="784"/>
                </a:lnTo>
                <a:lnTo>
                  <a:pt x="162484" y="2101"/>
                </a:lnTo>
                <a:lnTo>
                  <a:pt x="163092" y="3772"/>
                </a:lnTo>
                <a:lnTo>
                  <a:pt x="164290" y="4887"/>
                </a:lnTo>
                <a:lnTo>
                  <a:pt x="165883" y="5629"/>
                </a:lnTo>
                <a:lnTo>
                  <a:pt x="167739" y="6125"/>
                </a:lnTo>
                <a:lnTo>
                  <a:pt x="168976" y="7249"/>
                </a:lnTo>
                <a:lnTo>
                  <a:pt x="169801" y="8792"/>
                </a:lnTo>
                <a:lnTo>
                  <a:pt x="171124" y="13179"/>
                </a:lnTo>
                <a:lnTo>
                  <a:pt x="171353" y="17731"/>
                </a:lnTo>
                <a:lnTo>
                  <a:pt x="171438" y="30807"/>
                </a:lnTo>
                <a:lnTo>
                  <a:pt x="171442" y="34816"/>
                </a:lnTo>
                <a:lnTo>
                  <a:pt x="170652" y="38282"/>
                </a:lnTo>
                <a:lnTo>
                  <a:pt x="167656" y="44251"/>
                </a:lnTo>
                <a:lnTo>
                  <a:pt x="166539" y="47747"/>
                </a:lnTo>
                <a:lnTo>
                  <a:pt x="165795" y="51666"/>
                </a:lnTo>
                <a:lnTo>
                  <a:pt x="165298" y="55866"/>
                </a:lnTo>
                <a:lnTo>
                  <a:pt x="164174" y="59459"/>
                </a:lnTo>
                <a:lnTo>
                  <a:pt x="160807" y="65569"/>
                </a:lnTo>
                <a:lnTo>
                  <a:pt x="159593" y="69103"/>
                </a:lnTo>
                <a:lnTo>
                  <a:pt x="158783" y="73047"/>
                </a:lnTo>
                <a:lnTo>
                  <a:pt x="158243" y="77263"/>
                </a:lnTo>
                <a:lnTo>
                  <a:pt x="157090" y="81662"/>
                </a:lnTo>
                <a:lnTo>
                  <a:pt x="155525" y="86182"/>
                </a:lnTo>
                <a:lnTo>
                  <a:pt x="153690" y="90782"/>
                </a:lnTo>
                <a:lnTo>
                  <a:pt x="152467" y="95437"/>
                </a:lnTo>
                <a:lnTo>
                  <a:pt x="151650" y="100128"/>
                </a:lnTo>
                <a:lnTo>
                  <a:pt x="151106" y="104842"/>
                </a:lnTo>
                <a:lnTo>
                  <a:pt x="149950" y="109573"/>
                </a:lnTo>
                <a:lnTo>
                  <a:pt x="148386" y="114314"/>
                </a:lnTo>
                <a:lnTo>
                  <a:pt x="146549" y="119062"/>
                </a:lnTo>
                <a:lnTo>
                  <a:pt x="145324" y="123022"/>
                </a:lnTo>
                <a:lnTo>
                  <a:pt x="144507" y="126455"/>
                </a:lnTo>
                <a:lnTo>
                  <a:pt x="143963" y="129538"/>
                </a:lnTo>
                <a:lnTo>
                  <a:pt x="142807" y="133180"/>
                </a:lnTo>
                <a:lnTo>
                  <a:pt x="141243" y="137196"/>
                </a:lnTo>
                <a:lnTo>
                  <a:pt x="139405" y="141461"/>
                </a:lnTo>
                <a:lnTo>
                  <a:pt x="138974" y="145098"/>
                </a:lnTo>
                <a:lnTo>
                  <a:pt x="139481" y="148316"/>
                </a:lnTo>
                <a:lnTo>
                  <a:pt x="140612" y="151255"/>
                </a:lnTo>
                <a:lnTo>
                  <a:pt x="140573" y="154802"/>
                </a:lnTo>
                <a:lnTo>
                  <a:pt x="139753" y="158755"/>
                </a:lnTo>
                <a:lnTo>
                  <a:pt x="138412" y="162977"/>
                </a:lnTo>
                <a:lnTo>
                  <a:pt x="137519" y="166586"/>
                </a:lnTo>
                <a:lnTo>
                  <a:pt x="136526" y="172712"/>
                </a:lnTo>
                <a:lnTo>
                  <a:pt x="136085" y="178080"/>
                </a:lnTo>
                <a:lnTo>
                  <a:pt x="135888" y="183112"/>
                </a:lnTo>
                <a:lnTo>
                  <a:pt x="135778" y="190408"/>
                </a:lnTo>
                <a:lnTo>
                  <a:pt x="135752" y="195206"/>
                </a:lnTo>
                <a:lnTo>
                  <a:pt x="134951" y="196803"/>
                </a:lnTo>
                <a:lnTo>
                  <a:pt x="133624" y="197867"/>
                </a:lnTo>
                <a:lnTo>
                  <a:pt x="129583" y="199576"/>
                </a:lnTo>
                <a:lnTo>
                  <a:pt x="129251" y="200510"/>
                </a:lnTo>
                <a:lnTo>
                  <a:pt x="128627" y="206683"/>
                </a:lnTo>
                <a:lnTo>
                  <a:pt x="128588" y="2071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820"/>
          <p:cNvSpPr/>
          <p:nvPr/>
        </p:nvSpPr>
        <p:spPr>
          <a:xfrm>
            <a:off x="7508109" y="1471612"/>
            <a:ext cx="157010" cy="235745"/>
          </a:xfrm>
          <a:custGeom>
            <a:avLst/>
            <a:gdLst/>
            <a:ahLst/>
            <a:cxnLst/>
            <a:rect l="0" t="0" r="0" b="0"/>
            <a:pathLst>
              <a:path w="157010" h="235745">
                <a:moveTo>
                  <a:pt x="57122" y="0"/>
                </a:moveTo>
                <a:lnTo>
                  <a:pt x="57122" y="3792"/>
                </a:lnTo>
                <a:lnTo>
                  <a:pt x="56328" y="5703"/>
                </a:lnTo>
                <a:lnTo>
                  <a:pt x="52212" y="12185"/>
                </a:lnTo>
                <a:lnTo>
                  <a:pt x="49846" y="19133"/>
                </a:lnTo>
                <a:lnTo>
                  <a:pt x="46481" y="23849"/>
                </a:lnTo>
                <a:lnTo>
                  <a:pt x="42338" y="28591"/>
                </a:lnTo>
                <a:lnTo>
                  <a:pt x="37852" y="34139"/>
                </a:lnTo>
                <a:lnTo>
                  <a:pt x="35544" y="37840"/>
                </a:lnTo>
                <a:lnTo>
                  <a:pt x="33212" y="41896"/>
                </a:lnTo>
                <a:lnTo>
                  <a:pt x="28503" y="48518"/>
                </a:lnTo>
                <a:lnTo>
                  <a:pt x="26136" y="51395"/>
                </a:lnTo>
                <a:lnTo>
                  <a:pt x="24559" y="54901"/>
                </a:lnTo>
                <a:lnTo>
                  <a:pt x="23508" y="58826"/>
                </a:lnTo>
                <a:lnTo>
                  <a:pt x="22805" y="63030"/>
                </a:lnTo>
                <a:lnTo>
                  <a:pt x="21544" y="67420"/>
                </a:lnTo>
                <a:lnTo>
                  <a:pt x="19910" y="71934"/>
                </a:lnTo>
                <a:lnTo>
                  <a:pt x="18026" y="76531"/>
                </a:lnTo>
                <a:lnTo>
                  <a:pt x="16771" y="81183"/>
                </a:lnTo>
                <a:lnTo>
                  <a:pt x="15934" y="85872"/>
                </a:lnTo>
                <a:lnTo>
                  <a:pt x="15375" y="90586"/>
                </a:lnTo>
                <a:lnTo>
                  <a:pt x="12639" y="97939"/>
                </a:lnTo>
                <a:lnTo>
                  <a:pt x="10797" y="101012"/>
                </a:lnTo>
                <a:lnTo>
                  <a:pt x="9570" y="104647"/>
                </a:lnTo>
                <a:lnTo>
                  <a:pt x="8753" y="108659"/>
                </a:lnTo>
                <a:lnTo>
                  <a:pt x="8206" y="112920"/>
                </a:lnTo>
                <a:lnTo>
                  <a:pt x="7049" y="117349"/>
                </a:lnTo>
                <a:lnTo>
                  <a:pt x="5484" y="121889"/>
                </a:lnTo>
                <a:lnTo>
                  <a:pt x="3647" y="126503"/>
                </a:lnTo>
                <a:lnTo>
                  <a:pt x="1605" y="133746"/>
                </a:lnTo>
                <a:lnTo>
                  <a:pt x="697" y="140405"/>
                </a:lnTo>
                <a:lnTo>
                  <a:pt x="455" y="144404"/>
                </a:lnTo>
                <a:lnTo>
                  <a:pt x="187" y="153079"/>
                </a:lnTo>
                <a:lnTo>
                  <a:pt x="0" y="172510"/>
                </a:lnTo>
                <a:lnTo>
                  <a:pt x="784" y="176125"/>
                </a:lnTo>
                <a:lnTo>
                  <a:pt x="2101" y="180123"/>
                </a:lnTo>
                <a:lnTo>
                  <a:pt x="3773" y="184376"/>
                </a:lnTo>
                <a:lnTo>
                  <a:pt x="7746" y="191218"/>
                </a:lnTo>
                <a:lnTo>
                  <a:pt x="9918" y="194154"/>
                </a:lnTo>
                <a:lnTo>
                  <a:pt x="12329" y="199532"/>
                </a:lnTo>
                <a:lnTo>
                  <a:pt x="12973" y="202078"/>
                </a:lnTo>
                <a:lnTo>
                  <a:pt x="15805" y="207023"/>
                </a:lnTo>
                <a:lnTo>
                  <a:pt x="19709" y="211867"/>
                </a:lnTo>
                <a:lnTo>
                  <a:pt x="24090" y="216665"/>
                </a:lnTo>
                <a:lnTo>
                  <a:pt x="31018" y="223829"/>
                </a:lnTo>
                <a:lnTo>
                  <a:pt x="33370" y="225419"/>
                </a:lnTo>
                <a:lnTo>
                  <a:pt x="38099" y="227187"/>
                </a:lnTo>
                <a:lnTo>
                  <a:pt x="42847" y="230088"/>
                </a:lnTo>
                <a:lnTo>
                  <a:pt x="45223" y="231973"/>
                </a:lnTo>
                <a:lnTo>
                  <a:pt x="48396" y="232437"/>
                </a:lnTo>
                <a:lnTo>
                  <a:pt x="52098" y="231952"/>
                </a:lnTo>
                <a:lnTo>
                  <a:pt x="56154" y="230834"/>
                </a:lnTo>
                <a:lnTo>
                  <a:pt x="59652" y="230090"/>
                </a:lnTo>
                <a:lnTo>
                  <a:pt x="62777" y="229593"/>
                </a:lnTo>
                <a:lnTo>
                  <a:pt x="65655" y="229262"/>
                </a:lnTo>
                <a:lnTo>
                  <a:pt x="69161" y="229041"/>
                </a:lnTo>
                <a:lnTo>
                  <a:pt x="77290" y="228796"/>
                </a:lnTo>
                <a:lnTo>
                  <a:pt x="80885" y="227937"/>
                </a:lnTo>
                <a:lnTo>
                  <a:pt x="84077" y="226570"/>
                </a:lnTo>
                <a:lnTo>
                  <a:pt x="86997" y="224866"/>
                </a:lnTo>
                <a:lnTo>
                  <a:pt x="90533" y="222935"/>
                </a:lnTo>
                <a:lnTo>
                  <a:pt x="98694" y="218674"/>
                </a:lnTo>
                <a:lnTo>
                  <a:pt x="102299" y="216427"/>
                </a:lnTo>
                <a:lnTo>
                  <a:pt x="105496" y="214134"/>
                </a:lnTo>
                <a:lnTo>
                  <a:pt x="108421" y="211813"/>
                </a:lnTo>
                <a:lnTo>
                  <a:pt x="111959" y="209471"/>
                </a:lnTo>
                <a:lnTo>
                  <a:pt x="115905" y="207116"/>
                </a:lnTo>
                <a:lnTo>
                  <a:pt x="120123" y="204752"/>
                </a:lnTo>
                <a:lnTo>
                  <a:pt x="123729" y="202383"/>
                </a:lnTo>
                <a:lnTo>
                  <a:pt x="126927" y="200009"/>
                </a:lnTo>
                <a:lnTo>
                  <a:pt x="129852" y="197633"/>
                </a:lnTo>
                <a:lnTo>
                  <a:pt x="132596" y="195256"/>
                </a:lnTo>
                <a:lnTo>
                  <a:pt x="135219" y="192877"/>
                </a:lnTo>
                <a:lnTo>
                  <a:pt x="140251" y="188117"/>
                </a:lnTo>
                <a:lnTo>
                  <a:pt x="152343" y="176212"/>
                </a:lnTo>
                <a:lnTo>
                  <a:pt x="153940" y="173037"/>
                </a:lnTo>
                <a:lnTo>
                  <a:pt x="155005" y="169333"/>
                </a:lnTo>
                <a:lnTo>
                  <a:pt x="155714" y="165276"/>
                </a:lnTo>
                <a:lnTo>
                  <a:pt x="156504" y="158652"/>
                </a:lnTo>
                <a:lnTo>
                  <a:pt x="156854" y="153062"/>
                </a:lnTo>
                <a:lnTo>
                  <a:pt x="157009" y="147932"/>
                </a:lnTo>
                <a:lnTo>
                  <a:pt x="156258" y="145452"/>
                </a:lnTo>
                <a:lnTo>
                  <a:pt x="153305" y="140581"/>
                </a:lnTo>
                <a:lnTo>
                  <a:pt x="151407" y="138964"/>
                </a:lnTo>
                <a:lnTo>
                  <a:pt x="149347" y="137887"/>
                </a:lnTo>
                <a:lnTo>
                  <a:pt x="147181" y="137168"/>
                </a:lnTo>
                <a:lnTo>
                  <a:pt x="145736" y="135895"/>
                </a:lnTo>
                <a:lnTo>
                  <a:pt x="144773" y="134253"/>
                </a:lnTo>
                <a:lnTo>
                  <a:pt x="144131" y="132365"/>
                </a:lnTo>
                <a:lnTo>
                  <a:pt x="142910" y="131106"/>
                </a:lnTo>
                <a:lnTo>
                  <a:pt x="141300" y="130266"/>
                </a:lnTo>
                <a:lnTo>
                  <a:pt x="137397" y="129334"/>
                </a:lnTo>
                <a:lnTo>
                  <a:pt x="133016" y="128919"/>
                </a:lnTo>
                <a:lnTo>
                  <a:pt x="129943" y="128809"/>
                </a:lnTo>
                <a:lnTo>
                  <a:pt x="122295" y="128686"/>
                </a:lnTo>
                <a:lnTo>
                  <a:pt x="118033" y="129447"/>
                </a:lnTo>
                <a:lnTo>
                  <a:pt x="113604" y="130748"/>
                </a:lnTo>
                <a:lnTo>
                  <a:pt x="109065" y="132409"/>
                </a:lnTo>
                <a:lnTo>
                  <a:pt x="104450" y="134310"/>
                </a:lnTo>
                <a:lnTo>
                  <a:pt x="99787" y="136371"/>
                </a:lnTo>
                <a:lnTo>
                  <a:pt x="90372" y="140778"/>
                </a:lnTo>
                <a:lnTo>
                  <a:pt x="80895" y="145383"/>
                </a:lnTo>
                <a:lnTo>
                  <a:pt x="76940" y="148516"/>
                </a:lnTo>
                <a:lnTo>
                  <a:pt x="73509" y="152192"/>
                </a:lnTo>
                <a:lnTo>
                  <a:pt x="70428" y="156230"/>
                </a:lnTo>
                <a:lnTo>
                  <a:pt x="66786" y="159716"/>
                </a:lnTo>
                <a:lnTo>
                  <a:pt x="62771" y="162833"/>
                </a:lnTo>
                <a:lnTo>
                  <a:pt x="58506" y="165706"/>
                </a:lnTo>
                <a:lnTo>
                  <a:pt x="54870" y="169208"/>
                </a:lnTo>
                <a:lnTo>
                  <a:pt x="51652" y="173131"/>
                </a:lnTo>
                <a:lnTo>
                  <a:pt x="48713" y="177333"/>
                </a:lnTo>
                <a:lnTo>
                  <a:pt x="45165" y="180928"/>
                </a:lnTo>
                <a:lnTo>
                  <a:pt x="41213" y="184119"/>
                </a:lnTo>
                <a:lnTo>
                  <a:pt x="36991" y="187040"/>
                </a:lnTo>
                <a:lnTo>
                  <a:pt x="34177" y="189780"/>
                </a:lnTo>
                <a:lnTo>
                  <a:pt x="32300" y="192402"/>
                </a:lnTo>
                <a:lnTo>
                  <a:pt x="29421" y="197431"/>
                </a:lnTo>
                <a:lnTo>
                  <a:pt x="25496" y="202311"/>
                </a:lnTo>
                <a:lnTo>
                  <a:pt x="21105" y="207127"/>
                </a:lnTo>
                <a:lnTo>
                  <a:pt x="18823" y="209522"/>
                </a:lnTo>
                <a:lnTo>
                  <a:pt x="17302" y="211913"/>
                </a:lnTo>
                <a:lnTo>
                  <a:pt x="15612" y="216686"/>
                </a:lnTo>
                <a:lnTo>
                  <a:pt x="14659" y="223835"/>
                </a:lnTo>
                <a:lnTo>
                  <a:pt x="14378" y="230980"/>
                </a:lnTo>
                <a:lnTo>
                  <a:pt x="14259" y="2357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821"/>
          <p:cNvSpPr/>
          <p:nvPr/>
        </p:nvSpPr>
        <p:spPr>
          <a:xfrm>
            <a:off x="7758112" y="1578768"/>
            <a:ext cx="2117" cy="1"/>
          </a:xfrm>
          <a:custGeom>
            <a:avLst/>
            <a:gdLst/>
            <a:ahLst/>
            <a:cxnLst/>
            <a:rect l="0" t="0" r="0" b="0"/>
            <a:pathLst>
              <a:path w="2117" h="1">
                <a:moveTo>
                  <a:pt x="0" y="0"/>
                </a:moveTo>
                <a:lnTo>
                  <a:pt x="2116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822"/>
          <p:cNvSpPr/>
          <p:nvPr/>
        </p:nvSpPr>
        <p:spPr>
          <a:xfrm>
            <a:off x="7758112" y="1578768"/>
            <a:ext cx="171451" cy="7145"/>
          </a:xfrm>
          <a:custGeom>
            <a:avLst/>
            <a:gdLst/>
            <a:ahLst/>
            <a:cxnLst/>
            <a:rect l="0" t="0" r="0" b="0"/>
            <a:pathLst>
              <a:path w="171451" h="7145">
                <a:moveTo>
                  <a:pt x="0" y="0"/>
                </a:moveTo>
                <a:lnTo>
                  <a:pt x="30986" y="0"/>
                </a:lnTo>
                <a:lnTo>
                  <a:pt x="34151" y="794"/>
                </a:lnTo>
                <a:lnTo>
                  <a:pt x="37848" y="2117"/>
                </a:lnTo>
                <a:lnTo>
                  <a:pt x="41901" y="3793"/>
                </a:lnTo>
                <a:lnTo>
                  <a:pt x="45396" y="4910"/>
                </a:lnTo>
                <a:lnTo>
                  <a:pt x="48520" y="5655"/>
                </a:lnTo>
                <a:lnTo>
                  <a:pt x="51397" y="6151"/>
                </a:lnTo>
                <a:lnTo>
                  <a:pt x="54902" y="6482"/>
                </a:lnTo>
                <a:lnTo>
                  <a:pt x="58827" y="6703"/>
                </a:lnTo>
                <a:lnTo>
                  <a:pt x="67420" y="6948"/>
                </a:lnTo>
                <a:lnTo>
                  <a:pt x="108658" y="7141"/>
                </a:lnTo>
                <a:lnTo>
                  <a:pt x="171450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823"/>
          <p:cNvSpPr/>
          <p:nvPr/>
        </p:nvSpPr>
        <p:spPr>
          <a:xfrm>
            <a:off x="7965281" y="1493043"/>
            <a:ext cx="28576" cy="235745"/>
          </a:xfrm>
          <a:custGeom>
            <a:avLst/>
            <a:gdLst/>
            <a:ahLst/>
            <a:cxnLst/>
            <a:rect l="0" t="0" r="0" b="0"/>
            <a:pathLst>
              <a:path w="28576" h="235745">
                <a:moveTo>
                  <a:pt x="0" y="0"/>
                </a:moveTo>
                <a:lnTo>
                  <a:pt x="0" y="23212"/>
                </a:lnTo>
                <a:lnTo>
                  <a:pt x="794" y="25794"/>
                </a:lnTo>
                <a:lnTo>
                  <a:pt x="2116" y="28308"/>
                </a:lnTo>
                <a:lnTo>
                  <a:pt x="3793" y="30778"/>
                </a:lnTo>
                <a:lnTo>
                  <a:pt x="4910" y="34013"/>
                </a:lnTo>
                <a:lnTo>
                  <a:pt x="5654" y="37756"/>
                </a:lnTo>
                <a:lnTo>
                  <a:pt x="6151" y="41840"/>
                </a:lnTo>
                <a:lnTo>
                  <a:pt x="6702" y="48494"/>
                </a:lnTo>
                <a:lnTo>
                  <a:pt x="6947" y="54890"/>
                </a:lnTo>
                <a:lnTo>
                  <a:pt x="7117" y="76530"/>
                </a:lnTo>
                <a:lnTo>
                  <a:pt x="7920" y="81183"/>
                </a:lnTo>
                <a:lnTo>
                  <a:pt x="9249" y="85872"/>
                </a:lnTo>
                <a:lnTo>
                  <a:pt x="10928" y="90585"/>
                </a:lnTo>
                <a:lnTo>
                  <a:pt x="12048" y="96109"/>
                </a:lnTo>
                <a:lnTo>
                  <a:pt x="12794" y="102173"/>
                </a:lnTo>
                <a:lnTo>
                  <a:pt x="13292" y="108597"/>
                </a:lnTo>
                <a:lnTo>
                  <a:pt x="13624" y="114467"/>
                </a:lnTo>
                <a:lnTo>
                  <a:pt x="13993" y="125222"/>
                </a:lnTo>
                <a:lnTo>
                  <a:pt x="14229" y="145856"/>
                </a:lnTo>
                <a:lnTo>
                  <a:pt x="14286" y="198548"/>
                </a:lnTo>
                <a:lnTo>
                  <a:pt x="15081" y="202215"/>
                </a:lnTo>
                <a:lnTo>
                  <a:pt x="16403" y="205454"/>
                </a:lnTo>
                <a:lnTo>
                  <a:pt x="18080" y="208407"/>
                </a:lnTo>
                <a:lnTo>
                  <a:pt x="19197" y="211169"/>
                </a:lnTo>
                <a:lnTo>
                  <a:pt x="19941" y="213805"/>
                </a:lnTo>
                <a:lnTo>
                  <a:pt x="20769" y="218849"/>
                </a:lnTo>
                <a:lnTo>
                  <a:pt x="21137" y="223737"/>
                </a:lnTo>
                <a:lnTo>
                  <a:pt x="22029" y="225358"/>
                </a:lnTo>
                <a:lnTo>
                  <a:pt x="23418" y="226439"/>
                </a:lnTo>
                <a:lnTo>
                  <a:pt x="25136" y="227159"/>
                </a:lnTo>
                <a:lnTo>
                  <a:pt x="26282" y="228433"/>
                </a:lnTo>
                <a:lnTo>
                  <a:pt x="27047" y="230077"/>
                </a:lnTo>
                <a:lnTo>
                  <a:pt x="28575" y="2357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824"/>
          <p:cNvSpPr/>
          <p:nvPr/>
        </p:nvSpPr>
        <p:spPr>
          <a:xfrm>
            <a:off x="7993856" y="1728787"/>
            <a:ext cx="2117" cy="1"/>
          </a:xfrm>
          <a:custGeom>
            <a:avLst/>
            <a:gdLst/>
            <a:ahLst/>
            <a:cxnLst/>
            <a:rect l="0" t="0" r="0" b="0"/>
            <a:pathLst>
              <a:path w="2117" h="1">
                <a:moveTo>
                  <a:pt x="0" y="0"/>
                </a:moveTo>
                <a:lnTo>
                  <a:pt x="2116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825"/>
          <p:cNvSpPr/>
          <p:nvPr/>
        </p:nvSpPr>
        <p:spPr>
          <a:xfrm>
            <a:off x="8229600" y="1464468"/>
            <a:ext cx="21432" cy="7145"/>
          </a:xfrm>
          <a:custGeom>
            <a:avLst/>
            <a:gdLst/>
            <a:ahLst/>
            <a:cxnLst/>
            <a:rect l="0" t="0" r="0" b="0"/>
            <a:pathLst>
              <a:path w="21432" h="7145">
                <a:moveTo>
                  <a:pt x="21431" y="7144"/>
                </a:moveTo>
                <a:lnTo>
                  <a:pt x="21431" y="26"/>
                </a:lnTo>
                <a:lnTo>
                  <a:pt x="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826"/>
          <p:cNvSpPr/>
          <p:nvPr/>
        </p:nvSpPr>
        <p:spPr>
          <a:xfrm>
            <a:off x="8229600" y="1464468"/>
            <a:ext cx="2117" cy="1"/>
          </a:xfrm>
          <a:custGeom>
            <a:avLst/>
            <a:gdLst/>
            <a:ahLst/>
            <a:cxnLst/>
            <a:rect l="0" t="0" r="0" b="0"/>
            <a:pathLst>
              <a:path w="2117" h="1">
                <a:moveTo>
                  <a:pt x="0" y="0"/>
                </a:moveTo>
                <a:lnTo>
                  <a:pt x="2116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827"/>
          <p:cNvSpPr/>
          <p:nvPr/>
        </p:nvSpPr>
        <p:spPr>
          <a:xfrm>
            <a:off x="7943850" y="1450485"/>
            <a:ext cx="235744" cy="56847"/>
          </a:xfrm>
          <a:custGeom>
            <a:avLst/>
            <a:gdLst/>
            <a:ahLst/>
            <a:cxnLst/>
            <a:rect l="0" t="0" r="0" b="0"/>
            <a:pathLst>
              <a:path w="235744" h="56847">
                <a:moveTo>
                  <a:pt x="0" y="56846"/>
                </a:moveTo>
                <a:lnTo>
                  <a:pt x="3792" y="53053"/>
                </a:lnTo>
                <a:lnTo>
                  <a:pt x="5703" y="51936"/>
                </a:lnTo>
                <a:lnTo>
                  <a:pt x="9942" y="50695"/>
                </a:lnTo>
                <a:lnTo>
                  <a:pt x="16792" y="49996"/>
                </a:lnTo>
                <a:lnTo>
                  <a:pt x="23849" y="49789"/>
                </a:lnTo>
                <a:lnTo>
                  <a:pt x="27012" y="48966"/>
                </a:lnTo>
                <a:lnTo>
                  <a:pt x="30708" y="47624"/>
                </a:lnTo>
                <a:lnTo>
                  <a:pt x="34759" y="45935"/>
                </a:lnTo>
                <a:lnTo>
                  <a:pt x="39048" y="44810"/>
                </a:lnTo>
                <a:lnTo>
                  <a:pt x="43495" y="44059"/>
                </a:lnTo>
                <a:lnTo>
                  <a:pt x="48045" y="43559"/>
                </a:lnTo>
                <a:lnTo>
                  <a:pt x="51874" y="42432"/>
                </a:lnTo>
                <a:lnTo>
                  <a:pt x="55221" y="40886"/>
                </a:lnTo>
                <a:lnTo>
                  <a:pt x="58245" y="39062"/>
                </a:lnTo>
                <a:lnTo>
                  <a:pt x="62642" y="37053"/>
                </a:lnTo>
                <a:lnTo>
                  <a:pt x="67955" y="34919"/>
                </a:lnTo>
                <a:lnTo>
                  <a:pt x="73878" y="32703"/>
                </a:lnTo>
                <a:lnTo>
                  <a:pt x="79415" y="31226"/>
                </a:lnTo>
                <a:lnTo>
                  <a:pt x="84693" y="30241"/>
                </a:lnTo>
                <a:lnTo>
                  <a:pt x="89799" y="29584"/>
                </a:lnTo>
                <a:lnTo>
                  <a:pt x="95584" y="28353"/>
                </a:lnTo>
                <a:lnTo>
                  <a:pt x="101824" y="26738"/>
                </a:lnTo>
                <a:lnTo>
                  <a:pt x="108363" y="24867"/>
                </a:lnTo>
                <a:lnTo>
                  <a:pt x="114311" y="23621"/>
                </a:lnTo>
                <a:lnTo>
                  <a:pt x="119864" y="22789"/>
                </a:lnTo>
                <a:lnTo>
                  <a:pt x="125153" y="22235"/>
                </a:lnTo>
                <a:lnTo>
                  <a:pt x="131060" y="21072"/>
                </a:lnTo>
                <a:lnTo>
                  <a:pt x="137379" y="19503"/>
                </a:lnTo>
                <a:lnTo>
                  <a:pt x="143974" y="17663"/>
                </a:lnTo>
                <a:lnTo>
                  <a:pt x="149957" y="15643"/>
                </a:lnTo>
                <a:lnTo>
                  <a:pt x="155534" y="13502"/>
                </a:lnTo>
                <a:lnTo>
                  <a:pt x="160839" y="11281"/>
                </a:lnTo>
                <a:lnTo>
                  <a:pt x="166757" y="9801"/>
                </a:lnTo>
                <a:lnTo>
                  <a:pt x="173084" y="8814"/>
                </a:lnTo>
                <a:lnTo>
                  <a:pt x="179683" y="8156"/>
                </a:lnTo>
                <a:lnTo>
                  <a:pt x="184877" y="7717"/>
                </a:lnTo>
                <a:lnTo>
                  <a:pt x="189132" y="7424"/>
                </a:lnTo>
                <a:lnTo>
                  <a:pt x="192763" y="7229"/>
                </a:lnTo>
                <a:lnTo>
                  <a:pt x="196771" y="6306"/>
                </a:lnTo>
                <a:lnTo>
                  <a:pt x="201031" y="4896"/>
                </a:lnTo>
                <a:lnTo>
                  <a:pt x="205458" y="3163"/>
                </a:lnTo>
                <a:lnTo>
                  <a:pt x="209998" y="2007"/>
                </a:lnTo>
                <a:lnTo>
                  <a:pt x="214610" y="1237"/>
                </a:lnTo>
                <a:lnTo>
                  <a:pt x="225836" y="0"/>
                </a:lnTo>
                <a:lnTo>
                  <a:pt x="227552" y="692"/>
                </a:lnTo>
                <a:lnTo>
                  <a:pt x="229488" y="1948"/>
                </a:lnTo>
                <a:lnTo>
                  <a:pt x="235743" y="68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828"/>
          <p:cNvSpPr/>
          <p:nvPr/>
        </p:nvSpPr>
        <p:spPr>
          <a:xfrm>
            <a:off x="7965281" y="1685933"/>
            <a:ext cx="156038" cy="148981"/>
          </a:xfrm>
          <a:custGeom>
            <a:avLst/>
            <a:gdLst/>
            <a:ahLst/>
            <a:cxnLst/>
            <a:rect l="0" t="0" r="0" b="0"/>
            <a:pathLst>
              <a:path w="156038" h="148981">
                <a:moveTo>
                  <a:pt x="0" y="35710"/>
                </a:moveTo>
                <a:lnTo>
                  <a:pt x="0" y="28861"/>
                </a:lnTo>
                <a:lnTo>
                  <a:pt x="3793" y="24861"/>
                </a:lnTo>
                <a:lnTo>
                  <a:pt x="13207" y="15361"/>
                </a:lnTo>
                <a:lnTo>
                  <a:pt x="18041" y="12643"/>
                </a:lnTo>
                <a:lnTo>
                  <a:pt x="21552" y="10808"/>
                </a:lnTo>
                <a:lnTo>
                  <a:pt x="24687" y="9583"/>
                </a:lnTo>
                <a:lnTo>
                  <a:pt x="27570" y="8767"/>
                </a:lnTo>
                <a:lnTo>
                  <a:pt x="30286" y="8223"/>
                </a:lnTo>
                <a:lnTo>
                  <a:pt x="32891" y="7067"/>
                </a:lnTo>
                <a:lnTo>
                  <a:pt x="35421" y="5502"/>
                </a:lnTo>
                <a:lnTo>
                  <a:pt x="37901" y="3665"/>
                </a:lnTo>
                <a:lnTo>
                  <a:pt x="41143" y="2441"/>
                </a:lnTo>
                <a:lnTo>
                  <a:pt x="44891" y="1624"/>
                </a:lnTo>
                <a:lnTo>
                  <a:pt x="48977" y="1080"/>
                </a:lnTo>
                <a:lnTo>
                  <a:pt x="53290" y="717"/>
                </a:lnTo>
                <a:lnTo>
                  <a:pt x="57750" y="475"/>
                </a:lnTo>
                <a:lnTo>
                  <a:pt x="66942" y="207"/>
                </a:lnTo>
                <a:lnTo>
                  <a:pt x="100028" y="4"/>
                </a:lnTo>
                <a:lnTo>
                  <a:pt x="104785" y="0"/>
                </a:lnTo>
                <a:lnTo>
                  <a:pt x="108750" y="791"/>
                </a:lnTo>
                <a:lnTo>
                  <a:pt x="112187" y="2112"/>
                </a:lnTo>
                <a:lnTo>
                  <a:pt x="115273" y="3786"/>
                </a:lnTo>
                <a:lnTo>
                  <a:pt x="127200" y="9935"/>
                </a:lnTo>
                <a:lnTo>
                  <a:pt x="130837" y="11383"/>
                </a:lnTo>
                <a:lnTo>
                  <a:pt x="134056" y="12348"/>
                </a:lnTo>
                <a:lnTo>
                  <a:pt x="136995" y="12992"/>
                </a:lnTo>
                <a:lnTo>
                  <a:pt x="139749" y="14215"/>
                </a:lnTo>
                <a:lnTo>
                  <a:pt x="142379" y="15824"/>
                </a:lnTo>
                <a:lnTo>
                  <a:pt x="144925" y="17690"/>
                </a:lnTo>
                <a:lnTo>
                  <a:pt x="146623" y="19728"/>
                </a:lnTo>
                <a:lnTo>
                  <a:pt x="147755" y="21880"/>
                </a:lnTo>
                <a:lnTo>
                  <a:pt x="148510" y="24109"/>
                </a:lnTo>
                <a:lnTo>
                  <a:pt x="151464" y="28702"/>
                </a:lnTo>
                <a:lnTo>
                  <a:pt x="153365" y="31038"/>
                </a:lnTo>
                <a:lnTo>
                  <a:pt x="154630" y="34183"/>
                </a:lnTo>
                <a:lnTo>
                  <a:pt x="155474" y="37867"/>
                </a:lnTo>
                <a:lnTo>
                  <a:pt x="156037" y="41911"/>
                </a:lnTo>
                <a:lnTo>
                  <a:pt x="155618" y="45400"/>
                </a:lnTo>
                <a:lnTo>
                  <a:pt x="154545" y="48520"/>
                </a:lnTo>
                <a:lnTo>
                  <a:pt x="153037" y="51394"/>
                </a:lnTo>
                <a:lnTo>
                  <a:pt x="151237" y="54104"/>
                </a:lnTo>
                <a:lnTo>
                  <a:pt x="149243" y="56704"/>
                </a:lnTo>
                <a:lnTo>
                  <a:pt x="147121" y="59231"/>
                </a:lnTo>
                <a:lnTo>
                  <a:pt x="144912" y="62503"/>
                </a:lnTo>
                <a:lnTo>
                  <a:pt x="142645" y="66272"/>
                </a:lnTo>
                <a:lnTo>
                  <a:pt x="140341" y="70372"/>
                </a:lnTo>
                <a:lnTo>
                  <a:pt x="137217" y="74693"/>
                </a:lnTo>
                <a:lnTo>
                  <a:pt x="133547" y="79162"/>
                </a:lnTo>
                <a:lnTo>
                  <a:pt x="129513" y="83728"/>
                </a:lnTo>
                <a:lnTo>
                  <a:pt x="125236" y="87566"/>
                </a:lnTo>
                <a:lnTo>
                  <a:pt x="120796" y="90918"/>
                </a:lnTo>
                <a:lnTo>
                  <a:pt x="116250" y="93947"/>
                </a:lnTo>
                <a:lnTo>
                  <a:pt x="112425" y="96760"/>
                </a:lnTo>
                <a:lnTo>
                  <a:pt x="109081" y="99429"/>
                </a:lnTo>
                <a:lnTo>
                  <a:pt x="106058" y="102002"/>
                </a:lnTo>
                <a:lnTo>
                  <a:pt x="101661" y="105304"/>
                </a:lnTo>
                <a:lnTo>
                  <a:pt x="90426" y="113208"/>
                </a:lnTo>
                <a:lnTo>
                  <a:pt x="85684" y="116744"/>
                </a:lnTo>
                <a:lnTo>
                  <a:pt x="81729" y="119895"/>
                </a:lnTo>
                <a:lnTo>
                  <a:pt x="78299" y="122790"/>
                </a:lnTo>
                <a:lnTo>
                  <a:pt x="74424" y="125513"/>
                </a:lnTo>
                <a:lnTo>
                  <a:pt x="70253" y="128123"/>
                </a:lnTo>
                <a:lnTo>
                  <a:pt x="65886" y="130656"/>
                </a:lnTo>
                <a:lnTo>
                  <a:pt x="56799" y="135587"/>
                </a:lnTo>
                <a:lnTo>
                  <a:pt x="52154" y="138014"/>
                </a:lnTo>
                <a:lnTo>
                  <a:pt x="47469" y="139631"/>
                </a:lnTo>
                <a:lnTo>
                  <a:pt x="42758" y="140710"/>
                </a:lnTo>
                <a:lnTo>
                  <a:pt x="38030" y="141429"/>
                </a:lnTo>
                <a:lnTo>
                  <a:pt x="34085" y="141908"/>
                </a:lnTo>
                <a:lnTo>
                  <a:pt x="30661" y="142228"/>
                </a:lnTo>
                <a:lnTo>
                  <a:pt x="27584" y="142441"/>
                </a:lnTo>
                <a:lnTo>
                  <a:pt x="24739" y="143376"/>
                </a:lnTo>
                <a:lnTo>
                  <a:pt x="22050" y="144794"/>
                </a:lnTo>
                <a:lnTo>
                  <a:pt x="19462" y="146533"/>
                </a:lnTo>
                <a:lnTo>
                  <a:pt x="16944" y="147692"/>
                </a:lnTo>
                <a:lnTo>
                  <a:pt x="14470" y="148465"/>
                </a:lnTo>
                <a:lnTo>
                  <a:pt x="12028" y="148980"/>
                </a:lnTo>
                <a:lnTo>
                  <a:pt x="10400" y="148530"/>
                </a:lnTo>
                <a:lnTo>
                  <a:pt x="9315" y="147436"/>
                </a:lnTo>
                <a:lnTo>
                  <a:pt x="8591" y="145912"/>
                </a:lnTo>
                <a:lnTo>
                  <a:pt x="7314" y="144897"/>
                </a:lnTo>
                <a:lnTo>
                  <a:pt x="5671" y="144220"/>
                </a:lnTo>
                <a:lnTo>
                  <a:pt x="1119" y="143134"/>
                </a:lnTo>
                <a:lnTo>
                  <a:pt x="746" y="142251"/>
                </a:lnTo>
                <a:lnTo>
                  <a:pt x="221" y="138010"/>
                </a:lnTo>
                <a:lnTo>
                  <a:pt x="43" y="134058"/>
                </a:lnTo>
                <a:lnTo>
                  <a:pt x="0" y="12857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829"/>
          <p:cNvSpPr/>
          <p:nvPr/>
        </p:nvSpPr>
        <p:spPr>
          <a:xfrm>
            <a:off x="8179680" y="1450504"/>
            <a:ext cx="157042" cy="270012"/>
          </a:xfrm>
          <a:custGeom>
            <a:avLst/>
            <a:gdLst/>
            <a:ahLst/>
            <a:cxnLst/>
            <a:rect l="0" t="0" r="0" b="0"/>
            <a:pathLst>
              <a:path w="157042" h="270012">
                <a:moveTo>
                  <a:pt x="7057" y="56827"/>
                </a:moveTo>
                <a:lnTo>
                  <a:pt x="0" y="49770"/>
                </a:lnTo>
                <a:lnTo>
                  <a:pt x="3732" y="45916"/>
                </a:lnTo>
                <a:lnTo>
                  <a:pt x="9864" y="39748"/>
                </a:lnTo>
                <a:lnTo>
                  <a:pt x="12103" y="38297"/>
                </a:lnTo>
                <a:lnTo>
                  <a:pt x="16708" y="36685"/>
                </a:lnTo>
                <a:lnTo>
                  <a:pt x="19841" y="35461"/>
                </a:lnTo>
                <a:lnTo>
                  <a:pt x="23518" y="33852"/>
                </a:lnTo>
                <a:lnTo>
                  <a:pt x="31835" y="29947"/>
                </a:lnTo>
                <a:lnTo>
                  <a:pt x="40824" y="25566"/>
                </a:lnTo>
                <a:lnTo>
                  <a:pt x="44650" y="23286"/>
                </a:lnTo>
                <a:lnTo>
                  <a:pt x="47994" y="20973"/>
                </a:lnTo>
                <a:lnTo>
                  <a:pt x="51017" y="18636"/>
                </a:lnTo>
                <a:lnTo>
                  <a:pt x="54620" y="17079"/>
                </a:lnTo>
                <a:lnTo>
                  <a:pt x="58610" y="16041"/>
                </a:lnTo>
                <a:lnTo>
                  <a:pt x="62857" y="15349"/>
                </a:lnTo>
                <a:lnTo>
                  <a:pt x="67276" y="14093"/>
                </a:lnTo>
                <a:lnTo>
                  <a:pt x="71810" y="12463"/>
                </a:lnTo>
                <a:lnTo>
                  <a:pt x="76419" y="10582"/>
                </a:lnTo>
                <a:lnTo>
                  <a:pt x="81079" y="9328"/>
                </a:lnTo>
                <a:lnTo>
                  <a:pt x="85775" y="8492"/>
                </a:lnTo>
                <a:lnTo>
                  <a:pt x="90491" y="7935"/>
                </a:lnTo>
                <a:lnTo>
                  <a:pt x="95224" y="6770"/>
                </a:lnTo>
                <a:lnTo>
                  <a:pt x="99966" y="5199"/>
                </a:lnTo>
                <a:lnTo>
                  <a:pt x="104715" y="3359"/>
                </a:lnTo>
                <a:lnTo>
                  <a:pt x="108675" y="2131"/>
                </a:lnTo>
                <a:lnTo>
                  <a:pt x="112109" y="1313"/>
                </a:lnTo>
                <a:lnTo>
                  <a:pt x="115191" y="768"/>
                </a:lnTo>
                <a:lnTo>
                  <a:pt x="118834" y="404"/>
                </a:lnTo>
                <a:lnTo>
                  <a:pt x="122850" y="162"/>
                </a:lnTo>
                <a:lnTo>
                  <a:pt x="127115" y="0"/>
                </a:lnTo>
                <a:lnTo>
                  <a:pt x="130752" y="686"/>
                </a:lnTo>
                <a:lnTo>
                  <a:pt x="133970" y="1937"/>
                </a:lnTo>
                <a:lnTo>
                  <a:pt x="141046" y="5856"/>
                </a:lnTo>
                <a:lnTo>
                  <a:pt x="144131" y="8508"/>
                </a:lnTo>
                <a:lnTo>
                  <a:pt x="148148" y="12333"/>
                </a:lnTo>
                <a:lnTo>
                  <a:pt x="152578" y="16679"/>
                </a:lnTo>
                <a:lnTo>
                  <a:pt x="154077" y="19743"/>
                </a:lnTo>
                <a:lnTo>
                  <a:pt x="155743" y="27380"/>
                </a:lnTo>
                <a:lnTo>
                  <a:pt x="156484" y="33950"/>
                </a:lnTo>
                <a:lnTo>
                  <a:pt x="156812" y="40309"/>
                </a:lnTo>
                <a:lnTo>
                  <a:pt x="156998" y="52815"/>
                </a:lnTo>
                <a:lnTo>
                  <a:pt x="157041" y="61923"/>
                </a:lnTo>
                <a:lnTo>
                  <a:pt x="156259" y="66574"/>
                </a:lnTo>
                <a:lnTo>
                  <a:pt x="154943" y="71262"/>
                </a:lnTo>
                <a:lnTo>
                  <a:pt x="153274" y="75976"/>
                </a:lnTo>
                <a:lnTo>
                  <a:pt x="152160" y="81499"/>
                </a:lnTo>
                <a:lnTo>
                  <a:pt x="151417" y="87562"/>
                </a:lnTo>
                <a:lnTo>
                  <a:pt x="150922" y="93986"/>
                </a:lnTo>
                <a:lnTo>
                  <a:pt x="149799" y="99856"/>
                </a:lnTo>
                <a:lnTo>
                  <a:pt x="148256" y="105356"/>
                </a:lnTo>
                <a:lnTo>
                  <a:pt x="146433" y="110611"/>
                </a:lnTo>
                <a:lnTo>
                  <a:pt x="145218" y="116496"/>
                </a:lnTo>
                <a:lnTo>
                  <a:pt x="144408" y="122800"/>
                </a:lnTo>
                <a:lnTo>
                  <a:pt x="143869" y="129384"/>
                </a:lnTo>
                <a:lnTo>
                  <a:pt x="142715" y="135361"/>
                </a:lnTo>
                <a:lnTo>
                  <a:pt x="141151" y="140933"/>
                </a:lnTo>
                <a:lnTo>
                  <a:pt x="132940" y="165074"/>
                </a:lnTo>
                <a:lnTo>
                  <a:pt x="131460" y="171060"/>
                </a:lnTo>
                <a:lnTo>
                  <a:pt x="130474" y="176639"/>
                </a:lnTo>
                <a:lnTo>
                  <a:pt x="129817" y="181945"/>
                </a:lnTo>
                <a:lnTo>
                  <a:pt x="128584" y="187070"/>
                </a:lnTo>
                <a:lnTo>
                  <a:pt x="126968" y="192075"/>
                </a:lnTo>
                <a:lnTo>
                  <a:pt x="125098" y="196998"/>
                </a:lnTo>
                <a:lnTo>
                  <a:pt x="123851" y="201868"/>
                </a:lnTo>
                <a:lnTo>
                  <a:pt x="123020" y="206702"/>
                </a:lnTo>
                <a:lnTo>
                  <a:pt x="122465" y="211512"/>
                </a:lnTo>
                <a:lnTo>
                  <a:pt x="121302" y="216307"/>
                </a:lnTo>
                <a:lnTo>
                  <a:pt x="119733" y="221091"/>
                </a:lnTo>
                <a:lnTo>
                  <a:pt x="117894" y="225867"/>
                </a:lnTo>
                <a:lnTo>
                  <a:pt x="116667" y="230639"/>
                </a:lnTo>
                <a:lnTo>
                  <a:pt x="115849" y="235408"/>
                </a:lnTo>
                <a:lnTo>
                  <a:pt x="115303" y="240175"/>
                </a:lnTo>
                <a:lnTo>
                  <a:pt x="114698" y="247588"/>
                </a:lnTo>
                <a:lnTo>
                  <a:pt x="114429" y="253528"/>
                </a:lnTo>
                <a:lnTo>
                  <a:pt x="114242" y="262460"/>
                </a:lnTo>
                <a:lnTo>
                  <a:pt x="114216" y="270011"/>
                </a:lnTo>
                <a:lnTo>
                  <a:pt x="114213" y="26399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830"/>
          <p:cNvSpPr/>
          <p:nvPr/>
        </p:nvSpPr>
        <p:spPr>
          <a:xfrm>
            <a:off x="8358187" y="1467496"/>
            <a:ext cx="178471" cy="261292"/>
          </a:xfrm>
          <a:custGeom>
            <a:avLst/>
            <a:gdLst/>
            <a:ahLst/>
            <a:cxnLst/>
            <a:rect l="0" t="0" r="0" b="0"/>
            <a:pathLst>
              <a:path w="178471" h="261292">
                <a:moveTo>
                  <a:pt x="100013" y="4116"/>
                </a:moveTo>
                <a:lnTo>
                  <a:pt x="100013" y="0"/>
                </a:lnTo>
                <a:lnTo>
                  <a:pt x="100013" y="14041"/>
                </a:lnTo>
                <a:lnTo>
                  <a:pt x="97896" y="20698"/>
                </a:lnTo>
                <a:lnTo>
                  <a:pt x="95103" y="28155"/>
                </a:lnTo>
                <a:lnTo>
                  <a:pt x="93862" y="34114"/>
                </a:lnTo>
                <a:lnTo>
                  <a:pt x="91194" y="41526"/>
                </a:lnTo>
                <a:lnTo>
                  <a:pt x="89371" y="45725"/>
                </a:lnTo>
                <a:lnTo>
                  <a:pt x="86568" y="50111"/>
                </a:lnTo>
                <a:lnTo>
                  <a:pt x="83113" y="54623"/>
                </a:lnTo>
                <a:lnTo>
                  <a:pt x="79221" y="59219"/>
                </a:lnTo>
                <a:lnTo>
                  <a:pt x="76626" y="63870"/>
                </a:lnTo>
                <a:lnTo>
                  <a:pt x="74897" y="68558"/>
                </a:lnTo>
                <a:lnTo>
                  <a:pt x="73744" y="73271"/>
                </a:lnTo>
                <a:lnTo>
                  <a:pt x="72182" y="78001"/>
                </a:lnTo>
                <a:lnTo>
                  <a:pt x="70346" y="82741"/>
                </a:lnTo>
                <a:lnTo>
                  <a:pt x="68328" y="87489"/>
                </a:lnTo>
                <a:lnTo>
                  <a:pt x="63971" y="96998"/>
                </a:lnTo>
                <a:lnTo>
                  <a:pt x="61697" y="101756"/>
                </a:lnTo>
                <a:lnTo>
                  <a:pt x="60181" y="107309"/>
                </a:lnTo>
                <a:lnTo>
                  <a:pt x="59172" y="113393"/>
                </a:lnTo>
                <a:lnTo>
                  <a:pt x="58497" y="119830"/>
                </a:lnTo>
                <a:lnTo>
                  <a:pt x="57255" y="125708"/>
                </a:lnTo>
                <a:lnTo>
                  <a:pt x="55632" y="131215"/>
                </a:lnTo>
                <a:lnTo>
                  <a:pt x="53757" y="136474"/>
                </a:lnTo>
                <a:lnTo>
                  <a:pt x="52506" y="141567"/>
                </a:lnTo>
                <a:lnTo>
                  <a:pt x="51674" y="146550"/>
                </a:lnTo>
                <a:lnTo>
                  <a:pt x="51118" y="151460"/>
                </a:lnTo>
                <a:lnTo>
                  <a:pt x="50747" y="156320"/>
                </a:lnTo>
                <a:lnTo>
                  <a:pt x="50501" y="161148"/>
                </a:lnTo>
                <a:lnTo>
                  <a:pt x="50226" y="170745"/>
                </a:lnTo>
                <a:lnTo>
                  <a:pt x="50104" y="180303"/>
                </a:lnTo>
                <a:lnTo>
                  <a:pt x="50865" y="185074"/>
                </a:lnTo>
                <a:lnTo>
                  <a:pt x="52167" y="189842"/>
                </a:lnTo>
                <a:lnTo>
                  <a:pt x="53828" y="194608"/>
                </a:lnTo>
                <a:lnTo>
                  <a:pt x="57790" y="202021"/>
                </a:lnTo>
                <a:lnTo>
                  <a:pt x="61404" y="207961"/>
                </a:lnTo>
                <a:lnTo>
                  <a:pt x="64231" y="215768"/>
                </a:lnTo>
                <a:lnTo>
                  <a:pt x="67705" y="220686"/>
                </a:lnTo>
                <a:lnTo>
                  <a:pt x="70537" y="223108"/>
                </a:lnTo>
                <a:lnTo>
                  <a:pt x="74013" y="225517"/>
                </a:lnTo>
                <a:lnTo>
                  <a:pt x="77917" y="227917"/>
                </a:lnTo>
                <a:lnTo>
                  <a:pt x="81314" y="230310"/>
                </a:lnTo>
                <a:lnTo>
                  <a:pt x="84372" y="232700"/>
                </a:lnTo>
                <a:lnTo>
                  <a:pt x="87204" y="235086"/>
                </a:lnTo>
                <a:lnTo>
                  <a:pt x="90680" y="236677"/>
                </a:lnTo>
                <a:lnTo>
                  <a:pt x="94585" y="237738"/>
                </a:lnTo>
                <a:lnTo>
                  <a:pt x="98775" y="238445"/>
                </a:lnTo>
                <a:lnTo>
                  <a:pt x="102363" y="238917"/>
                </a:lnTo>
                <a:lnTo>
                  <a:pt x="105549" y="239231"/>
                </a:lnTo>
                <a:lnTo>
                  <a:pt x="108465" y="239441"/>
                </a:lnTo>
                <a:lnTo>
                  <a:pt x="113824" y="239674"/>
                </a:lnTo>
                <a:lnTo>
                  <a:pt x="119645" y="239777"/>
                </a:lnTo>
                <a:lnTo>
                  <a:pt x="127524" y="239823"/>
                </a:lnTo>
                <a:lnTo>
                  <a:pt x="131054" y="239042"/>
                </a:lnTo>
                <a:lnTo>
                  <a:pt x="134200" y="237727"/>
                </a:lnTo>
                <a:lnTo>
                  <a:pt x="137092" y="236056"/>
                </a:lnTo>
                <a:lnTo>
                  <a:pt x="142422" y="232084"/>
                </a:lnTo>
                <a:lnTo>
                  <a:pt x="144954" y="229913"/>
                </a:lnTo>
                <a:lnTo>
                  <a:pt x="149885" y="223268"/>
                </a:lnTo>
                <a:lnTo>
                  <a:pt x="154722" y="215817"/>
                </a:lnTo>
                <a:lnTo>
                  <a:pt x="159518" y="209860"/>
                </a:lnTo>
                <a:lnTo>
                  <a:pt x="164295" y="204566"/>
                </a:lnTo>
                <a:lnTo>
                  <a:pt x="169063" y="198773"/>
                </a:lnTo>
                <a:lnTo>
                  <a:pt x="173829" y="190908"/>
                </a:lnTo>
                <a:lnTo>
                  <a:pt x="176476" y="184237"/>
                </a:lnTo>
                <a:lnTo>
                  <a:pt x="177653" y="178626"/>
                </a:lnTo>
                <a:lnTo>
                  <a:pt x="178315" y="171005"/>
                </a:lnTo>
                <a:lnTo>
                  <a:pt x="178470" y="166130"/>
                </a:lnTo>
                <a:lnTo>
                  <a:pt x="177717" y="163719"/>
                </a:lnTo>
                <a:lnTo>
                  <a:pt x="174765" y="158924"/>
                </a:lnTo>
                <a:lnTo>
                  <a:pt x="172072" y="157327"/>
                </a:lnTo>
                <a:lnTo>
                  <a:pt x="168690" y="156263"/>
                </a:lnTo>
                <a:lnTo>
                  <a:pt x="164848" y="155554"/>
                </a:lnTo>
                <a:lnTo>
                  <a:pt x="160699" y="155081"/>
                </a:lnTo>
                <a:lnTo>
                  <a:pt x="156345" y="154765"/>
                </a:lnTo>
                <a:lnTo>
                  <a:pt x="151855" y="154555"/>
                </a:lnTo>
                <a:lnTo>
                  <a:pt x="147275" y="155209"/>
                </a:lnTo>
                <a:lnTo>
                  <a:pt x="142632" y="156438"/>
                </a:lnTo>
                <a:lnTo>
                  <a:pt x="137950" y="158052"/>
                </a:lnTo>
                <a:lnTo>
                  <a:pt x="133242" y="159127"/>
                </a:lnTo>
                <a:lnTo>
                  <a:pt x="128516" y="159844"/>
                </a:lnTo>
                <a:lnTo>
                  <a:pt x="123777" y="160322"/>
                </a:lnTo>
                <a:lnTo>
                  <a:pt x="119031" y="162229"/>
                </a:lnTo>
                <a:lnTo>
                  <a:pt x="114279" y="165087"/>
                </a:lnTo>
                <a:lnTo>
                  <a:pt x="109524" y="168580"/>
                </a:lnTo>
                <a:lnTo>
                  <a:pt x="104766" y="171702"/>
                </a:lnTo>
                <a:lnTo>
                  <a:pt x="100006" y="174578"/>
                </a:lnTo>
                <a:lnTo>
                  <a:pt x="95246" y="177289"/>
                </a:lnTo>
                <a:lnTo>
                  <a:pt x="85723" y="182417"/>
                </a:lnTo>
                <a:lnTo>
                  <a:pt x="80962" y="184896"/>
                </a:lnTo>
                <a:lnTo>
                  <a:pt x="76200" y="188136"/>
                </a:lnTo>
                <a:lnTo>
                  <a:pt x="71438" y="191883"/>
                </a:lnTo>
                <a:lnTo>
                  <a:pt x="66674" y="195969"/>
                </a:lnTo>
                <a:lnTo>
                  <a:pt x="61913" y="200281"/>
                </a:lnTo>
                <a:lnTo>
                  <a:pt x="52388" y="209305"/>
                </a:lnTo>
                <a:lnTo>
                  <a:pt x="47625" y="213140"/>
                </a:lnTo>
                <a:lnTo>
                  <a:pt x="42863" y="216490"/>
                </a:lnTo>
                <a:lnTo>
                  <a:pt x="38100" y="219517"/>
                </a:lnTo>
                <a:lnTo>
                  <a:pt x="33338" y="223123"/>
                </a:lnTo>
                <a:lnTo>
                  <a:pt x="28575" y="227115"/>
                </a:lnTo>
                <a:lnTo>
                  <a:pt x="23813" y="231363"/>
                </a:lnTo>
                <a:lnTo>
                  <a:pt x="19844" y="235783"/>
                </a:lnTo>
                <a:lnTo>
                  <a:pt x="16404" y="240317"/>
                </a:lnTo>
                <a:lnTo>
                  <a:pt x="13318" y="244927"/>
                </a:lnTo>
                <a:lnTo>
                  <a:pt x="7771" y="252166"/>
                </a:lnTo>
                <a:lnTo>
                  <a:pt x="0" y="26129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831"/>
          <p:cNvSpPr/>
          <p:nvPr/>
        </p:nvSpPr>
        <p:spPr>
          <a:xfrm>
            <a:off x="6250781" y="1921668"/>
            <a:ext cx="2178845" cy="71439"/>
          </a:xfrm>
          <a:custGeom>
            <a:avLst/>
            <a:gdLst/>
            <a:ahLst/>
            <a:cxnLst/>
            <a:rect l="0" t="0" r="0" b="0"/>
            <a:pathLst>
              <a:path w="2178845" h="71439">
                <a:moveTo>
                  <a:pt x="0" y="71438"/>
                </a:moveTo>
                <a:lnTo>
                  <a:pt x="6151" y="71438"/>
                </a:lnTo>
                <a:lnTo>
                  <a:pt x="8819" y="69321"/>
                </a:lnTo>
                <a:lnTo>
                  <a:pt x="10642" y="67646"/>
                </a:lnTo>
                <a:lnTo>
                  <a:pt x="12651" y="66528"/>
                </a:lnTo>
                <a:lnTo>
                  <a:pt x="17000" y="65287"/>
                </a:lnTo>
                <a:lnTo>
                  <a:pt x="83355" y="64296"/>
                </a:lnTo>
                <a:lnTo>
                  <a:pt x="164343" y="64294"/>
                </a:lnTo>
                <a:lnTo>
                  <a:pt x="178610" y="62177"/>
                </a:lnTo>
                <a:lnTo>
                  <a:pt x="185748" y="60502"/>
                </a:lnTo>
                <a:lnTo>
                  <a:pt x="202146" y="58640"/>
                </a:lnTo>
                <a:lnTo>
                  <a:pt x="266824" y="57237"/>
                </a:lnTo>
                <a:lnTo>
                  <a:pt x="287922" y="55072"/>
                </a:lnTo>
                <a:lnTo>
                  <a:pt x="299104" y="53384"/>
                </a:lnTo>
                <a:lnTo>
                  <a:pt x="319996" y="51508"/>
                </a:lnTo>
                <a:lnTo>
                  <a:pt x="384144" y="50138"/>
                </a:lnTo>
                <a:lnTo>
                  <a:pt x="462286" y="50014"/>
                </a:lnTo>
                <a:lnTo>
                  <a:pt x="485919" y="47893"/>
                </a:lnTo>
                <a:lnTo>
                  <a:pt x="497777" y="46216"/>
                </a:lnTo>
                <a:lnTo>
                  <a:pt x="521536" y="44353"/>
                </a:lnTo>
                <a:lnTo>
                  <a:pt x="581824" y="43059"/>
                </a:lnTo>
                <a:lnTo>
                  <a:pt x="650500" y="42889"/>
                </a:lnTo>
                <a:lnTo>
                  <a:pt x="676725" y="40758"/>
                </a:lnTo>
                <a:lnTo>
                  <a:pt x="689275" y="39078"/>
                </a:lnTo>
                <a:lnTo>
                  <a:pt x="715920" y="37212"/>
                </a:lnTo>
                <a:lnTo>
                  <a:pt x="743637" y="35589"/>
                </a:lnTo>
                <a:lnTo>
                  <a:pt x="757695" y="34045"/>
                </a:lnTo>
                <a:lnTo>
                  <a:pt x="771830" y="32222"/>
                </a:lnTo>
                <a:lnTo>
                  <a:pt x="800236" y="30196"/>
                </a:lnTo>
                <a:lnTo>
                  <a:pt x="861070" y="28896"/>
                </a:lnTo>
                <a:lnTo>
                  <a:pt x="921681" y="27845"/>
                </a:lnTo>
                <a:lnTo>
                  <a:pt x="937510" y="26501"/>
                </a:lnTo>
                <a:lnTo>
                  <a:pt x="953619" y="24811"/>
                </a:lnTo>
                <a:lnTo>
                  <a:pt x="986335" y="22934"/>
                </a:lnTo>
                <a:lnTo>
                  <a:pt x="1048819" y="21728"/>
                </a:lnTo>
                <a:lnTo>
                  <a:pt x="1145684" y="21458"/>
                </a:lnTo>
                <a:lnTo>
                  <a:pt x="1176736" y="19326"/>
                </a:lnTo>
                <a:lnTo>
                  <a:pt x="1191685" y="17647"/>
                </a:lnTo>
                <a:lnTo>
                  <a:pt x="1225227" y="15781"/>
                </a:lnTo>
                <a:lnTo>
                  <a:pt x="1277695" y="14730"/>
                </a:lnTo>
                <a:lnTo>
                  <a:pt x="1312401" y="13691"/>
                </a:lnTo>
                <a:lnTo>
                  <a:pt x="1330546" y="12302"/>
                </a:lnTo>
                <a:lnTo>
                  <a:pt x="1348994" y="10583"/>
                </a:lnTo>
                <a:lnTo>
                  <a:pt x="1384308" y="8672"/>
                </a:lnTo>
                <a:lnTo>
                  <a:pt x="1437541" y="7597"/>
                </a:lnTo>
                <a:lnTo>
                  <a:pt x="1512419" y="7234"/>
                </a:lnTo>
                <a:lnTo>
                  <a:pt x="1550338" y="5067"/>
                </a:lnTo>
                <a:lnTo>
                  <a:pt x="1569340" y="3378"/>
                </a:lnTo>
                <a:lnTo>
                  <a:pt x="1605270" y="1502"/>
                </a:lnTo>
                <a:lnTo>
                  <a:pt x="1658852" y="445"/>
                </a:lnTo>
                <a:lnTo>
                  <a:pt x="217884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832"/>
          <p:cNvSpPr/>
          <p:nvPr/>
        </p:nvSpPr>
        <p:spPr>
          <a:xfrm>
            <a:off x="6765131" y="2081923"/>
            <a:ext cx="182405" cy="182635"/>
          </a:xfrm>
          <a:custGeom>
            <a:avLst/>
            <a:gdLst/>
            <a:ahLst/>
            <a:cxnLst/>
            <a:rect l="0" t="0" r="0" b="0"/>
            <a:pathLst>
              <a:path w="182405" h="182635">
                <a:moveTo>
                  <a:pt x="0" y="32627"/>
                </a:moveTo>
                <a:lnTo>
                  <a:pt x="0" y="26476"/>
                </a:lnTo>
                <a:lnTo>
                  <a:pt x="794" y="26145"/>
                </a:lnTo>
                <a:lnTo>
                  <a:pt x="3793" y="25777"/>
                </a:lnTo>
                <a:lnTo>
                  <a:pt x="5703" y="24885"/>
                </a:lnTo>
                <a:lnTo>
                  <a:pt x="9943" y="21778"/>
                </a:lnTo>
                <a:lnTo>
                  <a:pt x="14473" y="17751"/>
                </a:lnTo>
                <a:lnTo>
                  <a:pt x="16793" y="15566"/>
                </a:lnTo>
                <a:lnTo>
                  <a:pt x="19926" y="14109"/>
                </a:lnTo>
                <a:lnTo>
                  <a:pt x="23603" y="13138"/>
                </a:lnTo>
                <a:lnTo>
                  <a:pt x="27641" y="12490"/>
                </a:lnTo>
                <a:lnTo>
                  <a:pt x="31921" y="11265"/>
                </a:lnTo>
                <a:lnTo>
                  <a:pt x="36362" y="9654"/>
                </a:lnTo>
                <a:lnTo>
                  <a:pt x="40910" y="7787"/>
                </a:lnTo>
                <a:lnTo>
                  <a:pt x="45530" y="6542"/>
                </a:lnTo>
                <a:lnTo>
                  <a:pt x="50197" y="5712"/>
                </a:lnTo>
                <a:lnTo>
                  <a:pt x="54896" y="5158"/>
                </a:lnTo>
                <a:lnTo>
                  <a:pt x="60409" y="4789"/>
                </a:lnTo>
                <a:lnTo>
                  <a:pt x="66467" y="4543"/>
                </a:lnTo>
                <a:lnTo>
                  <a:pt x="72886" y="4379"/>
                </a:lnTo>
                <a:lnTo>
                  <a:pt x="79547" y="3476"/>
                </a:lnTo>
                <a:lnTo>
                  <a:pt x="86369" y="2081"/>
                </a:lnTo>
                <a:lnTo>
                  <a:pt x="93298" y="356"/>
                </a:lnTo>
                <a:lnTo>
                  <a:pt x="99505" y="0"/>
                </a:lnTo>
                <a:lnTo>
                  <a:pt x="105230" y="557"/>
                </a:lnTo>
                <a:lnTo>
                  <a:pt x="110635" y="1722"/>
                </a:lnTo>
                <a:lnTo>
                  <a:pt x="115031" y="2498"/>
                </a:lnTo>
                <a:lnTo>
                  <a:pt x="118756" y="3016"/>
                </a:lnTo>
                <a:lnTo>
                  <a:pt x="122033" y="3361"/>
                </a:lnTo>
                <a:lnTo>
                  <a:pt x="125011" y="3591"/>
                </a:lnTo>
                <a:lnTo>
                  <a:pt x="130438" y="3847"/>
                </a:lnTo>
                <a:lnTo>
                  <a:pt x="132996" y="4709"/>
                </a:lnTo>
                <a:lnTo>
                  <a:pt x="137955" y="7783"/>
                </a:lnTo>
                <a:lnTo>
                  <a:pt x="141417" y="10184"/>
                </a:lnTo>
                <a:lnTo>
                  <a:pt x="142227" y="14979"/>
                </a:lnTo>
                <a:lnTo>
                  <a:pt x="142443" y="18480"/>
                </a:lnTo>
                <a:lnTo>
                  <a:pt x="141793" y="21608"/>
                </a:lnTo>
                <a:lnTo>
                  <a:pt x="138955" y="27200"/>
                </a:lnTo>
                <a:lnTo>
                  <a:pt x="137086" y="30597"/>
                </a:lnTo>
                <a:lnTo>
                  <a:pt x="132894" y="38603"/>
                </a:lnTo>
                <a:lnTo>
                  <a:pt x="130665" y="42167"/>
                </a:lnTo>
                <a:lnTo>
                  <a:pt x="128385" y="45337"/>
                </a:lnTo>
                <a:lnTo>
                  <a:pt x="126071" y="48244"/>
                </a:lnTo>
                <a:lnTo>
                  <a:pt x="122941" y="50976"/>
                </a:lnTo>
                <a:lnTo>
                  <a:pt x="119267" y="53591"/>
                </a:lnTo>
                <a:lnTo>
                  <a:pt x="115230" y="56128"/>
                </a:lnTo>
                <a:lnTo>
                  <a:pt x="110951" y="58613"/>
                </a:lnTo>
                <a:lnTo>
                  <a:pt x="101963" y="63491"/>
                </a:lnTo>
                <a:lnTo>
                  <a:pt x="87979" y="70699"/>
                </a:lnTo>
                <a:lnTo>
                  <a:pt x="84053" y="73090"/>
                </a:lnTo>
                <a:lnTo>
                  <a:pt x="80641" y="75477"/>
                </a:lnTo>
                <a:lnTo>
                  <a:pt x="77573" y="77862"/>
                </a:lnTo>
                <a:lnTo>
                  <a:pt x="72048" y="80513"/>
                </a:lnTo>
                <a:lnTo>
                  <a:pt x="69464" y="81219"/>
                </a:lnTo>
                <a:lnTo>
                  <a:pt x="67741" y="82484"/>
                </a:lnTo>
                <a:lnTo>
                  <a:pt x="66591" y="84121"/>
                </a:lnTo>
                <a:lnTo>
                  <a:pt x="65825" y="86006"/>
                </a:lnTo>
                <a:lnTo>
                  <a:pt x="64521" y="87263"/>
                </a:lnTo>
                <a:lnTo>
                  <a:pt x="62858" y="88101"/>
                </a:lnTo>
                <a:lnTo>
                  <a:pt x="58278" y="89446"/>
                </a:lnTo>
                <a:lnTo>
                  <a:pt x="58695" y="88762"/>
                </a:lnTo>
                <a:lnTo>
                  <a:pt x="63400" y="83597"/>
                </a:lnTo>
                <a:lnTo>
                  <a:pt x="68130" y="83061"/>
                </a:lnTo>
                <a:lnTo>
                  <a:pt x="74729" y="82823"/>
                </a:lnTo>
                <a:lnTo>
                  <a:pt x="83702" y="82689"/>
                </a:lnTo>
                <a:lnTo>
                  <a:pt x="122962" y="82635"/>
                </a:lnTo>
                <a:lnTo>
                  <a:pt x="128806" y="83428"/>
                </a:lnTo>
                <a:lnTo>
                  <a:pt x="134289" y="84750"/>
                </a:lnTo>
                <a:lnTo>
                  <a:pt x="139532" y="86426"/>
                </a:lnTo>
                <a:lnTo>
                  <a:pt x="144616" y="88336"/>
                </a:lnTo>
                <a:lnTo>
                  <a:pt x="149591" y="90404"/>
                </a:lnTo>
                <a:lnTo>
                  <a:pt x="154497" y="92576"/>
                </a:lnTo>
                <a:lnTo>
                  <a:pt x="158560" y="94818"/>
                </a:lnTo>
                <a:lnTo>
                  <a:pt x="162063" y="97106"/>
                </a:lnTo>
                <a:lnTo>
                  <a:pt x="165192" y="99426"/>
                </a:lnTo>
                <a:lnTo>
                  <a:pt x="170785" y="104119"/>
                </a:lnTo>
                <a:lnTo>
                  <a:pt x="173388" y="106482"/>
                </a:lnTo>
                <a:lnTo>
                  <a:pt x="175123" y="108851"/>
                </a:lnTo>
                <a:lnTo>
                  <a:pt x="177051" y="113600"/>
                </a:lnTo>
                <a:lnTo>
                  <a:pt x="178359" y="116771"/>
                </a:lnTo>
                <a:lnTo>
                  <a:pt x="180024" y="120473"/>
                </a:lnTo>
                <a:lnTo>
                  <a:pt x="181929" y="124528"/>
                </a:lnTo>
                <a:lnTo>
                  <a:pt x="182404" y="128026"/>
                </a:lnTo>
                <a:lnTo>
                  <a:pt x="181928" y="131151"/>
                </a:lnTo>
                <a:lnTo>
                  <a:pt x="180076" y="136740"/>
                </a:lnTo>
                <a:lnTo>
                  <a:pt x="179252" y="141870"/>
                </a:lnTo>
                <a:lnTo>
                  <a:pt x="177446" y="145143"/>
                </a:lnTo>
                <a:lnTo>
                  <a:pt x="174653" y="148913"/>
                </a:lnTo>
                <a:lnTo>
                  <a:pt x="171204" y="153013"/>
                </a:lnTo>
                <a:lnTo>
                  <a:pt x="168111" y="156540"/>
                </a:lnTo>
                <a:lnTo>
                  <a:pt x="162558" y="162577"/>
                </a:lnTo>
                <a:lnTo>
                  <a:pt x="154969" y="170437"/>
                </a:lnTo>
                <a:lnTo>
                  <a:pt x="151732" y="172919"/>
                </a:lnTo>
                <a:lnTo>
                  <a:pt x="147985" y="175367"/>
                </a:lnTo>
                <a:lnTo>
                  <a:pt x="143901" y="177793"/>
                </a:lnTo>
                <a:lnTo>
                  <a:pt x="139590" y="179411"/>
                </a:lnTo>
                <a:lnTo>
                  <a:pt x="135129" y="180489"/>
                </a:lnTo>
                <a:lnTo>
                  <a:pt x="130567" y="181208"/>
                </a:lnTo>
                <a:lnTo>
                  <a:pt x="126732" y="181687"/>
                </a:lnTo>
                <a:lnTo>
                  <a:pt x="123381" y="182006"/>
                </a:lnTo>
                <a:lnTo>
                  <a:pt x="120354" y="182219"/>
                </a:lnTo>
                <a:lnTo>
                  <a:pt x="116749" y="182361"/>
                </a:lnTo>
                <a:lnTo>
                  <a:pt x="104883" y="182561"/>
                </a:lnTo>
                <a:lnTo>
                  <a:pt x="90815" y="182634"/>
                </a:lnTo>
                <a:lnTo>
                  <a:pt x="88325" y="181844"/>
                </a:lnTo>
                <a:lnTo>
                  <a:pt x="83441" y="178850"/>
                </a:lnTo>
                <a:lnTo>
                  <a:pt x="78624" y="176990"/>
                </a:lnTo>
                <a:lnTo>
                  <a:pt x="76228" y="176494"/>
                </a:lnTo>
                <a:lnTo>
                  <a:pt x="71450" y="173826"/>
                </a:lnTo>
                <a:lnTo>
                  <a:pt x="69065" y="172003"/>
                </a:lnTo>
                <a:lnTo>
                  <a:pt x="67474" y="169994"/>
                </a:lnTo>
                <a:lnTo>
                  <a:pt x="66414" y="167861"/>
                </a:lnTo>
                <a:lnTo>
                  <a:pt x="64713" y="162527"/>
                </a:lnTo>
                <a:lnTo>
                  <a:pt x="64480" y="159681"/>
                </a:lnTo>
                <a:lnTo>
                  <a:pt x="64294" y="1540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833"/>
          <p:cNvSpPr/>
          <p:nvPr/>
        </p:nvSpPr>
        <p:spPr>
          <a:xfrm>
            <a:off x="6986587" y="2050267"/>
            <a:ext cx="350045" cy="191762"/>
          </a:xfrm>
          <a:custGeom>
            <a:avLst/>
            <a:gdLst/>
            <a:ahLst/>
            <a:cxnLst/>
            <a:rect l="0" t="0" r="0" b="0"/>
            <a:pathLst>
              <a:path w="350045" h="191762">
                <a:moveTo>
                  <a:pt x="0" y="57139"/>
                </a:moveTo>
                <a:lnTo>
                  <a:pt x="0" y="47196"/>
                </a:lnTo>
                <a:lnTo>
                  <a:pt x="794" y="45748"/>
                </a:lnTo>
                <a:lnTo>
                  <a:pt x="2117" y="44782"/>
                </a:lnTo>
                <a:lnTo>
                  <a:pt x="5704" y="43709"/>
                </a:lnTo>
                <a:lnTo>
                  <a:pt x="9943" y="43233"/>
                </a:lnTo>
                <a:lnTo>
                  <a:pt x="11392" y="42312"/>
                </a:lnTo>
                <a:lnTo>
                  <a:pt x="12357" y="40904"/>
                </a:lnTo>
                <a:lnTo>
                  <a:pt x="13001" y="39172"/>
                </a:lnTo>
                <a:lnTo>
                  <a:pt x="15832" y="35131"/>
                </a:lnTo>
                <a:lnTo>
                  <a:pt x="17699" y="32942"/>
                </a:lnTo>
                <a:lnTo>
                  <a:pt x="19737" y="31483"/>
                </a:lnTo>
                <a:lnTo>
                  <a:pt x="34839" y="25156"/>
                </a:lnTo>
                <a:lnTo>
                  <a:pt x="41413" y="20964"/>
                </a:lnTo>
                <a:lnTo>
                  <a:pt x="47775" y="16455"/>
                </a:lnTo>
                <a:lnTo>
                  <a:pt x="55893" y="11805"/>
                </a:lnTo>
                <a:lnTo>
                  <a:pt x="61075" y="9454"/>
                </a:lnTo>
                <a:lnTo>
                  <a:pt x="66911" y="7092"/>
                </a:lnTo>
                <a:lnTo>
                  <a:pt x="73182" y="4725"/>
                </a:lnTo>
                <a:lnTo>
                  <a:pt x="78950" y="3146"/>
                </a:lnTo>
                <a:lnTo>
                  <a:pt x="89593" y="1392"/>
                </a:lnTo>
                <a:lnTo>
                  <a:pt x="95448" y="924"/>
                </a:lnTo>
                <a:lnTo>
                  <a:pt x="101732" y="613"/>
                </a:lnTo>
                <a:lnTo>
                  <a:pt x="115064" y="266"/>
                </a:lnTo>
                <a:lnTo>
                  <a:pt x="161537" y="0"/>
                </a:lnTo>
                <a:lnTo>
                  <a:pt x="165635" y="790"/>
                </a:lnTo>
                <a:lnTo>
                  <a:pt x="172306" y="3784"/>
                </a:lnTo>
                <a:lnTo>
                  <a:pt x="177915" y="7761"/>
                </a:lnTo>
                <a:lnTo>
                  <a:pt x="180522" y="9933"/>
                </a:lnTo>
                <a:lnTo>
                  <a:pt x="182261" y="12968"/>
                </a:lnTo>
                <a:lnTo>
                  <a:pt x="183420" y="16579"/>
                </a:lnTo>
                <a:lnTo>
                  <a:pt x="184192" y="20574"/>
                </a:lnTo>
                <a:lnTo>
                  <a:pt x="184707" y="24031"/>
                </a:lnTo>
                <a:lnTo>
                  <a:pt x="185279" y="29989"/>
                </a:lnTo>
                <a:lnTo>
                  <a:pt x="185432" y="33482"/>
                </a:lnTo>
                <a:lnTo>
                  <a:pt x="185603" y="41598"/>
                </a:lnTo>
                <a:lnTo>
                  <a:pt x="184854" y="45984"/>
                </a:lnTo>
                <a:lnTo>
                  <a:pt x="183561" y="50496"/>
                </a:lnTo>
                <a:lnTo>
                  <a:pt x="181905" y="55092"/>
                </a:lnTo>
                <a:lnTo>
                  <a:pt x="179214" y="59743"/>
                </a:lnTo>
                <a:lnTo>
                  <a:pt x="175833" y="64431"/>
                </a:lnTo>
                <a:lnTo>
                  <a:pt x="171990" y="69144"/>
                </a:lnTo>
                <a:lnTo>
                  <a:pt x="168635" y="74667"/>
                </a:lnTo>
                <a:lnTo>
                  <a:pt x="165605" y="80731"/>
                </a:lnTo>
                <a:lnTo>
                  <a:pt x="162791" y="87154"/>
                </a:lnTo>
                <a:lnTo>
                  <a:pt x="159327" y="93024"/>
                </a:lnTo>
                <a:lnTo>
                  <a:pt x="155431" y="98525"/>
                </a:lnTo>
                <a:lnTo>
                  <a:pt x="151246" y="103779"/>
                </a:lnTo>
                <a:lnTo>
                  <a:pt x="147662" y="108076"/>
                </a:lnTo>
                <a:lnTo>
                  <a:pt x="144479" y="111735"/>
                </a:lnTo>
                <a:lnTo>
                  <a:pt x="141563" y="114967"/>
                </a:lnTo>
                <a:lnTo>
                  <a:pt x="138826" y="118710"/>
                </a:lnTo>
                <a:lnTo>
                  <a:pt x="136206" y="122792"/>
                </a:lnTo>
                <a:lnTo>
                  <a:pt x="133667" y="127102"/>
                </a:lnTo>
                <a:lnTo>
                  <a:pt x="131180" y="131562"/>
                </a:lnTo>
                <a:lnTo>
                  <a:pt x="126300" y="140751"/>
                </a:lnTo>
                <a:lnTo>
                  <a:pt x="124682" y="144631"/>
                </a:lnTo>
                <a:lnTo>
                  <a:pt x="123603" y="148010"/>
                </a:lnTo>
                <a:lnTo>
                  <a:pt x="122883" y="151057"/>
                </a:lnTo>
                <a:lnTo>
                  <a:pt x="119967" y="156560"/>
                </a:lnTo>
                <a:lnTo>
                  <a:pt x="118078" y="159138"/>
                </a:lnTo>
                <a:lnTo>
                  <a:pt x="115979" y="164120"/>
                </a:lnTo>
                <a:lnTo>
                  <a:pt x="114632" y="169993"/>
                </a:lnTo>
                <a:lnTo>
                  <a:pt x="115315" y="171269"/>
                </a:lnTo>
                <a:lnTo>
                  <a:pt x="118190" y="174803"/>
                </a:lnTo>
                <a:lnTo>
                  <a:pt x="119275" y="176856"/>
                </a:lnTo>
                <a:lnTo>
                  <a:pt x="120480" y="181255"/>
                </a:lnTo>
                <a:lnTo>
                  <a:pt x="121595" y="182745"/>
                </a:lnTo>
                <a:lnTo>
                  <a:pt x="123132" y="183739"/>
                </a:lnTo>
                <a:lnTo>
                  <a:pt x="124951" y="184401"/>
                </a:lnTo>
                <a:lnTo>
                  <a:pt x="129088" y="187254"/>
                </a:lnTo>
                <a:lnTo>
                  <a:pt x="131302" y="189126"/>
                </a:lnTo>
                <a:lnTo>
                  <a:pt x="134366" y="190374"/>
                </a:lnTo>
                <a:lnTo>
                  <a:pt x="142004" y="191761"/>
                </a:lnTo>
                <a:lnTo>
                  <a:pt x="145469" y="191337"/>
                </a:lnTo>
                <a:lnTo>
                  <a:pt x="148573" y="190260"/>
                </a:lnTo>
                <a:lnTo>
                  <a:pt x="151436" y="188749"/>
                </a:lnTo>
                <a:lnTo>
                  <a:pt x="160968" y="187070"/>
                </a:lnTo>
                <a:lnTo>
                  <a:pt x="166843" y="186622"/>
                </a:lnTo>
                <a:lnTo>
                  <a:pt x="177605" y="184008"/>
                </a:lnTo>
                <a:lnTo>
                  <a:pt x="187679" y="180994"/>
                </a:lnTo>
                <a:lnTo>
                  <a:pt x="197448" y="179654"/>
                </a:lnTo>
                <a:lnTo>
                  <a:pt x="203070" y="178503"/>
                </a:lnTo>
                <a:lnTo>
                  <a:pt x="209199" y="176942"/>
                </a:lnTo>
                <a:lnTo>
                  <a:pt x="215666" y="175108"/>
                </a:lnTo>
                <a:lnTo>
                  <a:pt x="229202" y="170953"/>
                </a:lnTo>
                <a:lnTo>
                  <a:pt x="236145" y="168733"/>
                </a:lnTo>
                <a:lnTo>
                  <a:pt x="243155" y="167254"/>
                </a:lnTo>
                <a:lnTo>
                  <a:pt x="250210" y="166268"/>
                </a:lnTo>
                <a:lnTo>
                  <a:pt x="257294" y="165610"/>
                </a:lnTo>
                <a:lnTo>
                  <a:pt x="263604" y="164378"/>
                </a:lnTo>
                <a:lnTo>
                  <a:pt x="269399" y="162763"/>
                </a:lnTo>
                <a:lnTo>
                  <a:pt x="280071" y="159645"/>
                </a:lnTo>
                <a:lnTo>
                  <a:pt x="290105" y="158260"/>
                </a:lnTo>
                <a:lnTo>
                  <a:pt x="299857" y="155527"/>
                </a:lnTo>
                <a:lnTo>
                  <a:pt x="309482" y="152461"/>
                </a:lnTo>
                <a:lnTo>
                  <a:pt x="319052" y="151098"/>
                </a:lnTo>
                <a:lnTo>
                  <a:pt x="329573" y="150331"/>
                </a:lnTo>
                <a:lnTo>
                  <a:pt x="340237" y="150071"/>
                </a:lnTo>
                <a:lnTo>
                  <a:pt x="345157" y="150036"/>
                </a:lnTo>
                <a:lnTo>
                  <a:pt x="346786" y="150820"/>
                </a:lnTo>
                <a:lnTo>
                  <a:pt x="347872" y="152137"/>
                </a:lnTo>
                <a:lnTo>
                  <a:pt x="350044" y="15715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834"/>
          <p:cNvSpPr/>
          <p:nvPr/>
        </p:nvSpPr>
        <p:spPr>
          <a:xfrm>
            <a:off x="5650706" y="2807501"/>
            <a:ext cx="178595" cy="21425"/>
          </a:xfrm>
          <a:custGeom>
            <a:avLst/>
            <a:gdLst/>
            <a:ahLst/>
            <a:cxnLst/>
            <a:rect l="0" t="0" r="0" b="0"/>
            <a:pathLst>
              <a:path w="178595" h="21425">
                <a:moveTo>
                  <a:pt x="0" y="21424"/>
                </a:moveTo>
                <a:lnTo>
                  <a:pt x="3792" y="21424"/>
                </a:lnTo>
                <a:lnTo>
                  <a:pt x="5703" y="20630"/>
                </a:lnTo>
                <a:lnTo>
                  <a:pt x="7771" y="19307"/>
                </a:lnTo>
                <a:lnTo>
                  <a:pt x="9943" y="17631"/>
                </a:lnTo>
                <a:lnTo>
                  <a:pt x="12185" y="16514"/>
                </a:lnTo>
                <a:lnTo>
                  <a:pt x="14473" y="15769"/>
                </a:lnTo>
                <a:lnTo>
                  <a:pt x="16793" y="15273"/>
                </a:lnTo>
                <a:lnTo>
                  <a:pt x="21486" y="14721"/>
                </a:lnTo>
                <a:lnTo>
                  <a:pt x="23849" y="14574"/>
                </a:lnTo>
                <a:lnTo>
                  <a:pt x="27012" y="13682"/>
                </a:lnTo>
                <a:lnTo>
                  <a:pt x="30708" y="12294"/>
                </a:lnTo>
                <a:lnTo>
                  <a:pt x="34759" y="10575"/>
                </a:lnTo>
                <a:lnTo>
                  <a:pt x="39048" y="9428"/>
                </a:lnTo>
                <a:lnTo>
                  <a:pt x="43494" y="8664"/>
                </a:lnTo>
                <a:lnTo>
                  <a:pt x="48046" y="8155"/>
                </a:lnTo>
                <a:lnTo>
                  <a:pt x="51874" y="7815"/>
                </a:lnTo>
                <a:lnTo>
                  <a:pt x="55220" y="7589"/>
                </a:lnTo>
                <a:lnTo>
                  <a:pt x="58245" y="7438"/>
                </a:lnTo>
                <a:lnTo>
                  <a:pt x="61849" y="6543"/>
                </a:lnTo>
                <a:lnTo>
                  <a:pt x="65839" y="5154"/>
                </a:lnTo>
                <a:lnTo>
                  <a:pt x="70086" y="3433"/>
                </a:lnTo>
                <a:lnTo>
                  <a:pt x="75299" y="2286"/>
                </a:lnTo>
                <a:lnTo>
                  <a:pt x="81156" y="1522"/>
                </a:lnTo>
                <a:lnTo>
                  <a:pt x="87441" y="1012"/>
                </a:lnTo>
                <a:lnTo>
                  <a:pt x="93219" y="672"/>
                </a:lnTo>
                <a:lnTo>
                  <a:pt x="103872" y="294"/>
                </a:lnTo>
                <a:lnTo>
                  <a:pt x="115003" y="82"/>
                </a:lnTo>
                <a:lnTo>
                  <a:pt x="140764" y="0"/>
                </a:lnTo>
                <a:lnTo>
                  <a:pt x="144643" y="791"/>
                </a:lnTo>
                <a:lnTo>
                  <a:pt x="148022" y="2112"/>
                </a:lnTo>
                <a:lnTo>
                  <a:pt x="151069" y="3787"/>
                </a:lnTo>
                <a:lnTo>
                  <a:pt x="153894" y="4903"/>
                </a:lnTo>
                <a:lnTo>
                  <a:pt x="156571" y="5648"/>
                </a:lnTo>
                <a:lnTo>
                  <a:pt x="159149" y="6144"/>
                </a:lnTo>
                <a:lnTo>
                  <a:pt x="164131" y="6695"/>
                </a:lnTo>
                <a:lnTo>
                  <a:pt x="170004" y="7049"/>
                </a:lnTo>
                <a:lnTo>
                  <a:pt x="174814" y="7110"/>
                </a:lnTo>
                <a:lnTo>
                  <a:pt x="178594" y="71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835"/>
          <p:cNvSpPr/>
          <p:nvPr/>
        </p:nvSpPr>
        <p:spPr>
          <a:xfrm>
            <a:off x="5672137" y="2900362"/>
            <a:ext cx="157164" cy="7145"/>
          </a:xfrm>
          <a:custGeom>
            <a:avLst/>
            <a:gdLst/>
            <a:ahLst/>
            <a:cxnLst/>
            <a:rect l="0" t="0" r="0" b="0"/>
            <a:pathLst>
              <a:path w="157164" h="7145">
                <a:moveTo>
                  <a:pt x="0" y="7144"/>
                </a:moveTo>
                <a:lnTo>
                  <a:pt x="63231" y="7144"/>
                </a:lnTo>
                <a:lnTo>
                  <a:pt x="66760" y="6350"/>
                </a:lnTo>
                <a:lnTo>
                  <a:pt x="69907" y="5027"/>
                </a:lnTo>
                <a:lnTo>
                  <a:pt x="72798" y="3352"/>
                </a:lnTo>
                <a:lnTo>
                  <a:pt x="76314" y="2234"/>
                </a:lnTo>
                <a:lnTo>
                  <a:pt x="80245" y="1489"/>
                </a:lnTo>
                <a:lnTo>
                  <a:pt x="84453" y="993"/>
                </a:lnTo>
                <a:lnTo>
                  <a:pt x="88846" y="662"/>
                </a:lnTo>
                <a:lnTo>
                  <a:pt x="93361" y="441"/>
                </a:lnTo>
                <a:lnTo>
                  <a:pt x="105186" y="131"/>
                </a:lnTo>
                <a:lnTo>
                  <a:pt x="139809" y="2"/>
                </a:lnTo>
                <a:lnTo>
                  <a:pt x="15716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836"/>
          <p:cNvSpPr/>
          <p:nvPr/>
        </p:nvSpPr>
        <p:spPr>
          <a:xfrm>
            <a:off x="6057900" y="2664742"/>
            <a:ext cx="189568" cy="257052"/>
          </a:xfrm>
          <a:custGeom>
            <a:avLst/>
            <a:gdLst/>
            <a:ahLst/>
            <a:cxnLst/>
            <a:rect l="0" t="0" r="0" b="0"/>
            <a:pathLst>
              <a:path w="189568" h="257052">
                <a:moveTo>
                  <a:pt x="0" y="57026"/>
                </a:moveTo>
                <a:lnTo>
                  <a:pt x="0" y="46384"/>
                </a:lnTo>
                <a:lnTo>
                  <a:pt x="794" y="45169"/>
                </a:lnTo>
                <a:lnTo>
                  <a:pt x="2116" y="44359"/>
                </a:lnTo>
                <a:lnTo>
                  <a:pt x="3792" y="43819"/>
                </a:lnTo>
                <a:lnTo>
                  <a:pt x="7770" y="41102"/>
                </a:lnTo>
                <a:lnTo>
                  <a:pt x="9942" y="39266"/>
                </a:lnTo>
                <a:lnTo>
                  <a:pt x="11391" y="37249"/>
                </a:lnTo>
                <a:lnTo>
                  <a:pt x="13000" y="32891"/>
                </a:lnTo>
                <a:lnTo>
                  <a:pt x="15016" y="30617"/>
                </a:lnTo>
                <a:lnTo>
                  <a:pt x="17948" y="28308"/>
                </a:lnTo>
                <a:lnTo>
                  <a:pt x="21490" y="25974"/>
                </a:lnTo>
                <a:lnTo>
                  <a:pt x="25439" y="23625"/>
                </a:lnTo>
                <a:lnTo>
                  <a:pt x="29659" y="21265"/>
                </a:lnTo>
                <a:lnTo>
                  <a:pt x="38582" y="16526"/>
                </a:lnTo>
                <a:lnTo>
                  <a:pt x="61976" y="4636"/>
                </a:lnTo>
                <a:lnTo>
                  <a:pt x="66717" y="3050"/>
                </a:lnTo>
                <a:lnTo>
                  <a:pt x="71465" y="1992"/>
                </a:lnTo>
                <a:lnTo>
                  <a:pt x="76218" y="1287"/>
                </a:lnTo>
                <a:lnTo>
                  <a:pt x="81769" y="817"/>
                </a:lnTo>
                <a:lnTo>
                  <a:pt x="87850" y="503"/>
                </a:lnTo>
                <a:lnTo>
                  <a:pt x="100163" y="155"/>
                </a:lnTo>
                <a:lnTo>
                  <a:pt x="110927" y="0"/>
                </a:lnTo>
                <a:lnTo>
                  <a:pt x="116020" y="753"/>
                </a:lnTo>
                <a:lnTo>
                  <a:pt x="121003" y="2048"/>
                </a:lnTo>
                <a:lnTo>
                  <a:pt x="125912" y="3705"/>
                </a:lnTo>
                <a:lnTo>
                  <a:pt x="130772" y="5604"/>
                </a:lnTo>
                <a:lnTo>
                  <a:pt x="135601" y="7664"/>
                </a:lnTo>
                <a:lnTo>
                  <a:pt x="145198" y="12069"/>
                </a:lnTo>
                <a:lnTo>
                  <a:pt x="154755" y="16672"/>
                </a:lnTo>
                <a:lnTo>
                  <a:pt x="158732" y="19805"/>
                </a:lnTo>
                <a:lnTo>
                  <a:pt x="162178" y="23481"/>
                </a:lnTo>
                <a:lnTo>
                  <a:pt x="165268" y="27519"/>
                </a:lnTo>
                <a:lnTo>
                  <a:pt x="168122" y="31798"/>
                </a:lnTo>
                <a:lnTo>
                  <a:pt x="170819" y="36239"/>
                </a:lnTo>
                <a:lnTo>
                  <a:pt x="173410" y="40787"/>
                </a:lnTo>
                <a:lnTo>
                  <a:pt x="178406" y="50073"/>
                </a:lnTo>
                <a:lnTo>
                  <a:pt x="180850" y="54772"/>
                </a:lnTo>
                <a:lnTo>
                  <a:pt x="182479" y="60286"/>
                </a:lnTo>
                <a:lnTo>
                  <a:pt x="183565" y="66343"/>
                </a:lnTo>
                <a:lnTo>
                  <a:pt x="184289" y="72763"/>
                </a:lnTo>
                <a:lnTo>
                  <a:pt x="185566" y="78630"/>
                </a:lnTo>
                <a:lnTo>
                  <a:pt x="187210" y="84129"/>
                </a:lnTo>
                <a:lnTo>
                  <a:pt x="189100" y="89382"/>
                </a:lnTo>
                <a:lnTo>
                  <a:pt x="189567" y="95265"/>
                </a:lnTo>
                <a:lnTo>
                  <a:pt x="189084" y="101569"/>
                </a:lnTo>
                <a:lnTo>
                  <a:pt x="187969" y="108153"/>
                </a:lnTo>
                <a:lnTo>
                  <a:pt x="186431" y="114923"/>
                </a:lnTo>
                <a:lnTo>
                  <a:pt x="184612" y="121818"/>
                </a:lnTo>
                <a:lnTo>
                  <a:pt x="182606" y="128796"/>
                </a:lnTo>
                <a:lnTo>
                  <a:pt x="178260" y="142899"/>
                </a:lnTo>
                <a:lnTo>
                  <a:pt x="161905" y="192766"/>
                </a:lnTo>
                <a:lnTo>
                  <a:pt x="158736" y="199113"/>
                </a:lnTo>
                <a:lnTo>
                  <a:pt x="155037" y="204932"/>
                </a:lnTo>
                <a:lnTo>
                  <a:pt x="150983" y="210399"/>
                </a:lnTo>
                <a:lnTo>
                  <a:pt x="146693" y="215631"/>
                </a:lnTo>
                <a:lnTo>
                  <a:pt x="142245" y="220707"/>
                </a:lnTo>
                <a:lnTo>
                  <a:pt x="137692" y="225678"/>
                </a:lnTo>
                <a:lnTo>
                  <a:pt x="133864" y="230579"/>
                </a:lnTo>
                <a:lnTo>
                  <a:pt x="130517" y="235435"/>
                </a:lnTo>
                <a:lnTo>
                  <a:pt x="127492" y="240259"/>
                </a:lnTo>
                <a:lnTo>
                  <a:pt x="123888" y="244269"/>
                </a:lnTo>
                <a:lnTo>
                  <a:pt x="119898" y="247736"/>
                </a:lnTo>
                <a:lnTo>
                  <a:pt x="115651" y="250841"/>
                </a:lnTo>
                <a:lnTo>
                  <a:pt x="112026" y="252911"/>
                </a:lnTo>
                <a:lnTo>
                  <a:pt x="108815" y="254291"/>
                </a:lnTo>
                <a:lnTo>
                  <a:pt x="105880" y="255211"/>
                </a:lnTo>
                <a:lnTo>
                  <a:pt x="102337" y="255825"/>
                </a:lnTo>
                <a:lnTo>
                  <a:pt x="98387" y="256233"/>
                </a:lnTo>
                <a:lnTo>
                  <a:pt x="90559" y="256688"/>
                </a:lnTo>
                <a:lnTo>
                  <a:pt x="84433" y="256890"/>
                </a:lnTo>
                <a:lnTo>
                  <a:pt x="81689" y="256150"/>
                </a:lnTo>
                <a:lnTo>
                  <a:pt x="76523" y="253211"/>
                </a:lnTo>
                <a:lnTo>
                  <a:pt x="71580" y="249259"/>
                </a:lnTo>
                <a:lnTo>
                  <a:pt x="66738" y="244857"/>
                </a:lnTo>
                <a:lnTo>
                  <a:pt x="61941" y="240254"/>
                </a:lnTo>
                <a:lnTo>
                  <a:pt x="59550" y="238710"/>
                </a:lnTo>
                <a:lnTo>
                  <a:pt x="54777" y="236993"/>
                </a:lnTo>
                <a:lnTo>
                  <a:pt x="53187" y="235742"/>
                </a:lnTo>
                <a:lnTo>
                  <a:pt x="52126" y="234114"/>
                </a:lnTo>
                <a:lnTo>
                  <a:pt x="50948" y="230188"/>
                </a:lnTo>
                <a:lnTo>
                  <a:pt x="50285" y="223516"/>
                </a:lnTo>
                <a:lnTo>
                  <a:pt x="50089" y="216511"/>
                </a:lnTo>
                <a:lnTo>
                  <a:pt x="50042" y="211782"/>
                </a:lnTo>
                <a:lnTo>
                  <a:pt x="50824" y="209409"/>
                </a:lnTo>
                <a:lnTo>
                  <a:pt x="53809" y="204656"/>
                </a:lnTo>
                <a:lnTo>
                  <a:pt x="55716" y="203071"/>
                </a:lnTo>
                <a:lnTo>
                  <a:pt x="57782" y="202014"/>
                </a:lnTo>
                <a:lnTo>
                  <a:pt x="59952" y="201310"/>
                </a:lnTo>
                <a:lnTo>
                  <a:pt x="64481" y="198411"/>
                </a:lnTo>
                <a:lnTo>
                  <a:pt x="69933" y="194476"/>
                </a:lnTo>
                <a:lnTo>
                  <a:pt x="73609" y="192316"/>
                </a:lnTo>
                <a:lnTo>
                  <a:pt x="77647" y="190082"/>
                </a:lnTo>
                <a:lnTo>
                  <a:pt x="81134" y="188592"/>
                </a:lnTo>
                <a:lnTo>
                  <a:pt x="84252" y="187600"/>
                </a:lnTo>
                <a:lnTo>
                  <a:pt x="89833" y="186496"/>
                </a:lnTo>
                <a:lnTo>
                  <a:pt x="94958" y="186006"/>
                </a:lnTo>
                <a:lnTo>
                  <a:pt x="98230" y="186669"/>
                </a:lnTo>
                <a:lnTo>
                  <a:pt x="101999" y="187905"/>
                </a:lnTo>
                <a:lnTo>
                  <a:pt x="106100" y="189522"/>
                </a:lnTo>
                <a:lnTo>
                  <a:pt x="109627" y="190601"/>
                </a:lnTo>
                <a:lnTo>
                  <a:pt x="112772" y="191320"/>
                </a:lnTo>
                <a:lnTo>
                  <a:pt x="115662" y="191799"/>
                </a:lnTo>
                <a:lnTo>
                  <a:pt x="119177" y="192912"/>
                </a:lnTo>
                <a:lnTo>
                  <a:pt x="123107" y="194448"/>
                </a:lnTo>
                <a:lnTo>
                  <a:pt x="127315" y="196266"/>
                </a:lnTo>
                <a:lnTo>
                  <a:pt x="130914" y="198272"/>
                </a:lnTo>
                <a:lnTo>
                  <a:pt x="134107" y="200402"/>
                </a:lnTo>
                <a:lnTo>
                  <a:pt x="137030" y="202617"/>
                </a:lnTo>
                <a:lnTo>
                  <a:pt x="140565" y="205680"/>
                </a:lnTo>
                <a:lnTo>
                  <a:pt x="144510" y="209310"/>
                </a:lnTo>
                <a:lnTo>
                  <a:pt x="155530" y="219887"/>
                </a:lnTo>
                <a:lnTo>
                  <a:pt x="161199" y="226247"/>
                </a:lnTo>
                <a:lnTo>
                  <a:pt x="163822" y="230165"/>
                </a:lnTo>
                <a:lnTo>
                  <a:pt x="168854" y="237958"/>
                </a:lnTo>
                <a:lnTo>
                  <a:pt x="173735" y="244068"/>
                </a:lnTo>
                <a:lnTo>
                  <a:pt x="176148" y="246014"/>
                </a:lnTo>
                <a:lnTo>
                  <a:pt x="178551" y="247312"/>
                </a:lnTo>
                <a:lnTo>
                  <a:pt x="180946" y="248177"/>
                </a:lnTo>
                <a:lnTo>
                  <a:pt x="182543" y="249548"/>
                </a:lnTo>
                <a:lnTo>
                  <a:pt x="183608" y="251255"/>
                </a:lnTo>
                <a:lnTo>
                  <a:pt x="185737" y="25705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837"/>
          <p:cNvSpPr/>
          <p:nvPr/>
        </p:nvSpPr>
        <p:spPr>
          <a:xfrm>
            <a:off x="6357945" y="2686050"/>
            <a:ext cx="164299" cy="78582"/>
          </a:xfrm>
          <a:custGeom>
            <a:avLst/>
            <a:gdLst/>
            <a:ahLst/>
            <a:cxnLst/>
            <a:rect l="0" t="0" r="0" b="0"/>
            <a:pathLst>
              <a:path w="164299" h="78582">
                <a:moveTo>
                  <a:pt x="14280" y="0"/>
                </a:moveTo>
                <a:lnTo>
                  <a:pt x="14280" y="23150"/>
                </a:lnTo>
                <a:lnTo>
                  <a:pt x="13486" y="26546"/>
                </a:lnTo>
                <a:lnTo>
                  <a:pt x="12163" y="30397"/>
                </a:lnTo>
                <a:lnTo>
                  <a:pt x="10487" y="34552"/>
                </a:lnTo>
                <a:lnTo>
                  <a:pt x="9370" y="38116"/>
                </a:lnTo>
                <a:lnTo>
                  <a:pt x="8625" y="41285"/>
                </a:lnTo>
                <a:lnTo>
                  <a:pt x="8129" y="44192"/>
                </a:lnTo>
                <a:lnTo>
                  <a:pt x="7004" y="46924"/>
                </a:lnTo>
                <a:lnTo>
                  <a:pt x="5461" y="49539"/>
                </a:lnTo>
                <a:lnTo>
                  <a:pt x="3638" y="52076"/>
                </a:lnTo>
                <a:lnTo>
                  <a:pt x="2422" y="54561"/>
                </a:lnTo>
                <a:lnTo>
                  <a:pt x="1612" y="57011"/>
                </a:lnTo>
                <a:lnTo>
                  <a:pt x="1073" y="59439"/>
                </a:lnTo>
                <a:lnTo>
                  <a:pt x="712" y="61850"/>
                </a:lnTo>
                <a:lnTo>
                  <a:pt x="472" y="64252"/>
                </a:lnTo>
                <a:lnTo>
                  <a:pt x="87" y="70018"/>
                </a:lnTo>
                <a:lnTo>
                  <a:pt x="34" y="72923"/>
                </a:lnTo>
                <a:lnTo>
                  <a:pt x="0" y="77463"/>
                </a:lnTo>
                <a:lnTo>
                  <a:pt x="791" y="77836"/>
                </a:lnTo>
                <a:lnTo>
                  <a:pt x="5647" y="78434"/>
                </a:lnTo>
                <a:lnTo>
                  <a:pt x="10634" y="78552"/>
                </a:lnTo>
                <a:lnTo>
                  <a:pt x="164298" y="7858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838"/>
          <p:cNvSpPr/>
          <p:nvPr/>
        </p:nvSpPr>
        <p:spPr>
          <a:xfrm>
            <a:off x="6486527" y="2657475"/>
            <a:ext cx="28574" cy="228601"/>
          </a:xfrm>
          <a:custGeom>
            <a:avLst/>
            <a:gdLst/>
            <a:ahLst/>
            <a:cxnLst/>
            <a:rect l="0" t="0" r="0" b="0"/>
            <a:pathLst>
              <a:path w="28574" h="228601">
                <a:moveTo>
                  <a:pt x="7141" y="0"/>
                </a:moveTo>
                <a:lnTo>
                  <a:pt x="990" y="6150"/>
                </a:lnTo>
                <a:lnTo>
                  <a:pt x="439" y="10935"/>
                </a:lnTo>
                <a:lnTo>
                  <a:pt x="194" y="17560"/>
                </a:lnTo>
                <a:lnTo>
                  <a:pt x="85" y="23150"/>
                </a:lnTo>
                <a:lnTo>
                  <a:pt x="0" y="65811"/>
                </a:lnTo>
                <a:lnTo>
                  <a:pt x="793" y="71655"/>
                </a:lnTo>
                <a:lnTo>
                  <a:pt x="2115" y="77139"/>
                </a:lnTo>
                <a:lnTo>
                  <a:pt x="3790" y="82382"/>
                </a:lnTo>
                <a:lnTo>
                  <a:pt x="4908" y="88259"/>
                </a:lnTo>
                <a:lnTo>
                  <a:pt x="5652" y="94558"/>
                </a:lnTo>
                <a:lnTo>
                  <a:pt x="6148" y="101138"/>
                </a:lnTo>
                <a:lnTo>
                  <a:pt x="6479" y="107906"/>
                </a:lnTo>
                <a:lnTo>
                  <a:pt x="6847" y="121777"/>
                </a:lnTo>
                <a:lnTo>
                  <a:pt x="7739" y="128016"/>
                </a:lnTo>
                <a:lnTo>
                  <a:pt x="9127" y="133762"/>
                </a:lnTo>
                <a:lnTo>
                  <a:pt x="10846" y="139181"/>
                </a:lnTo>
                <a:lnTo>
                  <a:pt x="11993" y="144381"/>
                </a:lnTo>
                <a:lnTo>
                  <a:pt x="12757" y="149435"/>
                </a:lnTo>
                <a:lnTo>
                  <a:pt x="13266" y="154392"/>
                </a:lnTo>
                <a:lnTo>
                  <a:pt x="13606" y="159284"/>
                </a:lnTo>
                <a:lnTo>
                  <a:pt x="13832" y="164133"/>
                </a:lnTo>
                <a:lnTo>
                  <a:pt x="13983" y="168953"/>
                </a:lnTo>
                <a:lnTo>
                  <a:pt x="14878" y="173754"/>
                </a:lnTo>
                <a:lnTo>
                  <a:pt x="16268" y="178542"/>
                </a:lnTo>
                <a:lnTo>
                  <a:pt x="17988" y="183322"/>
                </a:lnTo>
                <a:lnTo>
                  <a:pt x="19135" y="188095"/>
                </a:lnTo>
                <a:lnTo>
                  <a:pt x="19899" y="192866"/>
                </a:lnTo>
                <a:lnTo>
                  <a:pt x="20409" y="197633"/>
                </a:lnTo>
                <a:lnTo>
                  <a:pt x="20749" y="201605"/>
                </a:lnTo>
                <a:lnTo>
                  <a:pt x="21126" y="208135"/>
                </a:lnTo>
                <a:lnTo>
                  <a:pt x="21295" y="213684"/>
                </a:lnTo>
                <a:lnTo>
                  <a:pt x="21340" y="216274"/>
                </a:lnTo>
                <a:lnTo>
                  <a:pt x="22163" y="218795"/>
                </a:lnTo>
                <a:lnTo>
                  <a:pt x="23506" y="221270"/>
                </a:lnTo>
                <a:lnTo>
                  <a:pt x="28573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839"/>
          <p:cNvSpPr/>
          <p:nvPr/>
        </p:nvSpPr>
        <p:spPr>
          <a:xfrm>
            <a:off x="6693693" y="2721768"/>
            <a:ext cx="221458" cy="28576"/>
          </a:xfrm>
          <a:custGeom>
            <a:avLst/>
            <a:gdLst/>
            <a:ahLst/>
            <a:cxnLst/>
            <a:rect l="0" t="0" r="0" b="0"/>
            <a:pathLst>
              <a:path w="221458" h="28576">
                <a:moveTo>
                  <a:pt x="0" y="21432"/>
                </a:moveTo>
                <a:lnTo>
                  <a:pt x="6151" y="15281"/>
                </a:lnTo>
                <a:lnTo>
                  <a:pt x="6482" y="14156"/>
                </a:lnTo>
                <a:lnTo>
                  <a:pt x="6703" y="12612"/>
                </a:lnTo>
                <a:lnTo>
                  <a:pt x="6850" y="10790"/>
                </a:lnTo>
                <a:lnTo>
                  <a:pt x="8535" y="9574"/>
                </a:lnTo>
                <a:lnTo>
                  <a:pt x="11247" y="8764"/>
                </a:lnTo>
                <a:lnTo>
                  <a:pt x="14642" y="8224"/>
                </a:lnTo>
                <a:lnTo>
                  <a:pt x="20531" y="7624"/>
                </a:lnTo>
                <a:lnTo>
                  <a:pt x="23212" y="7464"/>
                </a:lnTo>
                <a:lnTo>
                  <a:pt x="25794" y="6564"/>
                </a:lnTo>
                <a:lnTo>
                  <a:pt x="28309" y="5170"/>
                </a:lnTo>
                <a:lnTo>
                  <a:pt x="30779" y="3447"/>
                </a:lnTo>
                <a:lnTo>
                  <a:pt x="34013" y="2298"/>
                </a:lnTo>
                <a:lnTo>
                  <a:pt x="37757" y="1532"/>
                </a:lnTo>
                <a:lnTo>
                  <a:pt x="41840" y="1022"/>
                </a:lnTo>
                <a:lnTo>
                  <a:pt x="48494" y="454"/>
                </a:lnTo>
                <a:lnTo>
                  <a:pt x="54891" y="202"/>
                </a:lnTo>
                <a:lnTo>
                  <a:pt x="71932" y="40"/>
                </a:lnTo>
                <a:lnTo>
                  <a:pt x="129561" y="0"/>
                </a:lnTo>
                <a:lnTo>
                  <a:pt x="133999" y="794"/>
                </a:lnTo>
                <a:lnTo>
                  <a:pt x="139339" y="2117"/>
                </a:lnTo>
                <a:lnTo>
                  <a:pt x="145281" y="3793"/>
                </a:lnTo>
                <a:lnTo>
                  <a:pt x="150035" y="4910"/>
                </a:lnTo>
                <a:lnTo>
                  <a:pt x="153999" y="5655"/>
                </a:lnTo>
                <a:lnTo>
                  <a:pt x="157435" y="6151"/>
                </a:lnTo>
                <a:lnTo>
                  <a:pt x="161313" y="7276"/>
                </a:lnTo>
                <a:lnTo>
                  <a:pt x="165486" y="8819"/>
                </a:lnTo>
                <a:lnTo>
                  <a:pt x="169855" y="10642"/>
                </a:lnTo>
                <a:lnTo>
                  <a:pt x="174355" y="11857"/>
                </a:lnTo>
                <a:lnTo>
                  <a:pt x="178944" y="12668"/>
                </a:lnTo>
                <a:lnTo>
                  <a:pt x="183590" y="13208"/>
                </a:lnTo>
                <a:lnTo>
                  <a:pt x="187480" y="14361"/>
                </a:lnTo>
                <a:lnTo>
                  <a:pt x="190868" y="15924"/>
                </a:lnTo>
                <a:lnTo>
                  <a:pt x="193921" y="17760"/>
                </a:lnTo>
                <a:lnTo>
                  <a:pt x="196749" y="19778"/>
                </a:lnTo>
                <a:lnTo>
                  <a:pt x="199428" y="21916"/>
                </a:lnTo>
                <a:lnTo>
                  <a:pt x="205640" y="27260"/>
                </a:lnTo>
                <a:lnTo>
                  <a:pt x="206943" y="27698"/>
                </a:lnTo>
                <a:lnTo>
                  <a:pt x="213186" y="28460"/>
                </a:lnTo>
                <a:lnTo>
                  <a:pt x="215929" y="28524"/>
                </a:lnTo>
                <a:lnTo>
                  <a:pt x="221457" y="285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840"/>
          <p:cNvSpPr/>
          <p:nvPr/>
        </p:nvSpPr>
        <p:spPr>
          <a:xfrm>
            <a:off x="6786562" y="2664618"/>
            <a:ext cx="7145" cy="207170"/>
          </a:xfrm>
          <a:custGeom>
            <a:avLst/>
            <a:gdLst/>
            <a:ahLst/>
            <a:cxnLst/>
            <a:rect l="0" t="0" r="0" b="0"/>
            <a:pathLst>
              <a:path w="7145" h="207170">
                <a:moveTo>
                  <a:pt x="7144" y="0"/>
                </a:moveTo>
                <a:lnTo>
                  <a:pt x="87" y="0"/>
                </a:lnTo>
                <a:lnTo>
                  <a:pt x="17" y="5704"/>
                </a:lnTo>
                <a:lnTo>
                  <a:pt x="0" y="147316"/>
                </a:lnTo>
                <a:lnTo>
                  <a:pt x="794" y="152186"/>
                </a:lnTo>
                <a:lnTo>
                  <a:pt x="2117" y="157020"/>
                </a:lnTo>
                <a:lnTo>
                  <a:pt x="3793" y="161830"/>
                </a:lnTo>
                <a:lnTo>
                  <a:pt x="4910" y="165831"/>
                </a:lnTo>
                <a:lnTo>
                  <a:pt x="5654" y="169291"/>
                </a:lnTo>
                <a:lnTo>
                  <a:pt x="6151" y="172392"/>
                </a:lnTo>
                <a:lnTo>
                  <a:pt x="6482" y="176047"/>
                </a:lnTo>
                <a:lnTo>
                  <a:pt x="6703" y="180071"/>
                </a:lnTo>
                <a:lnTo>
                  <a:pt x="6948" y="187982"/>
                </a:lnTo>
                <a:lnTo>
                  <a:pt x="7136" y="199509"/>
                </a:lnTo>
                <a:lnTo>
                  <a:pt x="7144" y="207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841"/>
          <p:cNvSpPr/>
          <p:nvPr/>
        </p:nvSpPr>
        <p:spPr>
          <a:xfrm>
            <a:off x="6686550" y="2886082"/>
            <a:ext cx="192882" cy="7137"/>
          </a:xfrm>
          <a:custGeom>
            <a:avLst/>
            <a:gdLst/>
            <a:ahLst/>
            <a:cxnLst/>
            <a:rect l="0" t="0" r="0" b="0"/>
            <a:pathLst>
              <a:path w="192882" h="7137">
                <a:moveTo>
                  <a:pt x="0" y="7136"/>
                </a:moveTo>
                <a:lnTo>
                  <a:pt x="3792" y="7136"/>
                </a:lnTo>
                <a:lnTo>
                  <a:pt x="4909" y="6343"/>
                </a:lnTo>
                <a:lnTo>
                  <a:pt x="5653" y="5020"/>
                </a:lnTo>
                <a:lnTo>
                  <a:pt x="6150" y="3344"/>
                </a:lnTo>
                <a:lnTo>
                  <a:pt x="7275" y="2227"/>
                </a:lnTo>
                <a:lnTo>
                  <a:pt x="8819" y="1482"/>
                </a:lnTo>
                <a:lnTo>
                  <a:pt x="10642" y="985"/>
                </a:lnTo>
                <a:lnTo>
                  <a:pt x="13444" y="655"/>
                </a:lnTo>
                <a:lnTo>
                  <a:pt x="16901" y="434"/>
                </a:lnTo>
                <a:lnTo>
                  <a:pt x="24180" y="189"/>
                </a:lnTo>
                <a:lnTo>
                  <a:pt x="33534" y="51"/>
                </a:lnTo>
                <a:lnTo>
                  <a:pt x="55108" y="0"/>
                </a:lnTo>
                <a:lnTo>
                  <a:pt x="59757" y="791"/>
                </a:lnTo>
                <a:lnTo>
                  <a:pt x="64444" y="2113"/>
                </a:lnTo>
                <a:lnTo>
                  <a:pt x="69157" y="3787"/>
                </a:lnTo>
                <a:lnTo>
                  <a:pt x="73886" y="4904"/>
                </a:lnTo>
                <a:lnTo>
                  <a:pt x="78626" y="5648"/>
                </a:lnTo>
                <a:lnTo>
                  <a:pt x="83373" y="6144"/>
                </a:lnTo>
                <a:lnTo>
                  <a:pt x="88126" y="6475"/>
                </a:lnTo>
                <a:lnTo>
                  <a:pt x="92881" y="6695"/>
                </a:lnTo>
                <a:lnTo>
                  <a:pt x="102399" y="6940"/>
                </a:lnTo>
                <a:lnTo>
                  <a:pt x="192881" y="71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842"/>
          <p:cNvSpPr/>
          <p:nvPr/>
        </p:nvSpPr>
        <p:spPr>
          <a:xfrm>
            <a:off x="7015162" y="2600325"/>
            <a:ext cx="442914" cy="264290"/>
          </a:xfrm>
          <a:custGeom>
            <a:avLst/>
            <a:gdLst/>
            <a:ahLst/>
            <a:cxnLst/>
            <a:rect l="0" t="0" r="0" b="0"/>
            <a:pathLst>
              <a:path w="442914" h="264290">
                <a:moveTo>
                  <a:pt x="0" y="214312"/>
                </a:moveTo>
                <a:lnTo>
                  <a:pt x="9943" y="214312"/>
                </a:lnTo>
                <a:lnTo>
                  <a:pt x="12185" y="215106"/>
                </a:lnTo>
                <a:lnTo>
                  <a:pt x="19132" y="219222"/>
                </a:lnTo>
                <a:lnTo>
                  <a:pt x="30708" y="223131"/>
                </a:lnTo>
                <a:lnTo>
                  <a:pt x="43495" y="229096"/>
                </a:lnTo>
                <a:lnTo>
                  <a:pt x="51874" y="233583"/>
                </a:lnTo>
                <a:lnTo>
                  <a:pt x="61055" y="240571"/>
                </a:lnTo>
                <a:lnTo>
                  <a:pt x="68802" y="247669"/>
                </a:lnTo>
                <a:lnTo>
                  <a:pt x="73706" y="252421"/>
                </a:lnTo>
                <a:lnTo>
                  <a:pt x="76125" y="254005"/>
                </a:lnTo>
                <a:lnTo>
                  <a:pt x="83321" y="257029"/>
                </a:lnTo>
                <a:lnTo>
                  <a:pt x="90481" y="261806"/>
                </a:lnTo>
                <a:lnTo>
                  <a:pt x="95247" y="263202"/>
                </a:lnTo>
                <a:lnTo>
                  <a:pt x="108646" y="264275"/>
                </a:lnTo>
                <a:lnTo>
                  <a:pt x="110530" y="264289"/>
                </a:lnTo>
                <a:lnTo>
                  <a:pt x="112581" y="263505"/>
                </a:lnTo>
                <a:lnTo>
                  <a:pt x="116976" y="260517"/>
                </a:lnTo>
                <a:lnTo>
                  <a:pt x="118466" y="258609"/>
                </a:lnTo>
                <a:lnTo>
                  <a:pt x="119458" y="256544"/>
                </a:lnTo>
                <a:lnTo>
                  <a:pt x="120562" y="252131"/>
                </a:lnTo>
                <a:lnTo>
                  <a:pt x="121182" y="244392"/>
                </a:lnTo>
                <a:lnTo>
                  <a:pt x="121327" y="236677"/>
                </a:lnTo>
                <a:lnTo>
                  <a:pt x="121443" y="149891"/>
                </a:lnTo>
                <a:lnTo>
                  <a:pt x="122238" y="142790"/>
                </a:lnTo>
                <a:lnTo>
                  <a:pt x="123560" y="135674"/>
                </a:lnTo>
                <a:lnTo>
                  <a:pt x="125236" y="128549"/>
                </a:lnTo>
                <a:lnTo>
                  <a:pt x="126353" y="122212"/>
                </a:lnTo>
                <a:lnTo>
                  <a:pt x="127098" y="116400"/>
                </a:lnTo>
                <a:lnTo>
                  <a:pt x="127595" y="110937"/>
                </a:lnTo>
                <a:lnTo>
                  <a:pt x="127926" y="104914"/>
                </a:lnTo>
                <a:lnTo>
                  <a:pt x="128294" y="91872"/>
                </a:lnTo>
                <a:lnTo>
                  <a:pt x="128562" y="59862"/>
                </a:lnTo>
                <a:lnTo>
                  <a:pt x="128585" y="34777"/>
                </a:lnTo>
                <a:lnTo>
                  <a:pt x="129380" y="31916"/>
                </a:lnTo>
                <a:lnTo>
                  <a:pt x="133497" y="24096"/>
                </a:lnTo>
                <a:lnTo>
                  <a:pt x="134738" y="19176"/>
                </a:lnTo>
                <a:lnTo>
                  <a:pt x="135863" y="17546"/>
                </a:lnTo>
                <a:lnTo>
                  <a:pt x="137406" y="16460"/>
                </a:lnTo>
                <a:lnTo>
                  <a:pt x="141795" y="14716"/>
                </a:lnTo>
                <a:lnTo>
                  <a:pt x="152723" y="14325"/>
                </a:lnTo>
                <a:lnTo>
                  <a:pt x="282438" y="14287"/>
                </a:lnTo>
                <a:lnTo>
                  <a:pt x="290686" y="13493"/>
                </a:lnTo>
                <a:lnTo>
                  <a:pt x="298565" y="12170"/>
                </a:lnTo>
                <a:lnTo>
                  <a:pt x="306200" y="10495"/>
                </a:lnTo>
                <a:lnTo>
                  <a:pt x="313671" y="9377"/>
                </a:lnTo>
                <a:lnTo>
                  <a:pt x="321033" y="8633"/>
                </a:lnTo>
                <a:lnTo>
                  <a:pt x="328321" y="8136"/>
                </a:lnTo>
                <a:lnTo>
                  <a:pt x="336356" y="7805"/>
                </a:lnTo>
                <a:lnTo>
                  <a:pt x="361246" y="7339"/>
                </a:lnTo>
                <a:lnTo>
                  <a:pt x="373807" y="7230"/>
                </a:lnTo>
                <a:lnTo>
                  <a:pt x="386800" y="5065"/>
                </a:lnTo>
                <a:lnTo>
                  <a:pt x="399717" y="2251"/>
                </a:lnTo>
                <a:lnTo>
                  <a:pt x="410750" y="1000"/>
                </a:lnTo>
                <a:lnTo>
                  <a:pt x="420945" y="444"/>
                </a:lnTo>
                <a:lnTo>
                  <a:pt x="433494" y="131"/>
                </a:lnTo>
                <a:lnTo>
                  <a:pt x="44291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843"/>
          <p:cNvSpPr/>
          <p:nvPr/>
        </p:nvSpPr>
        <p:spPr>
          <a:xfrm>
            <a:off x="7258050" y="2693193"/>
            <a:ext cx="142749" cy="163889"/>
          </a:xfrm>
          <a:custGeom>
            <a:avLst/>
            <a:gdLst/>
            <a:ahLst/>
            <a:cxnLst/>
            <a:rect l="0" t="0" r="0" b="0"/>
            <a:pathLst>
              <a:path w="142749" h="163889">
                <a:moveTo>
                  <a:pt x="50006" y="0"/>
                </a:moveTo>
                <a:lnTo>
                  <a:pt x="43855" y="0"/>
                </a:lnTo>
                <a:lnTo>
                  <a:pt x="43524" y="794"/>
                </a:lnTo>
                <a:lnTo>
                  <a:pt x="43157" y="3793"/>
                </a:lnTo>
                <a:lnTo>
                  <a:pt x="42264" y="4910"/>
                </a:lnTo>
                <a:lnTo>
                  <a:pt x="40876" y="5655"/>
                </a:lnTo>
                <a:lnTo>
                  <a:pt x="39157" y="6151"/>
                </a:lnTo>
                <a:lnTo>
                  <a:pt x="38011" y="7276"/>
                </a:lnTo>
                <a:lnTo>
                  <a:pt x="37247" y="8819"/>
                </a:lnTo>
                <a:lnTo>
                  <a:pt x="36738" y="10642"/>
                </a:lnTo>
                <a:lnTo>
                  <a:pt x="34055" y="14784"/>
                </a:lnTo>
                <a:lnTo>
                  <a:pt x="30216" y="19271"/>
                </a:lnTo>
                <a:lnTo>
                  <a:pt x="25865" y="23911"/>
                </a:lnTo>
                <a:lnTo>
                  <a:pt x="14244" y="35732"/>
                </a:lnTo>
                <a:lnTo>
                  <a:pt x="11876" y="38109"/>
                </a:lnTo>
                <a:lnTo>
                  <a:pt x="10299" y="41281"/>
                </a:lnTo>
                <a:lnTo>
                  <a:pt x="9247" y="44983"/>
                </a:lnTo>
                <a:lnTo>
                  <a:pt x="8546" y="49039"/>
                </a:lnTo>
                <a:lnTo>
                  <a:pt x="7284" y="52537"/>
                </a:lnTo>
                <a:lnTo>
                  <a:pt x="5650" y="55662"/>
                </a:lnTo>
                <a:lnTo>
                  <a:pt x="3767" y="58539"/>
                </a:lnTo>
                <a:lnTo>
                  <a:pt x="2511" y="62045"/>
                </a:lnTo>
                <a:lnTo>
                  <a:pt x="1674" y="65970"/>
                </a:lnTo>
                <a:lnTo>
                  <a:pt x="1116" y="70174"/>
                </a:lnTo>
                <a:lnTo>
                  <a:pt x="744" y="74564"/>
                </a:lnTo>
                <a:lnTo>
                  <a:pt x="496" y="79078"/>
                </a:lnTo>
                <a:lnTo>
                  <a:pt x="220" y="88327"/>
                </a:lnTo>
                <a:lnTo>
                  <a:pt x="28" y="108156"/>
                </a:lnTo>
                <a:lnTo>
                  <a:pt x="813" y="111791"/>
                </a:lnTo>
                <a:lnTo>
                  <a:pt x="2129" y="115803"/>
                </a:lnTo>
                <a:lnTo>
                  <a:pt x="3800" y="120064"/>
                </a:lnTo>
                <a:lnTo>
                  <a:pt x="4915" y="123699"/>
                </a:lnTo>
                <a:lnTo>
                  <a:pt x="5658" y="126916"/>
                </a:lnTo>
                <a:lnTo>
                  <a:pt x="6153" y="129855"/>
                </a:lnTo>
                <a:lnTo>
                  <a:pt x="7277" y="132607"/>
                </a:lnTo>
                <a:lnTo>
                  <a:pt x="8820" y="135236"/>
                </a:lnTo>
                <a:lnTo>
                  <a:pt x="12651" y="140274"/>
                </a:lnTo>
                <a:lnTo>
                  <a:pt x="16999" y="145159"/>
                </a:lnTo>
                <a:lnTo>
                  <a:pt x="21578" y="149976"/>
                </a:lnTo>
                <a:lnTo>
                  <a:pt x="30985" y="159535"/>
                </a:lnTo>
                <a:lnTo>
                  <a:pt x="34150" y="161126"/>
                </a:lnTo>
                <a:lnTo>
                  <a:pt x="37848" y="162186"/>
                </a:lnTo>
                <a:lnTo>
                  <a:pt x="41900" y="162893"/>
                </a:lnTo>
                <a:lnTo>
                  <a:pt x="45396" y="163364"/>
                </a:lnTo>
                <a:lnTo>
                  <a:pt x="48521" y="163678"/>
                </a:lnTo>
                <a:lnTo>
                  <a:pt x="51396" y="163888"/>
                </a:lnTo>
                <a:lnTo>
                  <a:pt x="54902" y="163234"/>
                </a:lnTo>
                <a:lnTo>
                  <a:pt x="58825" y="162004"/>
                </a:lnTo>
                <a:lnTo>
                  <a:pt x="63030" y="160390"/>
                </a:lnTo>
                <a:lnTo>
                  <a:pt x="66626" y="158520"/>
                </a:lnTo>
                <a:lnTo>
                  <a:pt x="69818" y="156481"/>
                </a:lnTo>
                <a:lnTo>
                  <a:pt x="72738" y="154327"/>
                </a:lnTo>
                <a:lnTo>
                  <a:pt x="76273" y="152891"/>
                </a:lnTo>
                <a:lnTo>
                  <a:pt x="80218" y="151934"/>
                </a:lnTo>
                <a:lnTo>
                  <a:pt x="84434" y="151295"/>
                </a:lnTo>
                <a:lnTo>
                  <a:pt x="88039" y="149283"/>
                </a:lnTo>
                <a:lnTo>
                  <a:pt x="91237" y="146353"/>
                </a:lnTo>
                <a:lnTo>
                  <a:pt x="94161" y="142812"/>
                </a:lnTo>
                <a:lnTo>
                  <a:pt x="96906" y="139659"/>
                </a:lnTo>
                <a:lnTo>
                  <a:pt x="99529" y="136762"/>
                </a:lnTo>
                <a:lnTo>
                  <a:pt x="102071" y="134037"/>
                </a:lnTo>
                <a:lnTo>
                  <a:pt x="105354" y="131427"/>
                </a:lnTo>
                <a:lnTo>
                  <a:pt x="109129" y="128893"/>
                </a:lnTo>
                <a:lnTo>
                  <a:pt x="113234" y="126410"/>
                </a:lnTo>
                <a:lnTo>
                  <a:pt x="116764" y="123167"/>
                </a:lnTo>
                <a:lnTo>
                  <a:pt x="119911" y="119418"/>
                </a:lnTo>
                <a:lnTo>
                  <a:pt x="122804" y="115331"/>
                </a:lnTo>
                <a:lnTo>
                  <a:pt x="125525" y="111812"/>
                </a:lnTo>
                <a:lnTo>
                  <a:pt x="128134" y="108673"/>
                </a:lnTo>
                <a:lnTo>
                  <a:pt x="130666" y="105786"/>
                </a:lnTo>
                <a:lnTo>
                  <a:pt x="133148" y="102274"/>
                </a:lnTo>
                <a:lnTo>
                  <a:pt x="135597" y="98345"/>
                </a:lnTo>
                <a:lnTo>
                  <a:pt x="138022" y="94139"/>
                </a:lnTo>
                <a:lnTo>
                  <a:pt x="139640" y="90540"/>
                </a:lnTo>
                <a:lnTo>
                  <a:pt x="140718" y="87348"/>
                </a:lnTo>
                <a:lnTo>
                  <a:pt x="141437" y="84426"/>
                </a:lnTo>
                <a:lnTo>
                  <a:pt x="141916" y="80890"/>
                </a:lnTo>
                <a:lnTo>
                  <a:pt x="142235" y="76946"/>
                </a:lnTo>
                <a:lnTo>
                  <a:pt x="142591" y="69123"/>
                </a:lnTo>
                <a:lnTo>
                  <a:pt x="142748" y="63001"/>
                </a:lnTo>
                <a:lnTo>
                  <a:pt x="141996" y="60257"/>
                </a:lnTo>
                <a:lnTo>
                  <a:pt x="140703" y="57634"/>
                </a:lnTo>
                <a:lnTo>
                  <a:pt x="137146" y="52602"/>
                </a:lnTo>
                <a:lnTo>
                  <a:pt x="132921" y="47721"/>
                </a:lnTo>
                <a:lnTo>
                  <a:pt x="128397" y="42905"/>
                </a:lnTo>
                <a:lnTo>
                  <a:pt x="126079" y="40510"/>
                </a:lnTo>
                <a:lnTo>
                  <a:pt x="122945" y="38119"/>
                </a:lnTo>
                <a:lnTo>
                  <a:pt x="119270" y="35732"/>
                </a:lnTo>
                <a:lnTo>
                  <a:pt x="115233" y="33346"/>
                </a:lnTo>
                <a:lnTo>
                  <a:pt x="111746" y="30962"/>
                </a:lnTo>
                <a:lnTo>
                  <a:pt x="108629" y="28579"/>
                </a:lnTo>
                <a:lnTo>
                  <a:pt x="105756" y="26197"/>
                </a:lnTo>
                <a:lnTo>
                  <a:pt x="102254" y="24608"/>
                </a:lnTo>
                <a:lnTo>
                  <a:pt x="98331" y="23549"/>
                </a:lnTo>
                <a:lnTo>
                  <a:pt x="94129" y="22843"/>
                </a:lnTo>
                <a:lnTo>
                  <a:pt x="89741" y="21579"/>
                </a:lnTo>
                <a:lnTo>
                  <a:pt x="85227" y="19942"/>
                </a:lnTo>
                <a:lnTo>
                  <a:pt x="80630" y="18057"/>
                </a:lnTo>
                <a:lnTo>
                  <a:pt x="75979" y="16801"/>
                </a:lnTo>
                <a:lnTo>
                  <a:pt x="71290" y="15963"/>
                </a:lnTo>
                <a:lnTo>
                  <a:pt x="66576" y="15405"/>
                </a:lnTo>
                <a:lnTo>
                  <a:pt x="61846" y="15032"/>
                </a:lnTo>
                <a:lnTo>
                  <a:pt x="57106" y="14784"/>
                </a:lnTo>
                <a:lnTo>
                  <a:pt x="52358" y="14619"/>
                </a:lnTo>
                <a:lnTo>
                  <a:pt x="48399" y="13715"/>
                </a:lnTo>
                <a:lnTo>
                  <a:pt x="44966" y="12318"/>
                </a:lnTo>
                <a:lnTo>
                  <a:pt x="41883" y="10594"/>
                </a:lnTo>
                <a:lnTo>
                  <a:pt x="38241" y="9444"/>
                </a:lnTo>
                <a:lnTo>
                  <a:pt x="34225" y="8677"/>
                </a:lnTo>
                <a:lnTo>
                  <a:pt x="29960" y="8166"/>
                </a:lnTo>
                <a:lnTo>
                  <a:pt x="25530" y="7826"/>
                </a:lnTo>
                <a:lnTo>
                  <a:pt x="20989" y="7598"/>
                </a:lnTo>
                <a:lnTo>
                  <a:pt x="9129" y="7279"/>
                </a:lnTo>
                <a:lnTo>
                  <a:pt x="0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844"/>
          <p:cNvSpPr/>
          <p:nvPr/>
        </p:nvSpPr>
        <p:spPr>
          <a:xfrm>
            <a:off x="6000750" y="3014662"/>
            <a:ext cx="1335882" cy="57151"/>
          </a:xfrm>
          <a:custGeom>
            <a:avLst/>
            <a:gdLst/>
            <a:ahLst/>
            <a:cxnLst/>
            <a:rect l="0" t="0" r="0" b="0"/>
            <a:pathLst>
              <a:path w="1335882" h="57151">
                <a:moveTo>
                  <a:pt x="0" y="57150"/>
                </a:moveTo>
                <a:lnTo>
                  <a:pt x="0" y="50301"/>
                </a:lnTo>
                <a:lnTo>
                  <a:pt x="6150" y="50032"/>
                </a:lnTo>
                <a:lnTo>
                  <a:pt x="7275" y="49230"/>
                </a:lnTo>
                <a:lnTo>
                  <a:pt x="8819" y="47901"/>
                </a:lnTo>
                <a:lnTo>
                  <a:pt x="13207" y="43858"/>
                </a:lnTo>
                <a:lnTo>
                  <a:pt x="15924" y="43305"/>
                </a:lnTo>
                <a:lnTo>
                  <a:pt x="53333" y="42864"/>
                </a:lnTo>
                <a:lnTo>
                  <a:pt x="90524" y="42863"/>
                </a:lnTo>
                <a:lnTo>
                  <a:pt x="95274" y="42069"/>
                </a:lnTo>
                <a:lnTo>
                  <a:pt x="100029" y="40746"/>
                </a:lnTo>
                <a:lnTo>
                  <a:pt x="104785" y="39070"/>
                </a:lnTo>
                <a:lnTo>
                  <a:pt x="110338" y="37953"/>
                </a:lnTo>
                <a:lnTo>
                  <a:pt x="129530" y="36381"/>
                </a:lnTo>
                <a:lnTo>
                  <a:pt x="164430" y="35806"/>
                </a:lnTo>
                <a:lnTo>
                  <a:pt x="172326" y="34983"/>
                </a:lnTo>
                <a:lnTo>
                  <a:pt x="180765" y="33641"/>
                </a:lnTo>
                <a:lnTo>
                  <a:pt x="189566" y="31952"/>
                </a:lnTo>
                <a:lnTo>
                  <a:pt x="198609" y="30827"/>
                </a:lnTo>
                <a:lnTo>
                  <a:pt x="226504" y="29242"/>
                </a:lnTo>
                <a:lnTo>
                  <a:pt x="254878" y="27979"/>
                </a:lnTo>
                <a:lnTo>
                  <a:pt x="264375" y="26590"/>
                </a:lnTo>
                <a:lnTo>
                  <a:pt x="273881" y="24871"/>
                </a:lnTo>
                <a:lnTo>
                  <a:pt x="284981" y="23724"/>
                </a:lnTo>
                <a:lnTo>
                  <a:pt x="310014" y="22450"/>
                </a:lnTo>
                <a:lnTo>
                  <a:pt x="322564" y="21317"/>
                </a:lnTo>
                <a:lnTo>
                  <a:pt x="334898" y="19768"/>
                </a:lnTo>
                <a:lnTo>
                  <a:pt x="347091" y="17941"/>
                </a:lnTo>
                <a:lnTo>
                  <a:pt x="359188" y="16723"/>
                </a:lnTo>
                <a:lnTo>
                  <a:pt x="395174" y="15009"/>
                </a:lnTo>
                <a:lnTo>
                  <a:pt x="430972" y="14501"/>
                </a:lnTo>
                <a:lnTo>
                  <a:pt x="494325" y="14316"/>
                </a:lnTo>
                <a:lnTo>
                  <a:pt x="508144" y="13513"/>
                </a:lnTo>
                <a:lnTo>
                  <a:pt x="522119" y="12184"/>
                </a:lnTo>
                <a:lnTo>
                  <a:pt x="536198" y="10503"/>
                </a:lnTo>
                <a:lnTo>
                  <a:pt x="549553" y="9384"/>
                </a:lnTo>
                <a:lnTo>
                  <a:pt x="588104" y="7807"/>
                </a:lnTo>
                <a:lnTo>
                  <a:pt x="661322" y="7231"/>
                </a:lnTo>
                <a:lnTo>
                  <a:pt x="706328" y="7170"/>
                </a:lnTo>
                <a:lnTo>
                  <a:pt x="720917" y="6367"/>
                </a:lnTo>
                <a:lnTo>
                  <a:pt x="735404" y="5039"/>
                </a:lnTo>
                <a:lnTo>
                  <a:pt x="749826" y="3359"/>
                </a:lnTo>
                <a:lnTo>
                  <a:pt x="764996" y="2239"/>
                </a:lnTo>
                <a:lnTo>
                  <a:pt x="796669" y="995"/>
                </a:lnTo>
                <a:lnTo>
                  <a:pt x="841946" y="295"/>
                </a:lnTo>
                <a:lnTo>
                  <a:pt x="1240447" y="0"/>
                </a:lnTo>
                <a:lnTo>
                  <a:pt x="1249240" y="794"/>
                </a:lnTo>
                <a:lnTo>
                  <a:pt x="1258277" y="2117"/>
                </a:lnTo>
                <a:lnTo>
                  <a:pt x="1267476" y="3792"/>
                </a:lnTo>
                <a:lnTo>
                  <a:pt x="1275990" y="4909"/>
                </a:lnTo>
                <a:lnTo>
                  <a:pt x="1291800" y="6151"/>
                </a:lnTo>
                <a:lnTo>
                  <a:pt x="1298556" y="7276"/>
                </a:lnTo>
                <a:lnTo>
                  <a:pt x="1304648" y="8819"/>
                </a:lnTo>
                <a:lnTo>
                  <a:pt x="1310296" y="10642"/>
                </a:lnTo>
                <a:lnTo>
                  <a:pt x="1314856" y="11857"/>
                </a:lnTo>
                <a:lnTo>
                  <a:pt x="1322038" y="13208"/>
                </a:lnTo>
                <a:lnTo>
                  <a:pt x="1325065" y="14361"/>
                </a:lnTo>
                <a:lnTo>
                  <a:pt x="1327877" y="15924"/>
                </a:lnTo>
                <a:lnTo>
                  <a:pt x="1335881" y="214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845"/>
          <p:cNvSpPr/>
          <p:nvPr/>
        </p:nvSpPr>
        <p:spPr>
          <a:xfrm>
            <a:off x="6418115" y="3128998"/>
            <a:ext cx="175146" cy="196897"/>
          </a:xfrm>
          <a:custGeom>
            <a:avLst/>
            <a:gdLst/>
            <a:ahLst/>
            <a:cxnLst/>
            <a:rect l="0" t="0" r="0" b="0"/>
            <a:pathLst>
              <a:path w="175146" h="196897">
                <a:moveTo>
                  <a:pt x="4116" y="35683"/>
                </a:moveTo>
                <a:lnTo>
                  <a:pt x="0" y="35683"/>
                </a:lnTo>
                <a:lnTo>
                  <a:pt x="1758" y="35683"/>
                </a:lnTo>
                <a:lnTo>
                  <a:pt x="2543" y="34889"/>
                </a:lnTo>
                <a:lnTo>
                  <a:pt x="3068" y="33566"/>
                </a:lnTo>
                <a:lnTo>
                  <a:pt x="3417" y="31891"/>
                </a:lnTo>
                <a:lnTo>
                  <a:pt x="5922" y="27912"/>
                </a:lnTo>
                <a:lnTo>
                  <a:pt x="7701" y="25740"/>
                </a:lnTo>
                <a:lnTo>
                  <a:pt x="9681" y="24292"/>
                </a:lnTo>
                <a:lnTo>
                  <a:pt x="13998" y="22683"/>
                </a:lnTo>
                <a:lnTo>
                  <a:pt x="17054" y="21460"/>
                </a:lnTo>
                <a:lnTo>
                  <a:pt x="20678" y="19851"/>
                </a:lnTo>
                <a:lnTo>
                  <a:pt x="28940" y="15946"/>
                </a:lnTo>
                <a:lnTo>
                  <a:pt x="51874" y="4636"/>
                </a:lnTo>
                <a:lnTo>
                  <a:pt x="57386" y="3079"/>
                </a:lnTo>
                <a:lnTo>
                  <a:pt x="63442" y="2041"/>
                </a:lnTo>
                <a:lnTo>
                  <a:pt x="69860" y="1348"/>
                </a:lnTo>
                <a:lnTo>
                  <a:pt x="75727" y="887"/>
                </a:lnTo>
                <a:lnTo>
                  <a:pt x="81225" y="579"/>
                </a:lnTo>
                <a:lnTo>
                  <a:pt x="86478" y="374"/>
                </a:lnTo>
                <a:lnTo>
                  <a:pt x="105249" y="86"/>
                </a:lnTo>
                <a:lnTo>
                  <a:pt x="118306" y="0"/>
                </a:lnTo>
                <a:lnTo>
                  <a:pt x="121518" y="782"/>
                </a:lnTo>
                <a:lnTo>
                  <a:pt x="124453" y="2097"/>
                </a:lnTo>
                <a:lnTo>
                  <a:pt x="129830" y="4881"/>
                </a:lnTo>
                <a:lnTo>
                  <a:pt x="134866" y="6118"/>
                </a:lnTo>
                <a:lnTo>
                  <a:pt x="139750" y="8784"/>
                </a:lnTo>
                <a:lnTo>
                  <a:pt x="142164" y="10607"/>
                </a:lnTo>
                <a:lnTo>
                  <a:pt x="143773" y="12616"/>
                </a:lnTo>
                <a:lnTo>
                  <a:pt x="144845" y="14748"/>
                </a:lnTo>
                <a:lnTo>
                  <a:pt x="145561" y="16964"/>
                </a:lnTo>
                <a:lnTo>
                  <a:pt x="146037" y="20028"/>
                </a:lnTo>
                <a:lnTo>
                  <a:pt x="146355" y="23659"/>
                </a:lnTo>
                <a:lnTo>
                  <a:pt x="146567" y="27667"/>
                </a:lnTo>
                <a:lnTo>
                  <a:pt x="145915" y="31133"/>
                </a:lnTo>
                <a:lnTo>
                  <a:pt x="143072" y="37100"/>
                </a:lnTo>
                <a:lnTo>
                  <a:pt x="139164" y="44515"/>
                </a:lnTo>
                <a:lnTo>
                  <a:pt x="137011" y="48715"/>
                </a:lnTo>
                <a:lnTo>
                  <a:pt x="134781" y="52308"/>
                </a:lnTo>
                <a:lnTo>
                  <a:pt x="130187" y="58417"/>
                </a:lnTo>
                <a:lnTo>
                  <a:pt x="127057" y="61952"/>
                </a:lnTo>
                <a:lnTo>
                  <a:pt x="119346" y="70112"/>
                </a:lnTo>
                <a:lnTo>
                  <a:pt x="109872" y="79839"/>
                </a:lnTo>
                <a:lnTo>
                  <a:pt x="106370" y="82583"/>
                </a:lnTo>
                <a:lnTo>
                  <a:pt x="102448" y="85206"/>
                </a:lnTo>
                <a:lnTo>
                  <a:pt x="98246" y="87748"/>
                </a:lnTo>
                <a:lnTo>
                  <a:pt x="94650" y="89443"/>
                </a:lnTo>
                <a:lnTo>
                  <a:pt x="91460" y="90573"/>
                </a:lnTo>
                <a:lnTo>
                  <a:pt x="88539" y="91326"/>
                </a:lnTo>
                <a:lnTo>
                  <a:pt x="83177" y="94280"/>
                </a:lnTo>
                <a:lnTo>
                  <a:pt x="77059" y="98851"/>
                </a:lnTo>
                <a:lnTo>
                  <a:pt x="74106" y="99476"/>
                </a:lnTo>
                <a:lnTo>
                  <a:pt x="68743" y="99947"/>
                </a:lnTo>
                <a:lnTo>
                  <a:pt x="72301" y="99968"/>
                </a:lnTo>
                <a:lnTo>
                  <a:pt x="74179" y="99177"/>
                </a:lnTo>
                <a:lnTo>
                  <a:pt x="78382" y="96182"/>
                </a:lnTo>
                <a:lnTo>
                  <a:pt x="81419" y="93825"/>
                </a:lnTo>
                <a:lnTo>
                  <a:pt x="86362" y="93274"/>
                </a:lnTo>
                <a:lnTo>
                  <a:pt x="89903" y="93127"/>
                </a:lnTo>
                <a:lnTo>
                  <a:pt x="98070" y="92964"/>
                </a:lnTo>
                <a:lnTo>
                  <a:pt x="137779" y="92835"/>
                </a:lnTo>
                <a:lnTo>
                  <a:pt x="141644" y="93628"/>
                </a:lnTo>
                <a:lnTo>
                  <a:pt x="145013" y="94950"/>
                </a:lnTo>
                <a:lnTo>
                  <a:pt x="148053" y="96626"/>
                </a:lnTo>
                <a:lnTo>
                  <a:pt x="150874" y="98536"/>
                </a:lnTo>
                <a:lnTo>
                  <a:pt x="156125" y="102776"/>
                </a:lnTo>
                <a:lnTo>
                  <a:pt x="161105" y="107306"/>
                </a:lnTo>
                <a:lnTo>
                  <a:pt x="168371" y="114319"/>
                </a:lnTo>
                <a:lnTo>
                  <a:pt x="170769" y="116682"/>
                </a:lnTo>
                <a:lnTo>
                  <a:pt x="172368" y="119051"/>
                </a:lnTo>
                <a:lnTo>
                  <a:pt x="174145" y="123800"/>
                </a:lnTo>
                <a:lnTo>
                  <a:pt x="174935" y="128556"/>
                </a:lnTo>
                <a:lnTo>
                  <a:pt x="175145" y="130936"/>
                </a:lnTo>
                <a:lnTo>
                  <a:pt x="174491" y="134110"/>
                </a:lnTo>
                <a:lnTo>
                  <a:pt x="173262" y="137813"/>
                </a:lnTo>
                <a:lnTo>
                  <a:pt x="171648" y="141870"/>
                </a:lnTo>
                <a:lnTo>
                  <a:pt x="169779" y="145368"/>
                </a:lnTo>
                <a:lnTo>
                  <a:pt x="165586" y="151371"/>
                </a:lnTo>
                <a:lnTo>
                  <a:pt x="161076" y="156685"/>
                </a:lnTo>
                <a:lnTo>
                  <a:pt x="156426" y="161693"/>
                </a:lnTo>
                <a:lnTo>
                  <a:pt x="151714" y="166564"/>
                </a:lnTo>
                <a:lnTo>
                  <a:pt x="148552" y="168975"/>
                </a:lnTo>
                <a:lnTo>
                  <a:pt x="144857" y="171375"/>
                </a:lnTo>
                <a:lnTo>
                  <a:pt x="140806" y="173769"/>
                </a:lnTo>
                <a:lnTo>
                  <a:pt x="137311" y="176159"/>
                </a:lnTo>
                <a:lnTo>
                  <a:pt x="134188" y="178547"/>
                </a:lnTo>
                <a:lnTo>
                  <a:pt x="131311" y="180931"/>
                </a:lnTo>
                <a:lnTo>
                  <a:pt x="126000" y="183581"/>
                </a:lnTo>
                <a:lnTo>
                  <a:pt x="123471" y="184288"/>
                </a:lnTo>
                <a:lnTo>
                  <a:pt x="120199" y="185553"/>
                </a:lnTo>
                <a:lnTo>
                  <a:pt x="116429" y="187190"/>
                </a:lnTo>
                <a:lnTo>
                  <a:pt x="112329" y="189075"/>
                </a:lnTo>
                <a:lnTo>
                  <a:pt x="108802" y="190332"/>
                </a:lnTo>
                <a:lnTo>
                  <a:pt x="105657" y="191170"/>
                </a:lnTo>
                <a:lnTo>
                  <a:pt x="102766" y="191728"/>
                </a:lnTo>
                <a:lnTo>
                  <a:pt x="99251" y="192100"/>
                </a:lnTo>
                <a:lnTo>
                  <a:pt x="95321" y="192349"/>
                </a:lnTo>
                <a:lnTo>
                  <a:pt x="91113" y="192514"/>
                </a:lnTo>
                <a:lnTo>
                  <a:pt x="87514" y="193418"/>
                </a:lnTo>
                <a:lnTo>
                  <a:pt x="84321" y="194815"/>
                </a:lnTo>
                <a:lnTo>
                  <a:pt x="81399" y="196540"/>
                </a:lnTo>
                <a:lnTo>
                  <a:pt x="78657" y="196896"/>
                </a:lnTo>
                <a:lnTo>
                  <a:pt x="76035" y="196339"/>
                </a:lnTo>
                <a:lnTo>
                  <a:pt x="71005" y="194398"/>
                </a:lnTo>
                <a:lnTo>
                  <a:pt x="66124" y="193536"/>
                </a:lnTo>
                <a:lnTo>
                  <a:pt x="61308" y="193152"/>
                </a:lnTo>
                <a:lnTo>
                  <a:pt x="58912" y="193050"/>
                </a:lnTo>
                <a:lnTo>
                  <a:pt x="56522" y="192188"/>
                </a:lnTo>
                <a:lnTo>
                  <a:pt x="51749" y="189113"/>
                </a:lnTo>
                <a:lnTo>
                  <a:pt x="48392" y="186713"/>
                </a:lnTo>
                <a:lnTo>
                  <a:pt x="47920" y="185582"/>
                </a:lnTo>
                <a:lnTo>
                  <a:pt x="47607" y="184034"/>
                </a:lnTo>
                <a:lnTo>
                  <a:pt x="46978" y="1785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846"/>
          <p:cNvSpPr/>
          <p:nvPr/>
        </p:nvSpPr>
        <p:spPr>
          <a:xfrm>
            <a:off x="6636543" y="3122840"/>
            <a:ext cx="228601" cy="162256"/>
          </a:xfrm>
          <a:custGeom>
            <a:avLst/>
            <a:gdLst/>
            <a:ahLst/>
            <a:cxnLst/>
            <a:rect l="0" t="0" r="0" b="0"/>
            <a:pathLst>
              <a:path w="228601" h="162256">
                <a:moveTo>
                  <a:pt x="0" y="27553"/>
                </a:moveTo>
                <a:lnTo>
                  <a:pt x="6151" y="27553"/>
                </a:lnTo>
                <a:lnTo>
                  <a:pt x="6482" y="26760"/>
                </a:lnTo>
                <a:lnTo>
                  <a:pt x="6850" y="23761"/>
                </a:lnTo>
                <a:lnTo>
                  <a:pt x="7742" y="22644"/>
                </a:lnTo>
                <a:lnTo>
                  <a:pt x="9130" y="21899"/>
                </a:lnTo>
                <a:lnTo>
                  <a:pt x="13583" y="20278"/>
                </a:lnTo>
                <a:lnTo>
                  <a:pt x="16993" y="18734"/>
                </a:lnTo>
                <a:lnTo>
                  <a:pt x="20854" y="16911"/>
                </a:lnTo>
                <a:lnTo>
                  <a:pt x="27261" y="14886"/>
                </a:lnTo>
                <a:lnTo>
                  <a:pt x="30080" y="14346"/>
                </a:lnTo>
                <a:lnTo>
                  <a:pt x="35329" y="11629"/>
                </a:lnTo>
                <a:lnTo>
                  <a:pt x="37841" y="9794"/>
                </a:lnTo>
                <a:lnTo>
                  <a:pt x="42747" y="7754"/>
                </a:lnTo>
                <a:lnTo>
                  <a:pt x="47574" y="6847"/>
                </a:lnTo>
                <a:lnTo>
                  <a:pt x="52365" y="6444"/>
                </a:lnTo>
                <a:lnTo>
                  <a:pt x="59257" y="4148"/>
                </a:lnTo>
                <a:lnTo>
                  <a:pt x="63317" y="2425"/>
                </a:lnTo>
                <a:lnTo>
                  <a:pt x="69946" y="510"/>
                </a:lnTo>
                <a:lnTo>
                  <a:pt x="72824" y="0"/>
                </a:lnTo>
                <a:lnTo>
                  <a:pt x="76330" y="453"/>
                </a:lnTo>
                <a:lnTo>
                  <a:pt x="80257" y="1549"/>
                </a:lnTo>
                <a:lnTo>
                  <a:pt x="84460" y="3073"/>
                </a:lnTo>
                <a:lnTo>
                  <a:pt x="88851" y="4090"/>
                </a:lnTo>
                <a:lnTo>
                  <a:pt x="93365" y="4767"/>
                </a:lnTo>
                <a:lnTo>
                  <a:pt x="97962" y="5219"/>
                </a:lnTo>
                <a:lnTo>
                  <a:pt x="101821" y="5520"/>
                </a:lnTo>
                <a:lnTo>
                  <a:pt x="108225" y="5854"/>
                </a:lnTo>
                <a:lnTo>
                  <a:pt x="113717" y="6003"/>
                </a:lnTo>
                <a:lnTo>
                  <a:pt x="116292" y="6043"/>
                </a:lnTo>
                <a:lnTo>
                  <a:pt x="118804" y="6863"/>
                </a:lnTo>
                <a:lnTo>
                  <a:pt x="123710" y="9891"/>
                </a:lnTo>
                <a:lnTo>
                  <a:pt x="128537" y="13883"/>
                </a:lnTo>
                <a:lnTo>
                  <a:pt x="130935" y="16058"/>
                </a:lnTo>
                <a:lnTo>
                  <a:pt x="132534" y="18302"/>
                </a:lnTo>
                <a:lnTo>
                  <a:pt x="134311" y="22912"/>
                </a:lnTo>
                <a:lnTo>
                  <a:pt x="134784" y="26047"/>
                </a:lnTo>
                <a:lnTo>
                  <a:pt x="135101" y="29724"/>
                </a:lnTo>
                <a:lnTo>
                  <a:pt x="135451" y="37249"/>
                </a:lnTo>
                <a:lnTo>
                  <a:pt x="135607" y="43240"/>
                </a:lnTo>
                <a:lnTo>
                  <a:pt x="134855" y="46742"/>
                </a:lnTo>
                <a:lnTo>
                  <a:pt x="133560" y="50665"/>
                </a:lnTo>
                <a:lnTo>
                  <a:pt x="131902" y="54867"/>
                </a:lnTo>
                <a:lnTo>
                  <a:pt x="130004" y="59256"/>
                </a:lnTo>
                <a:lnTo>
                  <a:pt x="125778" y="68366"/>
                </a:lnTo>
                <a:lnTo>
                  <a:pt x="118936" y="82420"/>
                </a:lnTo>
                <a:lnTo>
                  <a:pt x="115803" y="86356"/>
                </a:lnTo>
                <a:lnTo>
                  <a:pt x="112127" y="89774"/>
                </a:lnTo>
                <a:lnTo>
                  <a:pt x="108089" y="92846"/>
                </a:lnTo>
                <a:lnTo>
                  <a:pt x="104604" y="96482"/>
                </a:lnTo>
                <a:lnTo>
                  <a:pt x="101486" y="100493"/>
                </a:lnTo>
                <a:lnTo>
                  <a:pt x="98614" y="104755"/>
                </a:lnTo>
                <a:lnTo>
                  <a:pt x="95905" y="108390"/>
                </a:lnTo>
                <a:lnTo>
                  <a:pt x="93305" y="111607"/>
                </a:lnTo>
                <a:lnTo>
                  <a:pt x="90778" y="114545"/>
                </a:lnTo>
                <a:lnTo>
                  <a:pt x="88300" y="117298"/>
                </a:lnTo>
                <a:lnTo>
                  <a:pt x="83431" y="122473"/>
                </a:lnTo>
                <a:lnTo>
                  <a:pt x="76226" y="129849"/>
                </a:lnTo>
                <a:lnTo>
                  <a:pt x="74630" y="132263"/>
                </a:lnTo>
                <a:lnTo>
                  <a:pt x="72857" y="137062"/>
                </a:lnTo>
                <a:lnTo>
                  <a:pt x="72069" y="141840"/>
                </a:lnTo>
                <a:lnTo>
                  <a:pt x="71718" y="146610"/>
                </a:lnTo>
                <a:lnTo>
                  <a:pt x="71449" y="155723"/>
                </a:lnTo>
                <a:lnTo>
                  <a:pt x="75234" y="159809"/>
                </a:lnTo>
                <a:lnTo>
                  <a:pt x="77143" y="160968"/>
                </a:lnTo>
                <a:lnTo>
                  <a:pt x="81382" y="162255"/>
                </a:lnTo>
                <a:lnTo>
                  <a:pt x="83624" y="161804"/>
                </a:lnTo>
                <a:lnTo>
                  <a:pt x="88231" y="159187"/>
                </a:lnTo>
                <a:lnTo>
                  <a:pt x="95041" y="157495"/>
                </a:lnTo>
                <a:lnTo>
                  <a:pt x="99079" y="157043"/>
                </a:lnTo>
                <a:lnTo>
                  <a:pt x="105684" y="156542"/>
                </a:lnTo>
                <a:lnTo>
                  <a:pt x="108556" y="156408"/>
                </a:lnTo>
                <a:lnTo>
                  <a:pt x="111265" y="155525"/>
                </a:lnTo>
                <a:lnTo>
                  <a:pt x="116391" y="152428"/>
                </a:lnTo>
                <a:lnTo>
                  <a:pt x="120456" y="151284"/>
                </a:lnTo>
                <a:lnTo>
                  <a:pt x="125548" y="150522"/>
                </a:lnTo>
                <a:lnTo>
                  <a:pt x="131324" y="150014"/>
                </a:lnTo>
                <a:lnTo>
                  <a:pt x="135968" y="148881"/>
                </a:lnTo>
                <a:lnTo>
                  <a:pt x="139858" y="147332"/>
                </a:lnTo>
                <a:lnTo>
                  <a:pt x="143246" y="145506"/>
                </a:lnTo>
                <a:lnTo>
                  <a:pt x="147090" y="144288"/>
                </a:lnTo>
                <a:lnTo>
                  <a:pt x="151242" y="143476"/>
                </a:lnTo>
                <a:lnTo>
                  <a:pt x="155597" y="142936"/>
                </a:lnTo>
                <a:lnTo>
                  <a:pt x="160882" y="142575"/>
                </a:lnTo>
                <a:lnTo>
                  <a:pt x="166785" y="142334"/>
                </a:lnTo>
                <a:lnTo>
                  <a:pt x="185787" y="141948"/>
                </a:lnTo>
                <a:lnTo>
                  <a:pt x="228600" y="14185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847"/>
          <p:cNvSpPr/>
          <p:nvPr/>
        </p:nvSpPr>
        <p:spPr>
          <a:xfrm>
            <a:off x="5457825" y="3743325"/>
            <a:ext cx="200026" cy="21432"/>
          </a:xfrm>
          <a:custGeom>
            <a:avLst/>
            <a:gdLst/>
            <a:ahLst/>
            <a:cxnLst/>
            <a:rect l="0" t="0" r="0" b="0"/>
            <a:pathLst>
              <a:path w="200026" h="21432">
                <a:moveTo>
                  <a:pt x="0" y="21431"/>
                </a:moveTo>
                <a:lnTo>
                  <a:pt x="49020" y="21431"/>
                </a:lnTo>
                <a:lnTo>
                  <a:pt x="53317" y="20637"/>
                </a:lnTo>
                <a:lnTo>
                  <a:pt x="57770" y="19314"/>
                </a:lnTo>
                <a:lnTo>
                  <a:pt x="62326" y="17639"/>
                </a:lnTo>
                <a:lnTo>
                  <a:pt x="66950" y="16521"/>
                </a:lnTo>
                <a:lnTo>
                  <a:pt x="71621" y="15776"/>
                </a:lnTo>
                <a:lnTo>
                  <a:pt x="76322" y="15280"/>
                </a:lnTo>
                <a:lnTo>
                  <a:pt x="81044" y="14949"/>
                </a:lnTo>
                <a:lnTo>
                  <a:pt x="85779" y="14728"/>
                </a:lnTo>
                <a:lnTo>
                  <a:pt x="95274" y="14483"/>
                </a:lnTo>
                <a:lnTo>
                  <a:pt x="104785" y="14374"/>
                </a:lnTo>
                <a:lnTo>
                  <a:pt x="109544" y="13551"/>
                </a:lnTo>
                <a:lnTo>
                  <a:pt x="114304" y="12209"/>
                </a:lnTo>
                <a:lnTo>
                  <a:pt x="119065" y="10521"/>
                </a:lnTo>
                <a:lnTo>
                  <a:pt x="124621" y="9395"/>
                </a:lnTo>
                <a:lnTo>
                  <a:pt x="130705" y="8644"/>
                </a:lnTo>
                <a:lnTo>
                  <a:pt x="137143" y="8144"/>
                </a:lnTo>
                <a:lnTo>
                  <a:pt x="143022" y="7810"/>
                </a:lnTo>
                <a:lnTo>
                  <a:pt x="153788" y="7440"/>
                </a:lnTo>
                <a:lnTo>
                  <a:pt x="164982" y="7231"/>
                </a:lnTo>
                <a:lnTo>
                  <a:pt x="168725" y="6408"/>
                </a:lnTo>
                <a:lnTo>
                  <a:pt x="172808" y="5065"/>
                </a:lnTo>
                <a:lnTo>
                  <a:pt x="177118" y="3377"/>
                </a:lnTo>
                <a:lnTo>
                  <a:pt x="181579" y="2251"/>
                </a:lnTo>
                <a:lnTo>
                  <a:pt x="186140" y="1501"/>
                </a:lnTo>
                <a:lnTo>
                  <a:pt x="20002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848"/>
          <p:cNvSpPr/>
          <p:nvPr/>
        </p:nvSpPr>
        <p:spPr>
          <a:xfrm>
            <a:off x="5536406" y="3800475"/>
            <a:ext cx="164307" cy="14262"/>
          </a:xfrm>
          <a:custGeom>
            <a:avLst/>
            <a:gdLst/>
            <a:ahLst/>
            <a:cxnLst/>
            <a:rect l="0" t="0" r="0" b="0"/>
            <a:pathLst>
              <a:path w="164307" h="14262">
                <a:moveTo>
                  <a:pt x="0" y="0"/>
                </a:moveTo>
                <a:lnTo>
                  <a:pt x="0" y="7118"/>
                </a:lnTo>
                <a:lnTo>
                  <a:pt x="58513" y="7143"/>
                </a:lnTo>
                <a:lnTo>
                  <a:pt x="62027" y="7937"/>
                </a:lnTo>
                <a:lnTo>
                  <a:pt x="65958" y="9260"/>
                </a:lnTo>
                <a:lnTo>
                  <a:pt x="70165" y="10936"/>
                </a:lnTo>
                <a:lnTo>
                  <a:pt x="74558" y="12053"/>
                </a:lnTo>
                <a:lnTo>
                  <a:pt x="79074" y="12798"/>
                </a:lnTo>
                <a:lnTo>
                  <a:pt x="83673" y="13294"/>
                </a:lnTo>
                <a:lnTo>
                  <a:pt x="88325" y="13625"/>
                </a:lnTo>
                <a:lnTo>
                  <a:pt x="93015" y="13846"/>
                </a:lnTo>
                <a:lnTo>
                  <a:pt x="102458" y="14091"/>
                </a:lnTo>
                <a:lnTo>
                  <a:pt x="126215" y="14261"/>
                </a:lnTo>
                <a:lnTo>
                  <a:pt x="130181" y="13476"/>
                </a:lnTo>
                <a:lnTo>
                  <a:pt x="133618" y="12159"/>
                </a:lnTo>
                <a:lnTo>
                  <a:pt x="136704" y="10487"/>
                </a:lnTo>
                <a:lnTo>
                  <a:pt x="140349" y="9373"/>
                </a:lnTo>
                <a:lnTo>
                  <a:pt x="144365" y="8629"/>
                </a:lnTo>
                <a:lnTo>
                  <a:pt x="148631" y="8134"/>
                </a:lnTo>
                <a:lnTo>
                  <a:pt x="152268" y="7804"/>
                </a:lnTo>
                <a:lnTo>
                  <a:pt x="155488" y="7584"/>
                </a:lnTo>
                <a:lnTo>
                  <a:pt x="164306" y="71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849"/>
          <p:cNvSpPr/>
          <p:nvPr/>
        </p:nvSpPr>
        <p:spPr>
          <a:xfrm>
            <a:off x="5986462" y="3550446"/>
            <a:ext cx="192882" cy="185309"/>
          </a:xfrm>
          <a:custGeom>
            <a:avLst/>
            <a:gdLst/>
            <a:ahLst/>
            <a:cxnLst/>
            <a:rect l="0" t="0" r="0" b="0"/>
            <a:pathLst>
              <a:path w="192882" h="185309">
                <a:moveTo>
                  <a:pt x="0" y="28572"/>
                </a:moveTo>
                <a:lnTo>
                  <a:pt x="24136" y="4437"/>
                </a:lnTo>
                <a:lnTo>
                  <a:pt x="26409" y="2957"/>
                </a:lnTo>
                <a:lnTo>
                  <a:pt x="31052" y="1313"/>
                </a:lnTo>
                <a:lnTo>
                  <a:pt x="34195" y="874"/>
                </a:lnTo>
                <a:lnTo>
                  <a:pt x="37878" y="582"/>
                </a:lnTo>
                <a:lnTo>
                  <a:pt x="45410" y="257"/>
                </a:lnTo>
                <a:lnTo>
                  <a:pt x="51403" y="113"/>
                </a:lnTo>
                <a:lnTo>
                  <a:pt x="86793" y="0"/>
                </a:lnTo>
                <a:lnTo>
                  <a:pt x="90406" y="793"/>
                </a:lnTo>
                <a:lnTo>
                  <a:pt x="94402" y="2115"/>
                </a:lnTo>
                <a:lnTo>
                  <a:pt x="98653" y="3791"/>
                </a:lnTo>
                <a:lnTo>
                  <a:pt x="102281" y="4907"/>
                </a:lnTo>
                <a:lnTo>
                  <a:pt x="105494" y="5652"/>
                </a:lnTo>
                <a:lnTo>
                  <a:pt x="108429" y="6148"/>
                </a:lnTo>
                <a:lnTo>
                  <a:pt x="113808" y="8816"/>
                </a:lnTo>
                <a:lnTo>
                  <a:pt x="118844" y="12648"/>
                </a:lnTo>
                <a:lnTo>
                  <a:pt x="123728" y="16997"/>
                </a:lnTo>
                <a:lnTo>
                  <a:pt x="125348" y="19268"/>
                </a:lnTo>
                <a:lnTo>
                  <a:pt x="127148" y="23908"/>
                </a:lnTo>
                <a:lnTo>
                  <a:pt x="128421" y="27050"/>
                </a:lnTo>
                <a:lnTo>
                  <a:pt x="130064" y="30733"/>
                </a:lnTo>
                <a:lnTo>
                  <a:pt x="131953" y="34775"/>
                </a:lnTo>
                <a:lnTo>
                  <a:pt x="133213" y="39057"/>
                </a:lnTo>
                <a:lnTo>
                  <a:pt x="134052" y="43500"/>
                </a:lnTo>
                <a:lnTo>
                  <a:pt x="134612" y="48049"/>
                </a:lnTo>
                <a:lnTo>
                  <a:pt x="134985" y="52669"/>
                </a:lnTo>
                <a:lnTo>
                  <a:pt x="135234" y="57337"/>
                </a:lnTo>
                <a:lnTo>
                  <a:pt x="135510" y="66757"/>
                </a:lnTo>
                <a:lnTo>
                  <a:pt x="135633" y="76235"/>
                </a:lnTo>
                <a:lnTo>
                  <a:pt x="134872" y="80191"/>
                </a:lnTo>
                <a:lnTo>
                  <a:pt x="133571" y="83622"/>
                </a:lnTo>
                <a:lnTo>
                  <a:pt x="130008" y="90345"/>
                </a:lnTo>
                <a:lnTo>
                  <a:pt x="125780" y="98625"/>
                </a:lnTo>
                <a:lnTo>
                  <a:pt x="123541" y="103849"/>
                </a:lnTo>
                <a:lnTo>
                  <a:pt x="121254" y="109713"/>
                </a:lnTo>
                <a:lnTo>
                  <a:pt x="118936" y="116004"/>
                </a:lnTo>
                <a:lnTo>
                  <a:pt x="116597" y="121785"/>
                </a:lnTo>
                <a:lnTo>
                  <a:pt x="114244" y="127227"/>
                </a:lnTo>
                <a:lnTo>
                  <a:pt x="111882" y="132442"/>
                </a:lnTo>
                <a:lnTo>
                  <a:pt x="108719" y="136712"/>
                </a:lnTo>
                <a:lnTo>
                  <a:pt x="105023" y="140353"/>
                </a:lnTo>
                <a:lnTo>
                  <a:pt x="100972" y="143574"/>
                </a:lnTo>
                <a:lnTo>
                  <a:pt x="97477" y="147309"/>
                </a:lnTo>
                <a:lnTo>
                  <a:pt x="94354" y="151386"/>
                </a:lnTo>
                <a:lnTo>
                  <a:pt x="91477" y="155692"/>
                </a:lnTo>
                <a:lnTo>
                  <a:pt x="88766" y="159357"/>
                </a:lnTo>
                <a:lnTo>
                  <a:pt x="86165" y="162593"/>
                </a:lnTo>
                <a:lnTo>
                  <a:pt x="83637" y="165545"/>
                </a:lnTo>
                <a:lnTo>
                  <a:pt x="80364" y="168306"/>
                </a:lnTo>
                <a:lnTo>
                  <a:pt x="76595" y="170941"/>
                </a:lnTo>
                <a:lnTo>
                  <a:pt x="72494" y="173491"/>
                </a:lnTo>
                <a:lnTo>
                  <a:pt x="68967" y="175985"/>
                </a:lnTo>
                <a:lnTo>
                  <a:pt x="65822" y="178441"/>
                </a:lnTo>
                <a:lnTo>
                  <a:pt x="62931" y="180872"/>
                </a:lnTo>
                <a:lnTo>
                  <a:pt x="59417" y="182493"/>
                </a:lnTo>
                <a:lnTo>
                  <a:pt x="55486" y="183574"/>
                </a:lnTo>
                <a:lnTo>
                  <a:pt x="51278" y="184294"/>
                </a:lnTo>
                <a:lnTo>
                  <a:pt x="47679" y="184774"/>
                </a:lnTo>
                <a:lnTo>
                  <a:pt x="44486" y="185094"/>
                </a:lnTo>
                <a:lnTo>
                  <a:pt x="41564" y="185308"/>
                </a:lnTo>
                <a:lnTo>
                  <a:pt x="38822" y="184657"/>
                </a:lnTo>
                <a:lnTo>
                  <a:pt x="33658" y="181816"/>
                </a:lnTo>
                <a:lnTo>
                  <a:pt x="28718" y="180024"/>
                </a:lnTo>
                <a:lnTo>
                  <a:pt x="26289" y="179546"/>
                </a:lnTo>
                <a:lnTo>
                  <a:pt x="21473" y="176899"/>
                </a:lnTo>
                <a:lnTo>
                  <a:pt x="19078" y="175082"/>
                </a:lnTo>
                <a:lnTo>
                  <a:pt x="17481" y="173077"/>
                </a:lnTo>
                <a:lnTo>
                  <a:pt x="16416" y="170946"/>
                </a:lnTo>
                <a:lnTo>
                  <a:pt x="14708" y="165615"/>
                </a:lnTo>
                <a:lnTo>
                  <a:pt x="14475" y="160654"/>
                </a:lnTo>
                <a:lnTo>
                  <a:pt x="14312" y="145714"/>
                </a:lnTo>
                <a:lnTo>
                  <a:pt x="14298" y="140695"/>
                </a:lnTo>
                <a:lnTo>
                  <a:pt x="15882" y="138246"/>
                </a:lnTo>
                <a:lnTo>
                  <a:pt x="21875" y="133408"/>
                </a:lnTo>
                <a:lnTo>
                  <a:pt x="27714" y="128612"/>
                </a:lnTo>
                <a:lnTo>
                  <a:pt x="32955" y="123834"/>
                </a:lnTo>
                <a:lnTo>
                  <a:pt x="37930" y="119065"/>
                </a:lnTo>
                <a:lnTo>
                  <a:pt x="41161" y="117476"/>
                </a:lnTo>
                <a:lnTo>
                  <a:pt x="44903" y="116417"/>
                </a:lnTo>
                <a:lnTo>
                  <a:pt x="48985" y="115710"/>
                </a:lnTo>
                <a:lnTo>
                  <a:pt x="53295" y="114445"/>
                </a:lnTo>
                <a:lnTo>
                  <a:pt x="57755" y="112809"/>
                </a:lnTo>
                <a:lnTo>
                  <a:pt x="62316" y="110924"/>
                </a:lnTo>
                <a:lnTo>
                  <a:pt x="66944" y="109667"/>
                </a:lnTo>
                <a:lnTo>
                  <a:pt x="71617" y="108829"/>
                </a:lnTo>
                <a:lnTo>
                  <a:pt x="76320" y="108270"/>
                </a:lnTo>
                <a:lnTo>
                  <a:pt x="81042" y="107898"/>
                </a:lnTo>
                <a:lnTo>
                  <a:pt x="85778" y="107650"/>
                </a:lnTo>
                <a:lnTo>
                  <a:pt x="95274" y="107374"/>
                </a:lnTo>
                <a:lnTo>
                  <a:pt x="115273" y="107183"/>
                </a:lnTo>
                <a:lnTo>
                  <a:pt x="118918" y="107967"/>
                </a:lnTo>
                <a:lnTo>
                  <a:pt x="122935" y="109283"/>
                </a:lnTo>
                <a:lnTo>
                  <a:pt x="127200" y="110955"/>
                </a:lnTo>
                <a:lnTo>
                  <a:pt x="130838" y="112069"/>
                </a:lnTo>
                <a:lnTo>
                  <a:pt x="134057" y="112812"/>
                </a:lnTo>
                <a:lnTo>
                  <a:pt x="136996" y="113307"/>
                </a:lnTo>
                <a:lnTo>
                  <a:pt x="140543" y="114431"/>
                </a:lnTo>
                <a:lnTo>
                  <a:pt x="144496" y="115974"/>
                </a:lnTo>
                <a:lnTo>
                  <a:pt x="148718" y="117796"/>
                </a:lnTo>
                <a:lnTo>
                  <a:pt x="151533" y="119805"/>
                </a:lnTo>
                <a:lnTo>
                  <a:pt x="153409" y="121937"/>
                </a:lnTo>
                <a:lnTo>
                  <a:pt x="156288" y="126424"/>
                </a:lnTo>
                <a:lnTo>
                  <a:pt x="160213" y="131064"/>
                </a:lnTo>
                <a:lnTo>
                  <a:pt x="164604" y="135772"/>
                </a:lnTo>
                <a:lnTo>
                  <a:pt x="173891" y="145262"/>
                </a:lnTo>
                <a:lnTo>
                  <a:pt x="176252" y="146847"/>
                </a:lnTo>
                <a:lnTo>
                  <a:pt x="180993" y="148608"/>
                </a:lnTo>
                <a:lnTo>
                  <a:pt x="182574" y="149871"/>
                </a:lnTo>
                <a:lnTo>
                  <a:pt x="183629" y="151507"/>
                </a:lnTo>
                <a:lnTo>
                  <a:pt x="184332" y="153391"/>
                </a:lnTo>
                <a:lnTo>
                  <a:pt x="185594" y="154648"/>
                </a:lnTo>
                <a:lnTo>
                  <a:pt x="187230" y="155485"/>
                </a:lnTo>
                <a:lnTo>
                  <a:pt x="192881" y="1571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850"/>
          <p:cNvSpPr/>
          <p:nvPr/>
        </p:nvSpPr>
        <p:spPr>
          <a:xfrm>
            <a:off x="6265071" y="3507581"/>
            <a:ext cx="135730" cy="92870"/>
          </a:xfrm>
          <a:custGeom>
            <a:avLst/>
            <a:gdLst/>
            <a:ahLst/>
            <a:cxnLst/>
            <a:rect l="0" t="0" r="0" b="0"/>
            <a:pathLst>
              <a:path w="135730" h="92870">
                <a:moveTo>
                  <a:pt x="7141" y="0"/>
                </a:moveTo>
                <a:lnTo>
                  <a:pt x="7141" y="41896"/>
                </a:lnTo>
                <a:lnTo>
                  <a:pt x="6347" y="45393"/>
                </a:lnTo>
                <a:lnTo>
                  <a:pt x="5024" y="48518"/>
                </a:lnTo>
                <a:lnTo>
                  <a:pt x="3349" y="51395"/>
                </a:lnTo>
                <a:lnTo>
                  <a:pt x="2231" y="54107"/>
                </a:lnTo>
                <a:lnTo>
                  <a:pt x="1487" y="56709"/>
                </a:lnTo>
                <a:lnTo>
                  <a:pt x="990" y="59237"/>
                </a:lnTo>
                <a:lnTo>
                  <a:pt x="659" y="61717"/>
                </a:lnTo>
                <a:lnTo>
                  <a:pt x="438" y="64163"/>
                </a:lnTo>
                <a:lnTo>
                  <a:pt x="84" y="70001"/>
                </a:lnTo>
                <a:lnTo>
                  <a:pt x="36" y="72915"/>
                </a:lnTo>
                <a:lnTo>
                  <a:pt x="0" y="82042"/>
                </a:lnTo>
                <a:lnTo>
                  <a:pt x="793" y="83269"/>
                </a:lnTo>
                <a:lnTo>
                  <a:pt x="2115" y="84088"/>
                </a:lnTo>
                <a:lnTo>
                  <a:pt x="6148" y="85402"/>
                </a:lnTo>
                <a:lnTo>
                  <a:pt x="8816" y="85581"/>
                </a:lnTo>
                <a:lnTo>
                  <a:pt x="12648" y="85661"/>
                </a:lnTo>
                <a:lnTo>
                  <a:pt x="93934" y="85725"/>
                </a:lnTo>
                <a:lnTo>
                  <a:pt x="96753" y="86519"/>
                </a:lnTo>
                <a:lnTo>
                  <a:pt x="99426" y="87842"/>
                </a:lnTo>
                <a:lnTo>
                  <a:pt x="102002" y="89517"/>
                </a:lnTo>
                <a:lnTo>
                  <a:pt x="105306" y="90635"/>
                </a:lnTo>
                <a:lnTo>
                  <a:pt x="109097" y="91379"/>
                </a:lnTo>
                <a:lnTo>
                  <a:pt x="113212" y="91876"/>
                </a:lnTo>
                <a:lnTo>
                  <a:pt x="116749" y="92207"/>
                </a:lnTo>
                <a:lnTo>
                  <a:pt x="119900" y="92427"/>
                </a:lnTo>
                <a:lnTo>
                  <a:pt x="122795" y="92574"/>
                </a:lnTo>
                <a:lnTo>
                  <a:pt x="128128" y="92738"/>
                </a:lnTo>
                <a:lnTo>
                  <a:pt x="135729" y="928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851"/>
          <p:cNvSpPr/>
          <p:nvPr/>
        </p:nvSpPr>
        <p:spPr>
          <a:xfrm>
            <a:off x="6386538" y="3471949"/>
            <a:ext cx="14263" cy="242802"/>
          </a:xfrm>
          <a:custGeom>
            <a:avLst/>
            <a:gdLst/>
            <a:ahLst/>
            <a:cxnLst/>
            <a:rect l="0" t="0" r="0" b="0"/>
            <a:pathLst>
              <a:path w="14263" h="242802">
                <a:moveTo>
                  <a:pt x="14262" y="7057"/>
                </a:moveTo>
                <a:lnTo>
                  <a:pt x="7205" y="0"/>
                </a:lnTo>
                <a:lnTo>
                  <a:pt x="7135" y="5634"/>
                </a:lnTo>
                <a:lnTo>
                  <a:pt x="7118" y="69007"/>
                </a:lnTo>
                <a:lnTo>
                  <a:pt x="6324" y="74551"/>
                </a:lnTo>
                <a:lnTo>
                  <a:pt x="5001" y="80628"/>
                </a:lnTo>
                <a:lnTo>
                  <a:pt x="3326" y="87060"/>
                </a:lnTo>
                <a:lnTo>
                  <a:pt x="2208" y="93730"/>
                </a:lnTo>
                <a:lnTo>
                  <a:pt x="1463" y="100558"/>
                </a:lnTo>
                <a:lnTo>
                  <a:pt x="967" y="107491"/>
                </a:lnTo>
                <a:lnTo>
                  <a:pt x="636" y="114494"/>
                </a:lnTo>
                <a:lnTo>
                  <a:pt x="268" y="128625"/>
                </a:lnTo>
                <a:lnTo>
                  <a:pt x="0" y="167581"/>
                </a:lnTo>
                <a:lnTo>
                  <a:pt x="785" y="173605"/>
                </a:lnTo>
                <a:lnTo>
                  <a:pt x="2102" y="180001"/>
                </a:lnTo>
                <a:lnTo>
                  <a:pt x="3774" y="186647"/>
                </a:lnTo>
                <a:lnTo>
                  <a:pt x="4889" y="192665"/>
                </a:lnTo>
                <a:lnTo>
                  <a:pt x="5632" y="198264"/>
                </a:lnTo>
                <a:lnTo>
                  <a:pt x="6127" y="203584"/>
                </a:lnTo>
                <a:lnTo>
                  <a:pt x="6457" y="207925"/>
                </a:lnTo>
                <a:lnTo>
                  <a:pt x="6824" y="214865"/>
                </a:lnTo>
                <a:lnTo>
                  <a:pt x="6988" y="220595"/>
                </a:lnTo>
                <a:lnTo>
                  <a:pt x="7101" y="233174"/>
                </a:lnTo>
                <a:lnTo>
                  <a:pt x="7118" y="24280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852"/>
          <p:cNvSpPr/>
          <p:nvPr/>
        </p:nvSpPr>
        <p:spPr>
          <a:xfrm>
            <a:off x="6000750" y="3771900"/>
            <a:ext cx="457201" cy="42863"/>
          </a:xfrm>
          <a:custGeom>
            <a:avLst/>
            <a:gdLst/>
            <a:ahLst/>
            <a:cxnLst/>
            <a:rect l="0" t="0" r="0" b="0"/>
            <a:pathLst>
              <a:path w="457201" h="42863">
                <a:moveTo>
                  <a:pt x="0" y="42862"/>
                </a:moveTo>
                <a:lnTo>
                  <a:pt x="3792" y="42862"/>
                </a:lnTo>
                <a:lnTo>
                  <a:pt x="5703" y="42068"/>
                </a:lnTo>
                <a:lnTo>
                  <a:pt x="7770" y="40745"/>
                </a:lnTo>
                <a:lnTo>
                  <a:pt x="9942" y="39070"/>
                </a:lnTo>
                <a:lnTo>
                  <a:pt x="12978" y="37952"/>
                </a:lnTo>
                <a:lnTo>
                  <a:pt x="20584" y="36711"/>
                </a:lnTo>
                <a:lnTo>
                  <a:pt x="33792" y="36012"/>
                </a:lnTo>
                <a:lnTo>
                  <a:pt x="51552" y="35805"/>
                </a:lnTo>
                <a:lnTo>
                  <a:pt x="58180" y="34983"/>
                </a:lnTo>
                <a:lnTo>
                  <a:pt x="64980" y="33640"/>
                </a:lnTo>
                <a:lnTo>
                  <a:pt x="71895" y="31952"/>
                </a:lnTo>
                <a:lnTo>
                  <a:pt x="78887" y="30826"/>
                </a:lnTo>
                <a:lnTo>
                  <a:pt x="93004" y="29575"/>
                </a:lnTo>
                <a:lnTo>
                  <a:pt x="100896" y="28448"/>
                </a:lnTo>
                <a:lnTo>
                  <a:pt x="109333" y="26903"/>
                </a:lnTo>
                <a:lnTo>
                  <a:pt x="118132" y="25079"/>
                </a:lnTo>
                <a:lnTo>
                  <a:pt x="126379" y="23863"/>
                </a:lnTo>
                <a:lnTo>
                  <a:pt x="134259" y="23052"/>
                </a:lnTo>
                <a:lnTo>
                  <a:pt x="141894" y="22512"/>
                </a:lnTo>
                <a:lnTo>
                  <a:pt x="150952" y="21357"/>
                </a:lnTo>
                <a:lnTo>
                  <a:pt x="160959" y="19794"/>
                </a:lnTo>
                <a:lnTo>
                  <a:pt x="171600" y="17959"/>
                </a:lnTo>
                <a:lnTo>
                  <a:pt x="181869" y="16735"/>
                </a:lnTo>
                <a:lnTo>
                  <a:pt x="191889" y="15919"/>
                </a:lnTo>
                <a:lnTo>
                  <a:pt x="201745" y="15375"/>
                </a:lnTo>
                <a:lnTo>
                  <a:pt x="221162" y="14771"/>
                </a:lnTo>
                <a:lnTo>
                  <a:pt x="259498" y="14382"/>
                </a:lnTo>
                <a:lnTo>
                  <a:pt x="269042" y="13557"/>
                </a:lnTo>
                <a:lnTo>
                  <a:pt x="278580" y="12213"/>
                </a:lnTo>
                <a:lnTo>
                  <a:pt x="288114" y="10523"/>
                </a:lnTo>
                <a:lnTo>
                  <a:pt x="297645" y="9396"/>
                </a:lnTo>
                <a:lnTo>
                  <a:pt x="307173" y="8645"/>
                </a:lnTo>
                <a:lnTo>
                  <a:pt x="316701" y="8145"/>
                </a:lnTo>
                <a:lnTo>
                  <a:pt x="333637" y="7589"/>
                </a:lnTo>
                <a:lnTo>
                  <a:pt x="341487" y="7440"/>
                </a:lnTo>
                <a:lnTo>
                  <a:pt x="349896" y="6548"/>
                </a:lnTo>
                <a:lnTo>
                  <a:pt x="358676" y="5158"/>
                </a:lnTo>
                <a:lnTo>
                  <a:pt x="367705" y="3439"/>
                </a:lnTo>
                <a:lnTo>
                  <a:pt x="376105" y="2292"/>
                </a:lnTo>
                <a:lnTo>
                  <a:pt x="384087" y="1528"/>
                </a:lnTo>
                <a:lnTo>
                  <a:pt x="391789" y="1018"/>
                </a:lnTo>
                <a:lnTo>
                  <a:pt x="399305" y="679"/>
                </a:lnTo>
                <a:lnTo>
                  <a:pt x="414006" y="302"/>
                </a:lnTo>
                <a:lnTo>
                  <a:pt x="45720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853"/>
          <p:cNvSpPr/>
          <p:nvPr/>
        </p:nvSpPr>
        <p:spPr>
          <a:xfrm>
            <a:off x="5979318" y="3915891"/>
            <a:ext cx="185405" cy="240652"/>
          </a:xfrm>
          <a:custGeom>
            <a:avLst/>
            <a:gdLst/>
            <a:ahLst/>
            <a:cxnLst/>
            <a:rect l="0" t="0" r="0" b="0"/>
            <a:pathLst>
              <a:path w="185405" h="240652">
                <a:moveTo>
                  <a:pt x="28575" y="48890"/>
                </a:moveTo>
                <a:lnTo>
                  <a:pt x="28575" y="38947"/>
                </a:lnTo>
                <a:lnTo>
                  <a:pt x="29369" y="37499"/>
                </a:lnTo>
                <a:lnTo>
                  <a:pt x="30692" y="36534"/>
                </a:lnTo>
                <a:lnTo>
                  <a:pt x="32368" y="35889"/>
                </a:lnTo>
                <a:lnTo>
                  <a:pt x="36346" y="33058"/>
                </a:lnTo>
                <a:lnTo>
                  <a:pt x="41554" y="29153"/>
                </a:lnTo>
                <a:lnTo>
                  <a:pt x="45165" y="27001"/>
                </a:lnTo>
                <a:lnTo>
                  <a:pt x="49160" y="24772"/>
                </a:lnTo>
                <a:lnTo>
                  <a:pt x="57833" y="20179"/>
                </a:lnTo>
                <a:lnTo>
                  <a:pt x="62368" y="17843"/>
                </a:lnTo>
                <a:lnTo>
                  <a:pt x="66185" y="15492"/>
                </a:lnTo>
                <a:lnTo>
                  <a:pt x="69523" y="13131"/>
                </a:lnTo>
                <a:lnTo>
                  <a:pt x="72543" y="10763"/>
                </a:lnTo>
                <a:lnTo>
                  <a:pt x="76143" y="9184"/>
                </a:lnTo>
                <a:lnTo>
                  <a:pt x="80131" y="8132"/>
                </a:lnTo>
                <a:lnTo>
                  <a:pt x="84377" y="7430"/>
                </a:lnTo>
                <a:lnTo>
                  <a:pt x="88795" y="6169"/>
                </a:lnTo>
                <a:lnTo>
                  <a:pt x="93328" y="4534"/>
                </a:lnTo>
                <a:lnTo>
                  <a:pt x="97938" y="2651"/>
                </a:lnTo>
                <a:lnTo>
                  <a:pt x="102598" y="1395"/>
                </a:lnTo>
                <a:lnTo>
                  <a:pt x="107293" y="558"/>
                </a:lnTo>
                <a:lnTo>
                  <a:pt x="112010" y="0"/>
                </a:lnTo>
                <a:lnTo>
                  <a:pt x="115948" y="421"/>
                </a:lnTo>
                <a:lnTo>
                  <a:pt x="119368" y="1496"/>
                </a:lnTo>
                <a:lnTo>
                  <a:pt x="122441" y="3007"/>
                </a:lnTo>
                <a:lnTo>
                  <a:pt x="127973" y="4685"/>
                </a:lnTo>
                <a:lnTo>
                  <a:pt x="130559" y="5132"/>
                </a:lnTo>
                <a:lnTo>
                  <a:pt x="135549" y="7746"/>
                </a:lnTo>
                <a:lnTo>
                  <a:pt x="137991" y="9555"/>
                </a:lnTo>
                <a:lnTo>
                  <a:pt x="139620" y="11554"/>
                </a:lnTo>
                <a:lnTo>
                  <a:pt x="140705" y="13680"/>
                </a:lnTo>
                <a:lnTo>
                  <a:pt x="141911" y="18160"/>
                </a:lnTo>
                <a:lnTo>
                  <a:pt x="142590" y="25144"/>
                </a:lnTo>
                <a:lnTo>
                  <a:pt x="142749" y="29870"/>
                </a:lnTo>
                <a:lnTo>
                  <a:pt x="140702" y="36732"/>
                </a:lnTo>
                <a:lnTo>
                  <a:pt x="139045" y="40784"/>
                </a:lnTo>
                <a:lnTo>
                  <a:pt x="137147" y="45074"/>
                </a:lnTo>
                <a:lnTo>
                  <a:pt x="132921" y="54073"/>
                </a:lnTo>
                <a:lnTo>
                  <a:pt x="128397" y="61248"/>
                </a:lnTo>
                <a:lnTo>
                  <a:pt x="123740" y="67082"/>
                </a:lnTo>
                <a:lnTo>
                  <a:pt x="119025" y="72321"/>
                </a:lnTo>
                <a:lnTo>
                  <a:pt x="115863" y="74829"/>
                </a:lnTo>
                <a:lnTo>
                  <a:pt x="112167" y="77296"/>
                </a:lnTo>
                <a:lnTo>
                  <a:pt x="108116" y="79733"/>
                </a:lnTo>
                <a:lnTo>
                  <a:pt x="104621" y="82152"/>
                </a:lnTo>
                <a:lnTo>
                  <a:pt x="101498" y="84559"/>
                </a:lnTo>
                <a:lnTo>
                  <a:pt x="92914" y="91715"/>
                </a:lnTo>
                <a:lnTo>
                  <a:pt x="92873" y="85598"/>
                </a:lnTo>
                <a:lnTo>
                  <a:pt x="93665" y="85269"/>
                </a:lnTo>
                <a:lnTo>
                  <a:pt x="98573" y="84804"/>
                </a:lnTo>
                <a:lnTo>
                  <a:pt x="102813" y="84695"/>
                </a:lnTo>
                <a:lnTo>
                  <a:pt x="105848" y="83872"/>
                </a:lnTo>
                <a:lnTo>
                  <a:pt x="109459" y="82530"/>
                </a:lnTo>
                <a:lnTo>
                  <a:pt x="113454" y="80842"/>
                </a:lnTo>
                <a:lnTo>
                  <a:pt x="116911" y="79717"/>
                </a:lnTo>
                <a:lnTo>
                  <a:pt x="120010" y="78965"/>
                </a:lnTo>
                <a:lnTo>
                  <a:pt x="122869" y="78465"/>
                </a:lnTo>
                <a:lnTo>
                  <a:pt x="126363" y="78926"/>
                </a:lnTo>
                <a:lnTo>
                  <a:pt x="130280" y="80026"/>
                </a:lnTo>
                <a:lnTo>
                  <a:pt x="134478" y="81554"/>
                </a:lnTo>
                <a:lnTo>
                  <a:pt x="138071" y="82572"/>
                </a:lnTo>
                <a:lnTo>
                  <a:pt x="141260" y="83251"/>
                </a:lnTo>
                <a:lnTo>
                  <a:pt x="144180" y="83703"/>
                </a:lnTo>
                <a:lnTo>
                  <a:pt x="147714" y="84799"/>
                </a:lnTo>
                <a:lnTo>
                  <a:pt x="151657" y="86323"/>
                </a:lnTo>
                <a:lnTo>
                  <a:pt x="155873" y="88132"/>
                </a:lnTo>
                <a:lnTo>
                  <a:pt x="159479" y="90133"/>
                </a:lnTo>
                <a:lnTo>
                  <a:pt x="162675" y="92260"/>
                </a:lnTo>
                <a:lnTo>
                  <a:pt x="168344" y="96741"/>
                </a:lnTo>
                <a:lnTo>
                  <a:pt x="173509" y="101378"/>
                </a:lnTo>
                <a:lnTo>
                  <a:pt x="175204" y="103725"/>
                </a:lnTo>
                <a:lnTo>
                  <a:pt x="178384" y="110822"/>
                </a:lnTo>
                <a:lnTo>
                  <a:pt x="181940" y="115574"/>
                </a:lnTo>
                <a:lnTo>
                  <a:pt x="183206" y="118746"/>
                </a:lnTo>
                <a:lnTo>
                  <a:pt x="184050" y="122448"/>
                </a:lnTo>
                <a:lnTo>
                  <a:pt x="184612" y="126504"/>
                </a:lnTo>
                <a:lnTo>
                  <a:pt x="185238" y="133126"/>
                </a:lnTo>
                <a:lnTo>
                  <a:pt x="185404" y="136004"/>
                </a:lnTo>
                <a:lnTo>
                  <a:pt x="183473" y="143434"/>
                </a:lnTo>
                <a:lnTo>
                  <a:pt x="181847" y="147638"/>
                </a:lnTo>
                <a:lnTo>
                  <a:pt x="179969" y="152028"/>
                </a:lnTo>
                <a:lnTo>
                  <a:pt x="175765" y="161139"/>
                </a:lnTo>
                <a:lnTo>
                  <a:pt x="168936" y="175194"/>
                </a:lnTo>
                <a:lnTo>
                  <a:pt x="165806" y="179924"/>
                </a:lnTo>
                <a:lnTo>
                  <a:pt x="162131" y="184664"/>
                </a:lnTo>
                <a:lnTo>
                  <a:pt x="158094" y="189413"/>
                </a:lnTo>
                <a:lnTo>
                  <a:pt x="153815" y="194165"/>
                </a:lnTo>
                <a:lnTo>
                  <a:pt x="144827" y="203680"/>
                </a:lnTo>
                <a:lnTo>
                  <a:pt x="134634" y="214169"/>
                </a:lnTo>
                <a:lnTo>
                  <a:pt x="130238" y="217019"/>
                </a:lnTo>
                <a:lnTo>
                  <a:pt x="124925" y="219713"/>
                </a:lnTo>
                <a:lnTo>
                  <a:pt x="119002" y="222304"/>
                </a:lnTo>
                <a:lnTo>
                  <a:pt x="114260" y="224824"/>
                </a:lnTo>
                <a:lnTo>
                  <a:pt x="110304" y="227298"/>
                </a:lnTo>
                <a:lnTo>
                  <a:pt x="106874" y="229741"/>
                </a:lnTo>
                <a:lnTo>
                  <a:pt x="102999" y="231370"/>
                </a:lnTo>
                <a:lnTo>
                  <a:pt x="98829" y="232456"/>
                </a:lnTo>
                <a:lnTo>
                  <a:pt x="94461" y="233180"/>
                </a:lnTo>
                <a:lnTo>
                  <a:pt x="89961" y="234456"/>
                </a:lnTo>
                <a:lnTo>
                  <a:pt x="85375" y="236100"/>
                </a:lnTo>
                <a:lnTo>
                  <a:pt x="80729" y="237991"/>
                </a:lnTo>
                <a:lnTo>
                  <a:pt x="76044" y="239251"/>
                </a:lnTo>
                <a:lnTo>
                  <a:pt x="71334" y="240091"/>
                </a:lnTo>
                <a:lnTo>
                  <a:pt x="66606" y="240651"/>
                </a:lnTo>
                <a:lnTo>
                  <a:pt x="62660" y="240230"/>
                </a:lnTo>
                <a:lnTo>
                  <a:pt x="59236" y="239156"/>
                </a:lnTo>
                <a:lnTo>
                  <a:pt x="56160" y="237647"/>
                </a:lnTo>
                <a:lnTo>
                  <a:pt x="52521" y="236640"/>
                </a:lnTo>
                <a:lnTo>
                  <a:pt x="48508" y="235969"/>
                </a:lnTo>
                <a:lnTo>
                  <a:pt x="44245" y="235522"/>
                </a:lnTo>
                <a:lnTo>
                  <a:pt x="40609" y="235224"/>
                </a:lnTo>
                <a:lnTo>
                  <a:pt x="37392" y="235025"/>
                </a:lnTo>
                <a:lnTo>
                  <a:pt x="34453" y="234892"/>
                </a:lnTo>
                <a:lnTo>
                  <a:pt x="30906" y="234010"/>
                </a:lnTo>
                <a:lnTo>
                  <a:pt x="26954" y="232629"/>
                </a:lnTo>
                <a:lnTo>
                  <a:pt x="16790" y="228500"/>
                </a:lnTo>
                <a:lnTo>
                  <a:pt x="11237" y="227784"/>
                </a:lnTo>
                <a:lnTo>
                  <a:pt x="8357" y="227573"/>
                </a:lnTo>
                <a:lnTo>
                  <a:pt x="3711" y="223717"/>
                </a:lnTo>
                <a:lnTo>
                  <a:pt x="0" y="2203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854"/>
          <p:cNvSpPr/>
          <p:nvPr/>
        </p:nvSpPr>
        <p:spPr>
          <a:xfrm>
            <a:off x="6215062" y="3900490"/>
            <a:ext cx="200026" cy="221454"/>
          </a:xfrm>
          <a:custGeom>
            <a:avLst/>
            <a:gdLst/>
            <a:ahLst/>
            <a:cxnLst/>
            <a:rect l="0" t="0" r="0" b="0"/>
            <a:pathLst>
              <a:path w="200026" h="221454">
                <a:moveTo>
                  <a:pt x="0" y="21428"/>
                </a:moveTo>
                <a:lnTo>
                  <a:pt x="0" y="15277"/>
                </a:lnTo>
                <a:lnTo>
                  <a:pt x="794" y="14946"/>
                </a:lnTo>
                <a:lnTo>
                  <a:pt x="3792" y="14579"/>
                </a:lnTo>
                <a:lnTo>
                  <a:pt x="5703" y="13687"/>
                </a:lnTo>
                <a:lnTo>
                  <a:pt x="9943" y="10579"/>
                </a:lnTo>
                <a:lnTo>
                  <a:pt x="12185" y="9433"/>
                </a:lnTo>
                <a:lnTo>
                  <a:pt x="16793" y="8160"/>
                </a:lnTo>
                <a:lnTo>
                  <a:pt x="19927" y="7026"/>
                </a:lnTo>
                <a:lnTo>
                  <a:pt x="23603" y="5477"/>
                </a:lnTo>
                <a:lnTo>
                  <a:pt x="27642" y="3650"/>
                </a:lnTo>
                <a:lnTo>
                  <a:pt x="31128" y="2433"/>
                </a:lnTo>
                <a:lnTo>
                  <a:pt x="37118" y="1079"/>
                </a:lnTo>
                <a:lnTo>
                  <a:pt x="40620" y="719"/>
                </a:lnTo>
                <a:lnTo>
                  <a:pt x="44543" y="478"/>
                </a:lnTo>
                <a:lnTo>
                  <a:pt x="52341" y="211"/>
                </a:lnTo>
                <a:lnTo>
                  <a:pt x="61987" y="60"/>
                </a:lnTo>
                <a:lnTo>
                  <a:pt x="91577" y="0"/>
                </a:lnTo>
                <a:lnTo>
                  <a:pt x="95182" y="792"/>
                </a:lnTo>
                <a:lnTo>
                  <a:pt x="101305" y="3790"/>
                </a:lnTo>
                <a:lnTo>
                  <a:pt x="105423" y="6148"/>
                </a:lnTo>
                <a:lnTo>
                  <a:pt x="110435" y="10639"/>
                </a:lnTo>
                <a:lnTo>
                  <a:pt x="116947" y="16997"/>
                </a:lnTo>
                <a:lnTo>
                  <a:pt x="118446" y="19268"/>
                </a:lnTo>
                <a:lnTo>
                  <a:pt x="120112" y="23908"/>
                </a:lnTo>
                <a:lnTo>
                  <a:pt x="120852" y="28615"/>
                </a:lnTo>
                <a:lnTo>
                  <a:pt x="121049" y="30982"/>
                </a:lnTo>
                <a:lnTo>
                  <a:pt x="121974" y="33354"/>
                </a:lnTo>
                <a:lnTo>
                  <a:pt x="125119" y="38106"/>
                </a:lnTo>
                <a:lnTo>
                  <a:pt x="125482" y="41278"/>
                </a:lnTo>
                <a:lnTo>
                  <a:pt x="124929" y="44980"/>
                </a:lnTo>
                <a:lnTo>
                  <a:pt x="123768" y="49036"/>
                </a:lnTo>
                <a:lnTo>
                  <a:pt x="122993" y="53327"/>
                </a:lnTo>
                <a:lnTo>
                  <a:pt x="122477" y="57775"/>
                </a:lnTo>
                <a:lnTo>
                  <a:pt x="122132" y="62328"/>
                </a:lnTo>
                <a:lnTo>
                  <a:pt x="121109" y="67745"/>
                </a:lnTo>
                <a:lnTo>
                  <a:pt x="119633" y="73737"/>
                </a:lnTo>
                <a:lnTo>
                  <a:pt x="117855" y="80113"/>
                </a:lnTo>
                <a:lnTo>
                  <a:pt x="115877" y="85952"/>
                </a:lnTo>
                <a:lnTo>
                  <a:pt x="113764" y="91432"/>
                </a:lnTo>
                <a:lnTo>
                  <a:pt x="111561" y="96672"/>
                </a:lnTo>
                <a:lnTo>
                  <a:pt x="108505" y="101753"/>
                </a:lnTo>
                <a:lnTo>
                  <a:pt x="104881" y="106728"/>
                </a:lnTo>
                <a:lnTo>
                  <a:pt x="100877" y="111632"/>
                </a:lnTo>
                <a:lnTo>
                  <a:pt x="97414" y="117283"/>
                </a:lnTo>
                <a:lnTo>
                  <a:pt x="94311" y="123432"/>
                </a:lnTo>
                <a:lnTo>
                  <a:pt x="91449" y="129912"/>
                </a:lnTo>
                <a:lnTo>
                  <a:pt x="87954" y="135819"/>
                </a:lnTo>
                <a:lnTo>
                  <a:pt x="84036" y="141345"/>
                </a:lnTo>
                <a:lnTo>
                  <a:pt x="79837" y="146617"/>
                </a:lnTo>
                <a:lnTo>
                  <a:pt x="77037" y="151718"/>
                </a:lnTo>
                <a:lnTo>
                  <a:pt x="75170" y="156707"/>
                </a:lnTo>
                <a:lnTo>
                  <a:pt x="73926" y="161620"/>
                </a:lnTo>
                <a:lnTo>
                  <a:pt x="72303" y="166483"/>
                </a:lnTo>
                <a:lnTo>
                  <a:pt x="70427" y="171313"/>
                </a:lnTo>
                <a:lnTo>
                  <a:pt x="68383" y="176120"/>
                </a:lnTo>
                <a:lnTo>
                  <a:pt x="66226" y="180119"/>
                </a:lnTo>
                <a:lnTo>
                  <a:pt x="59398" y="190332"/>
                </a:lnTo>
                <a:lnTo>
                  <a:pt x="57062" y="194356"/>
                </a:lnTo>
                <a:lnTo>
                  <a:pt x="54709" y="198626"/>
                </a:lnTo>
                <a:lnTo>
                  <a:pt x="52096" y="205487"/>
                </a:lnTo>
                <a:lnTo>
                  <a:pt x="50419" y="212567"/>
                </a:lnTo>
                <a:lnTo>
                  <a:pt x="50088" y="218875"/>
                </a:lnTo>
                <a:lnTo>
                  <a:pt x="50017" y="221114"/>
                </a:lnTo>
                <a:lnTo>
                  <a:pt x="55712" y="221386"/>
                </a:lnTo>
                <a:lnTo>
                  <a:pt x="101402" y="221453"/>
                </a:lnTo>
                <a:lnTo>
                  <a:pt x="104908" y="220660"/>
                </a:lnTo>
                <a:lnTo>
                  <a:pt x="108832" y="219337"/>
                </a:lnTo>
                <a:lnTo>
                  <a:pt x="113036" y="217661"/>
                </a:lnTo>
                <a:lnTo>
                  <a:pt x="117426" y="216543"/>
                </a:lnTo>
                <a:lnTo>
                  <a:pt x="121940" y="215799"/>
                </a:lnTo>
                <a:lnTo>
                  <a:pt x="126537" y="215302"/>
                </a:lnTo>
                <a:lnTo>
                  <a:pt x="131190" y="214971"/>
                </a:lnTo>
                <a:lnTo>
                  <a:pt x="135879" y="214751"/>
                </a:lnTo>
                <a:lnTo>
                  <a:pt x="140592" y="214604"/>
                </a:lnTo>
                <a:lnTo>
                  <a:pt x="145322" y="213712"/>
                </a:lnTo>
                <a:lnTo>
                  <a:pt x="150062" y="212324"/>
                </a:lnTo>
                <a:lnTo>
                  <a:pt x="154811" y="210604"/>
                </a:lnTo>
                <a:lnTo>
                  <a:pt x="159563" y="208664"/>
                </a:lnTo>
                <a:lnTo>
                  <a:pt x="164319" y="206577"/>
                </a:lnTo>
                <a:lnTo>
                  <a:pt x="169078" y="204392"/>
                </a:lnTo>
                <a:lnTo>
                  <a:pt x="173837" y="202935"/>
                </a:lnTo>
                <a:lnTo>
                  <a:pt x="178598" y="201965"/>
                </a:lnTo>
                <a:lnTo>
                  <a:pt x="183359" y="201317"/>
                </a:lnTo>
                <a:lnTo>
                  <a:pt x="187327" y="200092"/>
                </a:lnTo>
                <a:lnTo>
                  <a:pt x="190766" y="198481"/>
                </a:lnTo>
                <a:lnTo>
                  <a:pt x="200025" y="19287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855"/>
          <p:cNvSpPr/>
          <p:nvPr/>
        </p:nvSpPr>
        <p:spPr>
          <a:xfrm>
            <a:off x="6629400" y="3693318"/>
            <a:ext cx="142876" cy="14289"/>
          </a:xfrm>
          <a:custGeom>
            <a:avLst/>
            <a:gdLst/>
            <a:ahLst/>
            <a:cxnLst/>
            <a:rect l="0" t="0" r="0" b="0"/>
            <a:pathLst>
              <a:path w="142876" h="14289">
                <a:moveTo>
                  <a:pt x="0" y="14288"/>
                </a:moveTo>
                <a:lnTo>
                  <a:pt x="0" y="7231"/>
                </a:lnTo>
                <a:lnTo>
                  <a:pt x="3792" y="7170"/>
                </a:lnTo>
                <a:lnTo>
                  <a:pt x="76505" y="7144"/>
                </a:lnTo>
                <a:lnTo>
                  <a:pt x="80372" y="6350"/>
                </a:lnTo>
                <a:lnTo>
                  <a:pt x="83744" y="5027"/>
                </a:lnTo>
                <a:lnTo>
                  <a:pt x="86786" y="3352"/>
                </a:lnTo>
                <a:lnTo>
                  <a:pt x="90400" y="2234"/>
                </a:lnTo>
                <a:lnTo>
                  <a:pt x="94398" y="1490"/>
                </a:lnTo>
                <a:lnTo>
                  <a:pt x="98651" y="993"/>
                </a:lnTo>
                <a:lnTo>
                  <a:pt x="103073" y="662"/>
                </a:lnTo>
                <a:lnTo>
                  <a:pt x="107609" y="441"/>
                </a:lnTo>
                <a:lnTo>
                  <a:pt x="118711" y="87"/>
                </a:lnTo>
                <a:lnTo>
                  <a:pt x="126607" y="18"/>
                </a:lnTo>
                <a:lnTo>
                  <a:pt x="1428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856"/>
          <p:cNvSpPr/>
          <p:nvPr/>
        </p:nvSpPr>
        <p:spPr>
          <a:xfrm>
            <a:off x="6657975" y="3757612"/>
            <a:ext cx="128588" cy="14289"/>
          </a:xfrm>
          <a:custGeom>
            <a:avLst/>
            <a:gdLst/>
            <a:ahLst/>
            <a:cxnLst/>
            <a:rect l="0" t="0" r="0" b="0"/>
            <a:pathLst>
              <a:path w="128588" h="14289">
                <a:moveTo>
                  <a:pt x="0" y="0"/>
                </a:moveTo>
                <a:lnTo>
                  <a:pt x="72738" y="0"/>
                </a:lnTo>
                <a:lnTo>
                  <a:pt x="76273" y="794"/>
                </a:lnTo>
                <a:lnTo>
                  <a:pt x="80218" y="2117"/>
                </a:lnTo>
                <a:lnTo>
                  <a:pt x="84435" y="3792"/>
                </a:lnTo>
                <a:lnTo>
                  <a:pt x="88039" y="4910"/>
                </a:lnTo>
                <a:lnTo>
                  <a:pt x="91237" y="5654"/>
                </a:lnTo>
                <a:lnTo>
                  <a:pt x="94162" y="6151"/>
                </a:lnTo>
                <a:lnTo>
                  <a:pt x="97699" y="6482"/>
                </a:lnTo>
                <a:lnTo>
                  <a:pt x="101645" y="6703"/>
                </a:lnTo>
                <a:lnTo>
                  <a:pt x="105864" y="6850"/>
                </a:lnTo>
                <a:lnTo>
                  <a:pt x="109470" y="7741"/>
                </a:lnTo>
                <a:lnTo>
                  <a:pt x="112667" y="9130"/>
                </a:lnTo>
                <a:lnTo>
                  <a:pt x="115592" y="10849"/>
                </a:lnTo>
                <a:lnTo>
                  <a:pt x="118336" y="11995"/>
                </a:lnTo>
                <a:lnTo>
                  <a:pt x="120960" y="12759"/>
                </a:lnTo>
                <a:lnTo>
                  <a:pt x="128587" y="142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857"/>
          <p:cNvSpPr/>
          <p:nvPr/>
        </p:nvSpPr>
        <p:spPr>
          <a:xfrm>
            <a:off x="7000875" y="3550443"/>
            <a:ext cx="14288" cy="192883"/>
          </a:xfrm>
          <a:custGeom>
            <a:avLst/>
            <a:gdLst/>
            <a:ahLst/>
            <a:cxnLst/>
            <a:rect l="0" t="0" r="0" b="0"/>
            <a:pathLst>
              <a:path w="14288" h="192883">
                <a:moveTo>
                  <a:pt x="0" y="0"/>
                </a:moveTo>
                <a:lnTo>
                  <a:pt x="0" y="158020"/>
                </a:lnTo>
                <a:lnTo>
                  <a:pt x="793" y="161703"/>
                </a:lnTo>
                <a:lnTo>
                  <a:pt x="2116" y="165746"/>
                </a:lnTo>
                <a:lnTo>
                  <a:pt x="3792" y="170029"/>
                </a:lnTo>
                <a:lnTo>
                  <a:pt x="4909" y="173677"/>
                </a:lnTo>
                <a:lnTo>
                  <a:pt x="5653" y="176904"/>
                </a:lnTo>
                <a:lnTo>
                  <a:pt x="6849" y="183993"/>
                </a:lnTo>
                <a:lnTo>
                  <a:pt x="7056" y="189013"/>
                </a:lnTo>
                <a:lnTo>
                  <a:pt x="7879" y="190303"/>
                </a:lnTo>
                <a:lnTo>
                  <a:pt x="9221" y="191162"/>
                </a:lnTo>
                <a:lnTo>
                  <a:pt x="14287" y="19288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858"/>
          <p:cNvSpPr/>
          <p:nvPr/>
        </p:nvSpPr>
        <p:spPr>
          <a:xfrm>
            <a:off x="7093743" y="3507676"/>
            <a:ext cx="185739" cy="157060"/>
          </a:xfrm>
          <a:custGeom>
            <a:avLst/>
            <a:gdLst/>
            <a:ahLst/>
            <a:cxnLst/>
            <a:rect l="0" t="0" r="0" b="0"/>
            <a:pathLst>
              <a:path w="185739" h="157060">
                <a:moveTo>
                  <a:pt x="0" y="35624"/>
                </a:moveTo>
                <a:lnTo>
                  <a:pt x="6850" y="35624"/>
                </a:lnTo>
                <a:lnTo>
                  <a:pt x="10849" y="31831"/>
                </a:lnTo>
                <a:lnTo>
                  <a:pt x="17061" y="25681"/>
                </a:lnTo>
                <a:lnTo>
                  <a:pt x="19311" y="24232"/>
                </a:lnTo>
                <a:lnTo>
                  <a:pt x="23929" y="22623"/>
                </a:lnTo>
                <a:lnTo>
                  <a:pt x="27065" y="21400"/>
                </a:lnTo>
                <a:lnTo>
                  <a:pt x="30743" y="19792"/>
                </a:lnTo>
                <a:lnTo>
                  <a:pt x="34783" y="17925"/>
                </a:lnTo>
                <a:lnTo>
                  <a:pt x="38270" y="16681"/>
                </a:lnTo>
                <a:lnTo>
                  <a:pt x="41388" y="15851"/>
                </a:lnTo>
                <a:lnTo>
                  <a:pt x="44261" y="15298"/>
                </a:lnTo>
                <a:lnTo>
                  <a:pt x="49569" y="12567"/>
                </a:lnTo>
                <a:lnTo>
                  <a:pt x="52097" y="10728"/>
                </a:lnTo>
                <a:lnTo>
                  <a:pt x="57022" y="8684"/>
                </a:lnTo>
                <a:lnTo>
                  <a:pt x="62649" y="6981"/>
                </a:lnTo>
                <a:lnTo>
                  <a:pt x="66372" y="5416"/>
                </a:lnTo>
                <a:lnTo>
                  <a:pt x="70442" y="3579"/>
                </a:lnTo>
                <a:lnTo>
                  <a:pt x="73948" y="2354"/>
                </a:lnTo>
                <a:lnTo>
                  <a:pt x="77081" y="1538"/>
                </a:lnTo>
                <a:lnTo>
                  <a:pt x="82677" y="631"/>
                </a:lnTo>
                <a:lnTo>
                  <a:pt x="87810" y="227"/>
                </a:lnTo>
                <a:lnTo>
                  <a:pt x="92737" y="48"/>
                </a:lnTo>
                <a:lnTo>
                  <a:pt x="95163" y="0"/>
                </a:lnTo>
                <a:lnTo>
                  <a:pt x="97573" y="762"/>
                </a:lnTo>
                <a:lnTo>
                  <a:pt x="102368" y="3725"/>
                </a:lnTo>
                <a:lnTo>
                  <a:pt x="105738" y="6064"/>
                </a:lnTo>
                <a:lnTo>
                  <a:pt x="106211" y="7186"/>
                </a:lnTo>
                <a:lnTo>
                  <a:pt x="106736" y="10549"/>
                </a:lnTo>
                <a:lnTo>
                  <a:pt x="106970" y="14690"/>
                </a:lnTo>
                <a:lnTo>
                  <a:pt x="107074" y="19176"/>
                </a:lnTo>
                <a:lnTo>
                  <a:pt x="107153" y="44164"/>
                </a:lnTo>
                <a:lnTo>
                  <a:pt x="106360" y="47667"/>
                </a:lnTo>
                <a:lnTo>
                  <a:pt x="105039" y="51590"/>
                </a:lnTo>
                <a:lnTo>
                  <a:pt x="103364" y="55793"/>
                </a:lnTo>
                <a:lnTo>
                  <a:pt x="101453" y="60182"/>
                </a:lnTo>
                <a:lnTo>
                  <a:pt x="97214" y="69293"/>
                </a:lnTo>
                <a:lnTo>
                  <a:pt x="90364" y="83347"/>
                </a:lnTo>
                <a:lnTo>
                  <a:pt x="88024" y="87283"/>
                </a:lnTo>
                <a:lnTo>
                  <a:pt x="85670" y="90701"/>
                </a:lnTo>
                <a:lnTo>
                  <a:pt x="83308" y="93773"/>
                </a:lnTo>
                <a:lnTo>
                  <a:pt x="80938" y="97408"/>
                </a:lnTo>
                <a:lnTo>
                  <a:pt x="78565" y="101420"/>
                </a:lnTo>
                <a:lnTo>
                  <a:pt x="76189" y="105681"/>
                </a:lnTo>
                <a:lnTo>
                  <a:pt x="73812" y="109317"/>
                </a:lnTo>
                <a:lnTo>
                  <a:pt x="71433" y="112534"/>
                </a:lnTo>
                <a:lnTo>
                  <a:pt x="69053" y="115472"/>
                </a:lnTo>
                <a:lnTo>
                  <a:pt x="66674" y="119018"/>
                </a:lnTo>
                <a:lnTo>
                  <a:pt x="64292" y="122970"/>
                </a:lnTo>
                <a:lnTo>
                  <a:pt x="61911" y="127192"/>
                </a:lnTo>
                <a:lnTo>
                  <a:pt x="59531" y="130006"/>
                </a:lnTo>
                <a:lnTo>
                  <a:pt x="57149" y="131883"/>
                </a:lnTo>
                <a:lnTo>
                  <a:pt x="54769" y="133134"/>
                </a:lnTo>
                <a:lnTo>
                  <a:pt x="53182" y="134762"/>
                </a:lnTo>
                <a:lnTo>
                  <a:pt x="52123" y="136641"/>
                </a:lnTo>
                <a:lnTo>
                  <a:pt x="50947" y="140845"/>
                </a:lnTo>
                <a:lnTo>
                  <a:pt x="50424" y="145360"/>
                </a:lnTo>
                <a:lnTo>
                  <a:pt x="50131" y="148571"/>
                </a:lnTo>
                <a:lnTo>
                  <a:pt x="52178" y="151439"/>
                </a:lnTo>
                <a:lnTo>
                  <a:pt x="56860" y="156738"/>
                </a:lnTo>
                <a:lnTo>
                  <a:pt x="61255" y="156921"/>
                </a:lnTo>
                <a:lnTo>
                  <a:pt x="80785" y="157059"/>
                </a:lnTo>
                <a:lnTo>
                  <a:pt x="83225" y="156268"/>
                </a:lnTo>
                <a:lnTo>
                  <a:pt x="88054" y="153273"/>
                </a:lnTo>
                <a:lnTo>
                  <a:pt x="91247" y="152156"/>
                </a:lnTo>
                <a:lnTo>
                  <a:pt x="94963" y="151412"/>
                </a:lnTo>
                <a:lnTo>
                  <a:pt x="99028" y="150916"/>
                </a:lnTo>
                <a:lnTo>
                  <a:pt x="103325" y="150585"/>
                </a:lnTo>
                <a:lnTo>
                  <a:pt x="107777" y="150364"/>
                </a:lnTo>
                <a:lnTo>
                  <a:pt x="112332" y="150217"/>
                </a:lnTo>
                <a:lnTo>
                  <a:pt x="116957" y="149326"/>
                </a:lnTo>
                <a:lnTo>
                  <a:pt x="121628" y="147938"/>
                </a:lnTo>
                <a:lnTo>
                  <a:pt x="126329" y="146218"/>
                </a:lnTo>
                <a:lnTo>
                  <a:pt x="131051" y="145072"/>
                </a:lnTo>
                <a:lnTo>
                  <a:pt x="135786" y="144308"/>
                </a:lnTo>
                <a:lnTo>
                  <a:pt x="140530" y="143799"/>
                </a:lnTo>
                <a:lnTo>
                  <a:pt x="144487" y="142665"/>
                </a:lnTo>
                <a:lnTo>
                  <a:pt x="147918" y="141116"/>
                </a:lnTo>
                <a:lnTo>
                  <a:pt x="151000" y="139289"/>
                </a:lnTo>
                <a:lnTo>
                  <a:pt x="156540" y="137260"/>
                </a:lnTo>
                <a:lnTo>
                  <a:pt x="159129" y="136718"/>
                </a:lnTo>
                <a:lnTo>
                  <a:pt x="162442" y="136358"/>
                </a:lnTo>
                <a:lnTo>
                  <a:pt x="166239" y="136117"/>
                </a:lnTo>
                <a:lnTo>
                  <a:pt x="170357" y="135957"/>
                </a:lnTo>
                <a:lnTo>
                  <a:pt x="173897" y="135056"/>
                </a:lnTo>
                <a:lnTo>
                  <a:pt x="177050" y="133662"/>
                </a:lnTo>
                <a:lnTo>
                  <a:pt x="185738" y="1284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859"/>
          <p:cNvSpPr/>
          <p:nvPr/>
        </p:nvSpPr>
        <p:spPr>
          <a:xfrm>
            <a:off x="6958012" y="3764758"/>
            <a:ext cx="378620" cy="14286"/>
          </a:xfrm>
          <a:custGeom>
            <a:avLst/>
            <a:gdLst/>
            <a:ahLst/>
            <a:cxnLst/>
            <a:rect l="0" t="0" r="0" b="0"/>
            <a:pathLst>
              <a:path w="378620" h="14286">
                <a:moveTo>
                  <a:pt x="0" y="7142"/>
                </a:moveTo>
                <a:lnTo>
                  <a:pt x="0" y="13991"/>
                </a:lnTo>
                <a:lnTo>
                  <a:pt x="10936" y="14274"/>
                </a:lnTo>
                <a:lnTo>
                  <a:pt x="108363" y="14285"/>
                </a:lnTo>
                <a:lnTo>
                  <a:pt x="115105" y="13492"/>
                </a:lnTo>
                <a:lnTo>
                  <a:pt x="121980" y="12169"/>
                </a:lnTo>
                <a:lnTo>
                  <a:pt x="128945" y="10493"/>
                </a:lnTo>
                <a:lnTo>
                  <a:pt x="135970" y="9375"/>
                </a:lnTo>
                <a:lnTo>
                  <a:pt x="143034" y="8631"/>
                </a:lnTo>
                <a:lnTo>
                  <a:pt x="150125" y="8134"/>
                </a:lnTo>
                <a:lnTo>
                  <a:pt x="157233" y="7803"/>
                </a:lnTo>
                <a:lnTo>
                  <a:pt x="171481" y="7436"/>
                </a:lnTo>
                <a:lnTo>
                  <a:pt x="220466" y="7167"/>
                </a:lnTo>
                <a:lnTo>
                  <a:pt x="227940" y="6365"/>
                </a:lnTo>
                <a:lnTo>
                  <a:pt x="235303" y="5036"/>
                </a:lnTo>
                <a:lnTo>
                  <a:pt x="242594" y="3357"/>
                </a:lnTo>
                <a:lnTo>
                  <a:pt x="249042" y="2237"/>
                </a:lnTo>
                <a:lnTo>
                  <a:pt x="254928" y="1491"/>
                </a:lnTo>
                <a:lnTo>
                  <a:pt x="260439" y="993"/>
                </a:lnTo>
                <a:lnTo>
                  <a:pt x="266495" y="661"/>
                </a:lnTo>
                <a:lnTo>
                  <a:pt x="279574" y="292"/>
                </a:lnTo>
                <a:lnTo>
                  <a:pt x="347546" y="0"/>
                </a:lnTo>
                <a:lnTo>
                  <a:pt x="351554" y="793"/>
                </a:lnTo>
                <a:lnTo>
                  <a:pt x="355019" y="2115"/>
                </a:lnTo>
                <a:lnTo>
                  <a:pt x="358123" y="3791"/>
                </a:lnTo>
                <a:lnTo>
                  <a:pt x="360986" y="4908"/>
                </a:lnTo>
                <a:lnTo>
                  <a:pt x="363689" y="5652"/>
                </a:lnTo>
                <a:lnTo>
                  <a:pt x="366284" y="6149"/>
                </a:lnTo>
                <a:lnTo>
                  <a:pt x="368808" y="6480"/>
                </a:lnTo>
                <a:lnTo>
                  <a:pt x="371285" y="6700"/>
                </a:lnTo>
                <a:lnTo>
                  <a:pt x="378619" y="71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860"/>
          <p:cNvSpPr/>
          <p:nvPr/>
        </p:nvSpPr>
        <p:spPr>
          <a:xfrm>
            <a:off x="6979443" y="3857625"/>
            <a:ext cx="21433" cy="235744"/>
          </a:xfrm>
          <a:custGeom>
            <a:avLst/>
            <a:gdLst/>
            <a:ahLst/>
            <a:cxnLst/>
            <a:rect l="0" t="0" r="0" b="0"/>
            <a:pathLst>
              <a:path w="21433" h="235744">
                <a:moveTo>
                  <a:pt x="21432" y="0"/>
                </a:moveTo>
                <a:lnTo>
                  <a:pt x="21432" y="80005"/>
                </a:lnTo>
                <a:lnTo>
                  <a:pt x="20638" y="86674"/>
                </a:lnTo>
                <a:lnTo>
                  <a:pt x="19315" y="93502"/>
                </a:lnTo>
                <a:lnTo>
                  <a:pt x="17639" y="100434"/>
                </a:lnTo>
                <a:lnTo>
                  <a:pt x="16522" y="107438"/>
                </a:lnTo>
                <a:lnTo>
                  <a:pt x="15778" y="114487"/>
                </a:lnTo>
                <a:lnTo>
                  <a:pt x="15281" y="121568"/>
                </a:lnTo>
                <a:lnTo>
                  <a:pt x="14950" y="128670"/>
                </a:lnTo>
                <a:lnTo>
                  <a:pt x="14582" y="142912"/>
                </a:lnTo>
                <a:lnTo>
                  <a:pt x="14375" y="164317"/>
                </a:lnTo>
                <a:lnTo>
                  <a:pt x="13552" y="170663"/>
                </a:lnTo>
                <a:lnTo>
                  <a:pt x="12210" y="176482"/>
                </a:lnTo>
                <a:lnTo>
                  <a:pt x="10521" y="181948"/>
                </a:lnTo>
                <a:lnTo>
                  <a:pt x="9396" y="187180"/>
                </a:lnTo>
                <a:lnTo>
                  <a:pt x="8645" y="192255"/>
                </a:lnTo>
                <a:lnTo>
                  <a:pt x="8145" y="197226"/>
                </a:lnTo>
                <a:lnTo>
                  <a:pt x="7811" y="201334"/>
                </a:lnTo>
                <a:lnTo>
                  <a:pt x="7440" y="208015"/>
                </a:lnTo>
                <a:lnTo>
                  <a:pt x="6548" y="211702"/>
                </a:lnTo>
                <a:lnTo>
                  <a:pt x="5160" y="215746"/>
                </a:lnTo>
                <a:lnTo>
                  <a:pt x="1020" y="226061"/>
                </a:lnTo>
                <a:lnTo>
                  <a:pt x="453" y="229588"/>
                </a:lnTo>
                <a:lnTo>
                  <a:pt x="0" y="2357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861"/>
          <p:cNvSpPr/>
          <p:nvPr/>
        </p:nvSpPr>
        <p:spPr>
          <a:xfrm>
            <a:off x="7072323" y="3857625"/>
            <a:ext cx="118184" cy="228601"/>
          </a:xfrm>
          <a:custGeom>
            <a:avLst/>
            <a:gdLst/>
            <a:ahLst/>
            <a:cxnLst/>
            <a:rect l="0" t="0" r="0" b="0"/>
            <a:pathLst>
              <a:path w="118184" h="228601">
                <a:moveTo>
                  <a:pt x="49995" y="0"/>
                </a:moveTo>
                <a:lnTo>
                  <a:pt x="43844" y="0"/>
                </a:lnTo>
                <a:lnTo>
                  <a:pt x="43513" y="794"/>
                </a:lnTo>
                <a:lnTo>
                  <a:pt x="42910" y="7275"/>
                </a:lnTo>
                <a:lnTo>
                  <a:pt x="42877" y="10641"/>
                </a:lnTo>
                <a:lnTo>
                  <a:pt x="42075" y="11857"/>
                </a:lnTo>
                <a:lnTo>
                  <a:pt x="40746" y="12667"/>
                </a:lnTo>
                <a:lnTo>
                  <a:pt x="39067" y="13207"/>
                </a:lnTo>
                <a:lnTo>
                  <a:pt x="37947" y="15155"/>
                </a:lnTo>
                <a:lnTo>
                  <a:pt x="36703" y="21552"/>
                </a:lnTo>
                <a:lnTo>
                  <a:pt x="34033" y="27570"/>
                </a:lnTo>
                <a:lnTo>
                  <a:pt x="32210" y="30286"/>
                </a:lnTo>
                <a:lnTo>
                  <a:pt x="30201" y="33684"/>
                </a:lnTo>
                <a:lnTo>
                  <a:pt x="28068" y="37538"/>
                </a:lnTo>
                <a:lnTo>
                  <a:pt x="25852" y="41693"/>
                </a:lnTo>
                <a:lnTo>
                  <a:pt x="24375" y="46051"/>
                </a:lnTo>
                <a:lnTo>
                  <a:pt x="23390" y="50544"/>
                </a:lnTo>
                <a:lnTo>
                  <a:pt x="22733" y="55128"/>
                </a:lnTo>
                <a:lnTo>
                  <a:pt x="21502" y="59770"/>
                </a:lnTo>
                <a:lnTo>
                  <a:pt x="19887" y="64453"/>
                </a:lnTo>
                <a:lnTo>
                  <a:pt x="18017" y="69162"/>
                </a:lnTo>
                <a:lnTo>
                  <a:pt x="13822" y="80745"/>
                </a:lnTo>
                <a:lnTo>
                  <a:pt x="11592" y="87167"/>
                </a:lnTo>
                <a:lnTo>
                  <a:pt x="9312" y="93036"/>
                </a:lnTo>
                <a:lnTo>
                  <a:pt x="6999" y="98537"/>
                </a:lnTo>
                <a:lnTo>
                  <a:pt x="4662" y="103791"/>
                </a:lnTo>
                <a:lnTo>
                  <a:pt x="3104" y="109675"/>
                </a:lnTo>
                <a:lnTo>
                  <a:pt x="2066" y="115979"/>
                </a:lnTo>
                <a:lnTo>
                  <a:pt x="1373" y="122563"/>
                </a:lnTo>
                <a:lnTo>
                  <a:pt x="912" y="127746"/>
                </a:lnTo>
                <a:lnTo>
                  <a:pt x="604" y="131995"/>
                </a:lnTo>
                <a:lnTo>
                  <a:pt x="399" y="135621"/>
                </a:lnTo>
                <a:lnTo>
                  <a:pt x="171" y="143885"/>
                </a:lnTo>
                <a:lnTo>
                  <a:pt x="0" y="176271"/>
                </a:lnTo>
                <a:lnTo>
                  <a:pt x="790" y="180220"/>
                </a:lnTo>
                <a:lnTo>
                  <a:pt x="3785" y="186725"/>
                </a:lnTo>
                <a:lnTo>
                  <a:pt x="5694" y="189570"/>
                </a:lnTo>
                <a:lnTo>
                  <a:pt x="7761" y="192261"/>
                </a:lnTo>
                <a:lnTo>
                  <a:pt x="9933" y="194849"/>
                </a:lnTo>
                <a:lnTo>
                  <a:pt x="12175" y="197368"/>
                </a:lnTo>
                <a:lnTo>
                  <a:pt x="16782" y="202284"/>
                </a:lnTo>
                <a:lnTo>
                  <a:pt x="19121" y="203911"/>
                </a:lnTo>
                <a:lnTo>
                  <a:pt x="21475" y="204997"/>
                </a:lnTo>
                <a:lnTo>
                  <a:pt x="23839" y="205721"/>
                </a:lnTo>
                <a:lnTo>
                  <a:pt x="26208" y="206997"/>
                </a:lnTo>
                <a:lnTo>
                  <a:pt x="28580" y="208642"/>
                </a:lnTo>
                <a:lnTo>
                  <a:pt x="30956" y="210532"/>
                </a:lnTo>
                <a:lnTo>
                  <a:pt x="33333" y="210998"/>
                </a:lnTo>
                <a:lnTo>
                  <a:pt x="35712" y="210515"/>
                </a:lnTo>
                <a:lnTo>
                  <a:pt x="38092" y="209400"/>
                </a:lnTo>
                <a:lnTo>
                  <a:pt x="41266" y="208656"/>
                </a:lnTo>
                <a:lnTo>
                  <a:pt x="44970" y="208160"/>
                </a:lnTo>
                <a:lnTo>
                  <a:pt x="49026" y="207830"/>
                </a:lnTo>
                <a:lnTo>
                  <a:pt x="52524" y="207609"/>
                </a:lnTo>
                <a:lnTo>
                  <a:pt x="58528" y="207364"/>
                </a:lnTo>
                <a:lnTo>
                  <a:pt x="61240" y="206505"/>
                </a:lnTo>
                <a:lnTo>
                  <a:pt x="63842" y="205139"/>
                </a:lnTo>
                <a:lnTo>
                  <a:pt x="66370" y="203434"/>
                </a:lnTo>
                <a:lnTo>
                  <a:pt x="69643" y="201503"/>
                </a:lnTo>
                <a:lnTo>
                  <a:pt x="73412" y="199423"/>
                </a:lnTo>
                <a:lnTo>
                  <a:pt x="77513" y="197242"/>
                </a:lnTo>
                <a:lnTo>
                  <a:pt x="81041" y="194201"/>
                </a:lnTo>
                <a:lnTo>
                  <a:pt x="84185" y="190586"/>
                </a:lnTo>
                <a:lnTo>
                  <a:pt x="87077" y="186588"/>
                </a:lnTo>
                <a:lnTo>
                  <a:pt x="89797" y="183129"/>
                </a:lnTo>
                <a:lnTo>
                  <a:pt x="92405" y="180030"/>
                </a:lnTo>
                <a:lnTo>
                  <a:pt x="94937" y="177170"/>
                </a:lnTo>
                <a:lnTo>
                  <a:pt x="99867" y="171875"/>
                </a:lnTo>
                <a:lnTo>
                  <a:pt x="102293" y="169352"/>
                </a:lnTo>
                <a:lnTo>
                  <a:pt x="103911" y="166876"/>
                </a:lnTo>
                <a:lnTo>
                  <a:pt x="105707" y="162008"/>
                </a:lnTo>
                <a:lnTo>
                  <a:pt x="108623" y="155083"/>
                </a:lnTo>
                <a:lnTo>
                  <a:pt x="110511" y="151013"/>
                </a:lnTo>
                <a:lnTo>
                  <a:pt x="112610" y="144375"/>
                </a:lnTo>
                <a:lnTo>
                  <a:pt x="113170" y="141494"/>
                </a:lnTo>
                <a:lnTo>
                  <a:pt x="115908" y="136176"/>
                </a:lnTo>
                <a:lnTo>
                  <a:pt x="117750" y="133646"/>
                </a:lnTo>
                <a:lnTo>
                  <a:pt x="118183" y="131166"/>
                </a:lnTo>
                <a:lnTo>
                  <a:pt x="117679" y="128719"/>
                </a:lnTo>
                <a:lnTo>
                  <a:pt x="114959" y="122880"/>
                </a:lnTo>
                <a:lnTo>
                  <a:pt x="114487" y="118077"/>
                </a:lnTo>
                <a:lnTo>
                  <a:pt x="113628" y="116818"/>
                </a:lnTo>
                <a:lnTo>
                  <a:pt x="112260" y="115978"/>
                </a:lnTo>
                <a:lnTo>
                  <a:pt x="110555" y="115419"/>
                </a:lnTo>
                <a:lnTo>
                  <a:pt x="108625" y="114252"/>
                </a:lnTo>
                <a:lnTo>
                  <a:pt x="106545" y="112681"/>
                </a:lnTo>
                <a:lnTo>
                  <a:pt x="104363" y="110839"/>
                </a:lnTo>
                <a:lnTo>
                  <a:pt x="102116" y="110405"/>
                </a:lnTo>
                <a:lnTo>
                  <a:pt x="99823" y="110909"/>
                </a:lnTo>
                <a:lnTo>
                  <a:pt x="97502" y="112040"/>
                </a:lnTo>
                <a:lnTo>
                  <a:pt x="95160" y="112793"/>
                </a:lnTo>
                <a:lnTo>
                  <a:pt x="92805" y="113295"/>
                </a:lnTo>
                <a:lnTo>
                  <a:pt x="90442" y="113630"/>
                </a:lnTo>
                <a:lnTo>
                  <a:pt x="88072" y="113853"/>
                </a:lnTo>
                <a:lnTo>
                  <a:pt x="85698" y="114002"/>
                </a:lnTo>
                <a:lnTo>
                  <a:pt x="83323" y="114101"/>
                </a:lnTo>
                <a:lnTo>
                  <a:pt x="80945" y="114961"/>
                </a:lnTo>
                <a:lnTo>
                  <a:pt x="78566" y="116328"/>
                </a:lnTo>
                <a:lnTo>
                  <a:pt x="76186" y="118033"/>
                </a:lnTo>
                <a:lnTo>
                  <a:pt x="73806" y="120757"/>
                </a:lnTo>
                <a:lnTo>
                  <a:pt x="71425" y="124161"/>
                </a:lnTo>
                <a:lnTo>
                  <a:pt x="69044" y="128018"/>
                </a:lnTo>
                <a:lnTo>
                  <a:pt x="65869" y="131382"/>
                </a:lnTo>
                <a:lnTo>
                  <a:pt x="62166" y="134419"/>
                </a:lnTo>
                <a:lnTo>
                  <a:pt x="58109" y="137238"/>
                </a:lnTo>
                <a:lnTo>
                  <a:pt x="54610" y="140704"/>
                </a:lnTo>
                <a:lnTo>
                  <a:pt x="51485" y="144602"/>
                </a:lnTo>
                <a:lnTo>
                  <a:pt x="48608" y="148789"/>
                </a:lnTo>
                <a:lnTo>
                  <a:pt x="45895" y="153168"/>
                </a:lnTo>
                <a:lnTo>
                  <a:pt x="43293" y="157674"/>
                </a:lnTo>
                <a:lnTo>
                  <a:pt x="38286" y="166915"/>
                </a:lnTo>
                <a:lnTo>
                  <a:pt x="26208" y="190529"/>
                </a:lnTo>
                <a:lnTo>
                  <a:pt x="24612" y="194488"/>
                </a:lnTo>
                <a:lnTo>
                  <a:pt x="22840" y="201004"/>
                </a:lnTo>
                <a:lnTo>
                  <a:pt x="22051" y="206545"/>
                </a:lnTo>
                <a:lnTo>
                  <a:pt x="21701" y="211654"/>
                </a:lnTo>
                <a:lnTo>
                  <a:pt x="21545" y="216570"/>
                </a:lnTo>
                <a:lnTo>
                  <a:pt x="22297" y="218199"/>
                </a:lnTo>
                <a:lnTo>
                  <a:pt x="23592" y="219285"/>
                </a:lnTo>
                <a:lnTo>
                  <a:pt x="27582" y="221027"/>
                </a:lnTo>
                <a:lnTo>
                  <a:pt x="30245" y="223382"/>
                </a:lnTo>
                <a:lnTo>
                  <a:pt x="35708" y="2286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862"/>
          <p:cNvSpPr/>
          <p:nvPr/>
        </p:nvSpPr>
        <p:spPr>
          <a:xfrm>
            <a:off x="7450931" y="3693318"/>
            <a:ext cx="142876" cy="7145"/>
          </a:xfrm>
          <a:custGeom>
            <a:avLst/>
            <a:gdLst/>
            <a:ahLst/>
            <a:cxnLst/>
            <a:rect l="0" t="0" r="0" b="0"/>
            <a:pathLst>
              <a:path w="142876" h="7145">
                <a:moveTo>
                  <a:pt x="0" y="0"/>
                </a:moveTo>
                <a:lnTo>
                  <a:pt x="114667" y="0"/>
                </a:lnTo>
                <a:lnTo>
                  <a:pt x="117720" y="794"/>
                </a:lnTo>
                <a:lnTo>
                  <a:pt x="120549" y="2117"/>
                </a:lnTo>
                <a:lnTo>
                  <a:pt x="123228" y="3793"/>
                </a:lnTo>
                <a:lnTo>
                  <a:pt x="125808" y="4910"/>
                </a:lnTo>
                <a:lnTo>
                  <a:pt x="128322" y="5655"/>
                </a:lnTo>
                <a:lnTo>
                  <a:pt x="134268" y="6850"/>
                </a:lnTo>
                <a:lnTo>
                  <a:pt x="137198" y="7013"/>
                </a:lnTo>
                <a:lnTo>
                  <a:pt x="142875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863"/>
          <p:cNvSpPr/>
          <p:nvPr/>
        </p:nvSpPr>
        <p:spPr>
          <a:xfrm>
            <a:off x="7436643" y="3771900"/>
            <a:ext cx="157164" cy="14288"/>
          </a:xfrm>
          <a:custGeom>
            <a:avLst/>
            <a:gdLst/>
            <a:ahLst/>
            <a:cxnLst/>
            <a:rect l="0" t="0" r="0" b="0"/>
            <a:pathLst>
              <a:path w="157164" h="14288">
                <a:moveTo>
                  <a:pt x="0" y="14287"/>
                </a:moveTo>
                <a:lnTo>
                  <a:pt x="9943" y="14287"/>
                </a:lnTo>
                <a:lnTo>
                  <a:pt x="12186" y="13493"/>
                </a:lnTo>
                <a:lnTo>
                  <a:pt x="14474" y="12170"/>
                </a:lnTo>
                <a:lnTo>
                  <a:pt x="16793" y="10495"/>
                </a:lnTo>
                <a:lnTo>
                  <a:pt x="19132" y="9377"/>
                </a:lnTo>
                <a:lnTo>
                  <a:pt x="21487" y="8633"/>
                </a:lnTo>
                <a:lnTo>
                  <a:pt x="23850" y="8136"/>
                </a:lnTo>
                <a:lnTo>
                  <a:pt x="26218" y="7805"/>
                </a:lnTo>
                <a:lnTo>
                  <a:pt x="30967" y="7437"/>
                </a:lnTo>
                <a:lnTo>
                  <a:pt x="37841" y="7274"/>
                </a:lnTo>
                <a:lnTo>
                  <a:pt x="41895" y="7230"/>
                </a:lnTo>
                <a:lnTo>
                  <a:pt x="46187" y="6408"/>
                </a:lnTo>
                <a:lnTo>
                  <a:pt x="50635" y="5065"/>
                </a:lnTo>
                <a:lnTo>
                  <a:pt x="55188" y="3377"/>
                </a:lnTo>
                <a:lnTo>
                  <a:pt x="59018" y="2251"/>
                </a:lnTo>
                <a:lnTo>
                  <a:pt x="62363" y="1501"/>
                </a:lnTo>
                <a:lnTo>
                  <a:pt x="65389" y="1000"/>
                </a:lnTo>
                <a:lnTo>
                  <a:pt x="68993" y="667"/>
                </a:lnTo>
                <a:lnTo>
                  <a:pt x="72983" y="444"/>
                </a:lnTo>
                <a:lnTo>
                  <a:pt x="81650" y="198"/>
                </a:lnTo>
                <a:lnTo>
                  <a:pt x="121477" y="5"/>
                </a:lnTo>
                <a:lnTo>
                  <a:pt x="15716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864"/>
          <p:cNvSpPr/>
          <p:nvPr/>
        </p:nvSpPr>
        <p:spPr>
          <a:xfrm>
            <a:off x="7751005" y="3493294"/>
            <a:ext cx="135187" cy="185738"/>
          </a:xfrm>
          <a:custGeom>
            <a:avLst/>
            <a:gdLst/>
            <a:ahLst/>
            <a:cxnLst/>
            <a:rect l="0" t="0" r="0" b="0"/>
            <a:pathLst>
              <a:path w="135187" h="185738">
                <a:moveTo>
                  <a:pt x="14251" y="7143"/>
                </a:moveTo>
                <a:lnTo>
                  <a:pt x="21308" y="86"/>
                </a:lnTo>
                <a:lnTo>
                  <a:pt x="25161" y="25"/>
                </a:lnTo>
                <a:lnTo>
                  <a:pt x="28450" y="0"/>
                </a:lnTo>
                <a:lnTo>
                  <a:pt x="28521" y="5703"/>
                </a:lnTo>
                <a:lnTo>
                  <a:pt x="28537" y="23849"/>
                </a:lnTo>
                <a:lnTo>
                  <a:pt x="27744" y="27011"/>
                </a:lnTo>
                <a:lnTo>
                  <a:pt x="26422" y="30707"/>
                </a:lnTo>
                <a:lnTo>
                  <a:pt x="24745" y="34759"/>
                </a:lnTo>
                <a:lnTo>
                  <a:pt x="23628" y="39047"/>
                </a:lnTo>
                <a:lnTo>
                  <a:pt x="22884" y="43493"/>
                </a:lnTo>
                <a:lnTo>
                  <a:pt x="22387" y="48046"/>
                </a:lnTo>
                <a:lnTo>
                  <a:pt x="21263" y="53461"/>
                </a:lnTo>
                <a:lnTo>
                  <a:pt x="19719" y="59453"/>
                </a:lnTo>
                <a:lnTo>
                  <a:pt x="17897" y="65829"/>
                </a:lnTo>
                <a:lnTo>
                  <a:pt x="15888" y="71667"/>
                </a:lnTo>
                <a:lnTo>
                  <a:pt x="13755" y="77146"/>
                </a:lnTo>
                <a:lnTo>
                  <a:pt x="11539" y="82387"/>
                </a:lnTo>
                <a:lnTo>
                  <a:pt x="6960" y="92443"/>
                </a:lnTo>
                <a:lnTo>
                  <a:pt x="4628" y="97347"/>
                </a:lnTo>
                <a:lnTo>
                  <a:pt x="3073" y="102204"/>
                </a:lnTo>
                <a:lnTo>
                  <a:pt x="2036" y="107030"/>
                </a:lnTo>
                <a:lnTo>
                  <a:pt x="1345" y="111834"/>
                </a:lnTo>
                <a:lnTo>
                  <a:pt x="884" y="116625"/>
                </a:lnTo>
                <a:lnTo>
                  <a:pt x="577" y="121406"/>
                </a:lnTo>
                <a:lnTo>
                  <a:pt x="373" y="126181"/>
                </a:lnTo>
                <a:lnTo>
                  <a:pt x="145" y="135720"/>
                </a:lnTo>
                <a:lnTo>
                  <a:pt x="0" y="150986"/>
                </a:lnTo>
                <a:lnTo>
                  <a:pt x="781" y="153838"/>
                </a:lnTo>
                <a:lnTo>
                  <a:pt x="3766" y="159124"/>
                </a:lnTo>
                <a:lnTo>
                  <a:pt x="5622" y="164119"/>
                </a:lnTo>
                <a:lnTo>
                  <a:pt x="6117" y="166563"/>
                </a:lnTo>
                <a:lnTo>
                  <a:pt x="8784" y="171394"/>
                </a:lnTo>
                <a:lnTo>
                  <a:pt x="12615" y="176187"/>
                </a:lnTo>
                <a:lnTo>
                  <a:pt x="14748" y="178577"/>
                </a:lnTo>
                <a:lnTo>
                  <a:pt x="16964" y="180964"/>
                </a:lnTo>
                <a:lnTo>
                  <a:pt x="20028" y="182555"/>
                </a:lnTo>
                <a:lnTo>
                  <a:pt x="23658" y="183616"/>
                </a:lnTo>
                <a:lnTo>
                  <a:pt x="33308" y="185318"/>
                </a:lnTo>
                <a:lnTo>
                  <a:pt x="35687" y="185457"/>
                </a:lnTo>
                <a:lnTo>
                  <a:pt x="42563" y="185612"/>
                </a:lnTo>
                <a:lnTo>
                  <a:pt x="46619" y="184860"/>
                </a:lnTo>
                <a:lnTo>
                  <a:pt x="50911" y="183565"/>
                </a:lnTo>
                <a:lnTo>
                  <a:pt x="55360" y="181908"/>
                </a:lnTo>
                <a:lnTo>
                  <a:pt x="59120" y="180009"/>
                </a:lnTo>
                <a:lnTo>
                  <a:pt x="62420" y="177950"/>
                </a:lnTo>
                <a:lnTo>
                  <a:pt x="65414" y="175783"/>
                </a:lnTo>
                <a:lnTo>
                  <a:pt x="68996" y="173545"/>
                </a:lnTo>
                <a:lnTo>
                  <a:pt x="72973" y="171259"/>
                </a:lnTo>
                <a:lnTo>
                  <a:pt x="81625" y="166602"/>
                </a:lnTo>
                <a:lnTo>
                  <a:pt x="90762" y="161886"/>
                </a:lnTo>
                <a:lnTo>
                  <a:pt x="94626" y="159518"/>
                </a:lnTo>
                <a:lnTo>
                  <a:pt x="97997" y="157145"/>
                </a:lnTo>
                <a:lnTo>
                  <a:pt x="101038" y="154769"/>
                </a:lnTo>
                <a:lnTo>
                  <a:pt x="103859" y="152391"/>
                </a:lnTo>
                <a:lnTo>
                  <a:pt x="106533" y="150013"/>
                </a:lnTo>
                <a:lnTo>
                  <a:pt x="109110" y="147633"/>
                </a:lnTo>
                <a:lnTo>
                  <a:pt x="120321" y="136700"/>
                </a:lnTo>
                <a:lnTo>
                  <a:pt x="129905" y="127198"/>
                </a:lnTo>
                <a:lnTo>
                  <a:pt x="131835" y="124486"/>
                </a:lnTo>
                <a:lnTo>
                  <a:pt x="133979" y="119356"/>
                </a:lnTo>
                <a:lnTo>
                  <a:pt x="135186" y="115798"/>
                </a:lnTo>
                <a:lnTo>
                  <a:pt x="134562" y="114505"/>
                </a:lnTo>
                <a:lnTo>
                  <a:pt x="130685" y="109686"/>
                </a:lnTo>
                <a:lnTo>
                  <a:pt x="129499" y="108280"/>
                </a:lnTo>
                <a:lnTo>
                  <a:pt x="127596" y="107905"/>
                </a:lnTo>
                <a:lnTo>
                  <a:pt x="124739" y="107655"/>
                </a:lnTo>
                <a:lnTo>
                  <a:pt x="121247" y="107489"/>
                </a:lnTo>
                <a:lnTo>
                  <a:pt x="118126" y="108171"/>
                </a:lnTo>
                <a:lnTo>
                  <a:pt x="115251" y="109420"/>
                </a:lnTo>
                <a:lnTo>
                  <a:pt x="112540" y="111047"/>
                </a:lnTo>
                <a:lnTo>
                  <a:pt x="109939" y="112131"/>
                </a:lnTo>
                <a:lnTo>
                  <a:pt x="107413" y="112854"/>
                </a:lnTo>
                <a:lnTo>
                  <a:pt x="104934" y="113336"/>
                </a:lnTo>
                <a:lnTo>
                  <a:pt x="101693" y="114450"/>
                </a:lnTo>
                <a:lnTo>
                  <a:pt x="97946" y="115988"/>
                </a:lnTo>
                <a:lnTo>
                  <a:pt x="93860" y="117806"/>
                </a:lnTo>
                <a:lnTo>
                  <a:pt x="90342" y="119812"/>
                </a:lnTo>
                <a:lnTo>
                  <a:pt x="87204" y="121943"/>
                </a:lnTo>
                <a:lnTo>
                  <a:pt x="84318" y="124158"/>
                </a:lnTo>
                <a:lnTo>
                  <a:pt x="80806" y="127222"/>
                </a:lnTo>
                <a:lnTo>
                  <a:pt x="76877" y="130852"/>
                </a:lnTo>
                <a:lnTo>
                  <a:pt x="62958" y="144292"/>
                </a:lnTo>
                <a:lnTo>
                  <a:pt x="55053" y="152114"/>
                </a:lnTo>
                <a:lnTo>
                  <a:pt x="51770" y="154590"/>
                </a:lnTo>
                <a:lnTo>
                  <a:pt x="47995" y="157035"/>
                </a:lnTo>
                <a:lnTo>
                  <a:pt x="43891" y="159459"/>
                </a:lnTo>
                <a:lnTo>
                  <a:pt x="41155" y="162662"/>
                </a:lnTo>
                <a:lnTo>
                  <a:pt x="39331" y="166385"/>
                </a:lnTo>
                <a:lnTo>
                  <a:pt x="38114" y="170454"/>
                </a:lnTo>
                <a:lnTo>
                  <a:pt x="36510" y="173961"/>
                </a:lnTo>
                <a:lnTo>
                  <a:pt x="34647" y="177093"/>
                </a:lnTo>
                <a:lnTo>
                  <a:pt x="28538" y="1857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865"/>
          <p:cNvSpPr/>
          <p:nvPr/>
        </p:nvSpPr>
        <p:spPr>
          <a:xfrm>
            <a:off x="7665243" y="3757620"/>
            <a:ext cx="292895" cy="28568"/>
          </a:xfrm>
          <a:custGeom>
            <a:avLst/>
            <a:gdLst/>
            <a:ahLst/>
            <a:cxnLst/>
            <a:rect l="0" t="0" r="0" b="0"/>
            <a:pathLst>
              <a:path w="292895" h="28568">
                <a:moveTo>
                  <a:pt x="0" y="28567"/>
                </a:moveTo>
                <a:lnTo>
                  <a:pt x="3793" y="24775"/>
                </a:lnTo>
                <a:lnTo>
                  <a:pt x="5704" y="23657"/>
                </a:lnTo>
                <a:lnTo>
                  <a:pt x="7771" y="22913"/>
                </a:lnTo>
                <a:lnTo>
                  <a:pt x="12979" y="22085"/>
                </a:lnTo>
                <a:lnTo>
                  <a:pt x="20585" y="21717"/>
                </a:lnTo>
                <a:lnTo>
                  <a:pt x="24836" y="20826"/>
                </a:lnTo>
                <a:lnTo>
                  <a:pt x="29257" y="19438"/>
                </a:lnTo>
                <a:lnTo>
                  <a:pt x="33793" y="17718"/>
                </a:lnTo>
                <a:lnTo>
                  <a:pt x="39198" y="16572"/>
                </a:lnTo>
                <a:lnTo>
                  <a:pt x="45181" y="15808"/>
                </a:lnTo>
                <a:lnTo>
                  <a:pt x="51553" y="15298"/>
                </a:lnTo>
                <a:lnTo>
                  <a:pt x="58181" y="14165"/>
                </a:lnTo>
                <a:lnTo>
                  <a:pt x="64981" y="12616"/>
                </a:lnTo>
                <a:lnTo>
                  <a:pt x="71896" y="10789"/>
                </a:lnTo>
                <a:lnTo>
                  <a:pt x="78887" y="9571"/>
                </a:lnTo>
                <a:lnTo>
                  <a:pt x="85928" y="8760"/>
                </a:lnTo>
                <a:lnTo>
                  <a:pt x="93005" y="8218"/>
                </a:lnTo>
                <a:lnTo>
                  <a:pt x="100103" y="7857"/>
                </a:lnTo>
                <a:lnTo>
                  <a:pt x="114341" y="7456"/>
                </a:lnTo>
                <a:lnTo>
                  <a:pt x="122265" y="6556"/>
                </a:lnTo>
                <a:lnTo>
                  <a:pt x="130723" y="5161"/>
                </a:lnTo>
                <a:lnTo>
                  <a:pt x="139536" y="3438"/>
                </a:lnTo>
                <a:lnTo>
                  <a:pt x="146999" y="2290"/>
                </a:lnTo>
                <a:lnTo>
                  <a:pt x="153562" y="1524"/>
                </a:lnTo>
                <a:lnTo>
                  <a:pt x="159525" y="1013"/>
                </a:lnTo>
                <a:lnTo>
                  <a:pt x="165882" y="673"/>
                </a:lnTo>
                <a:lnTo>
                  <a:pt x="179293" y="295"/>
                </a:lnTo>
                <a:lnTo>
                  <a:pt x="239114" y="0"/>
                </a:lnTo>
                <a:lnTo>
                  <a:pt x="244340" y="791"/>
                </a:lnTo>
                <a:lnTo>
                  <a:pt x="249412" y="2112"/>
                </a:lnTo>
                <a:lnTo>
                  <a:pt x="254382" y="3787"/>
                </a:lnTo>
                <a:lnTo>
                  <a:pt x="259281" y="4903"/>
                </a:lnTo>
                <a:lnTo>
                  <a:pt x="264136" y="5647"/>
                </a:lnTo>
                <a:lnTo>
                  <a:pt x="272969" y="6474"/>
                </a:lnTo>
                <a:lnTo>
                  <a:pt x="279541" y="6842"/>
                </a:lnTo>
                <a:lnTo>
                  <a:pt x="285107" y="7005"/>
                </a:lnTo>
                <a:lnTo>
                  <a:pt x="292894" y="71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866"/>
          <p:cNvSpPr/>
          <p:nvPr/>
        </p:nvSpPr>
        <p:spPr>
          <a:xfrm>
            <a:off x="7665581" y="3821917"/>
            <a:ext cx="128124" cy="271415"/>
          </a:xfrm>
          <a:custGeom>
            <a:avLst/>
            <a:gdLst/>
            <a:ahLst/>
            <a:cxnLst/>
            <a:rect l="0" t="0" r="0" b="0"/>
            <a:pathLst>
              <a:path w="128124" h="271415">
                <a:moveTo>
                  <a:pt x="63956" y="35708"/>
                </a:moveTo>
                <a:lnTo>
                  <a:pt x="50749" y="35708"/>
                </a:lnTo>
                <a:lnTo>
                  <a:pt x="48031" y="37824"/>
                </a:lnTo>
                <a:lnTo>
                  <a:pt x="46196" y="39500"/>
                </a:lnTo>
                <a:lnTo>
                  <a:pt x="44179" y="42205"/>
                </a:lnTo>
                <a:lnTo>
                  <a:pt x="42040" y="45595"/>
                </a:lnTo>
                <a:lnTo>
                  <a:pt x="39820" y="49443"/>
                </a:lnTo>
                <a:lnTo>
                  <a:pt x="37547" y="52802"/>
                </a:lnTo>
                <a:lnTo>
                  <a:pt x="35238" y="55835"/>
                </a:lnTo>
                <a:lnTo>
                  <a:pt x="32904" y="58651"/>
                </a:lnTo>
                <a:lnTo>
                  <a:pt x="29760" y="62116"/>
                </a:lnTo>
                <a:lnTo>
                  <a:pt x="22035" y="70199"/>
                </a:lnTo>
                <a:lnTo>
                  <a:pt x="12554" y="79882"/>
                </a:lnTo>
                <a:lnTo>
                  <a:pt x="10638" y="82620"/>
                </a:lnTo>
                <a:lnTo>
                  <a:pt x="7148" y="90265"/>
                </a:lnTo>
                <a:lnTo>
                  <a:pt x="3519" y="95145"/>
                </a:lnTo>
                <a:lnTo>
                  <a:pt x="1376" y="99960"/>
                </a:lnTo>
                <a:lnTo>
                  <a:pt x="170" y="107133"/>
                </a:lnTo>
                <a:lnTo>
                  <a:pt x="0" y="109518"/>
                </a:lnTo>
                <a:lnTo>
                  <a:pt x="682" y="111108"/>
                </a:lnTo>
                <a:lnTo>
                  <a:pt x="1930" y="112168"/>
                </a:lnTo>
                <a:lnTo>
                  <a:pt x="3555" y="112875"/>
                </a:lnTo>
                <a:lnTo>
                  <a:pt x="7478" y="115777"/>
                </a:lnTo>
                <a:lnTo>
                  <a:pt x="9636" y="117662"/>
                </a:lnTo>
                <a:lnTo>
                  <a:pt x="11868" y="118919"/>
                </a:lnTo>
                <a:lnTo>
                  <a:pt x="14148" y="119757"/>
                </a:lnTo>
                <a:lnTo>
                  <a:pt x="16464" y="120316"/>
                </a:lnTo>
                <a:lnTo>
                  <a:pt x="18801" y="121482"/>
                </a:lnTo>
                <a:lnTo>
                  <a:pt x="21152" y="123053"/>
                </a:lnTo>
                <a:lnTo>
                  <a:pt x="23514" y="124894"/>
                </a:lnTo>
                <a:lnTo>
                  <a:pt x="25882" y="126121"/>
                </a:lnTo>
                <a:lnTo>
                  <a:pt x="28254" y="126940"/>
                </a:lnTo>
                <a:lnTo>
                  <a:pt x="30630" y="127485"/>
                </a:lnTo>
                <a:lnTo>
                  <a:pt x="33802" y="128643"/>
                </a:lnTo>
                <a:lnTo>
                  <a:pt x="37503" y="130208"/>
                </a:lnTo>
                <a:lnTo>
                  <a:pt x="41559" y="132045"/>
                </a:lnTo>
                <a:lnTo>
                  <a:pt x="45849" y="133271"/>
                </a:lnTo>
                <a:lnTo>
                  <a:pt x="50297" y="134087"/>
                </a:lnTo>
                <a:lnTo>
                  <a:pt x="54850" y="134631"/>
                </a:lnTo>
                <a:lnTo>
                  <a:pt x="59473" y="135788"/>
                </a:lnTo>
                <a:lnTo>
                  <a:pt x="64143" y="137353"/>
                </a:lnTo>
                <a:lnTo>
                  <a:pt x="68843" y="139190"/>
                </a:lnTo>
                <a:lnTo>
                  <a:pt x="73564" y="141208"/>
                </a:lnTo>
                <a:lnTo>
                  <a:pt x="83042" y="145567"/>
                </a:lnTo>
                <a:lnTo>
                  <a:pt x="87000" y="147841"/>
                </a:lnTo>
                <a:lnTo>
                  <a:pt x="90431" y="150151"/>
                </a:lnTo>
                <a:lnTo>
                  <a:pt x="93512" y="152484"/>
                </a:lnTo>
                <a:lnTo>
                  <a:pt x="97154" y="155627"/>
                </a:lnTo>
                <a:lnTo>
                  <a:pt x="101169" y="159310"/>
                </a:lnTo>
                <a:lnTo>
                  <a:pt x="112289" y="169962"/>
                </a:lnTo>
                <a:lnTo>
                  <a:pt x="115227" y="172835"/>
                </a:lnTo>
                <a:lnTo>
                  <a:pt x="117981" y="176339"/>
                </a:lnTo>
                <a:lnTo>
                  <a:pt x="120611" y="180261"/>
                </a:lnTo>
                <a:lnTo>
                  <a:pt x="123156" y="184464"/>
                </a:lnTo>
                <a:lnTo>
                  <a:pt x="124854" y="188854"/>
                </a:lnTo>
                <a:lnTo>
                  <a:pt x="125986" y="193368"/>
                </a:lnTo>
                <a:lnTo>
                  <a:pt x="126741" y="197964"/>
                </a:lnTo>
                <a:lnTo>
                  <a:pt x="127244" y="202616"/>
                </a:lnTo>
                <a:lnTo>
                  <a:pt x="127579" y="207305"/>
                </a:lnTo>
                <a:lnTo>
                  <a:pt x="127802" y="212019"/>
                </a:lnTo>
                <a:lnTo>
                  <a:pt x="128051" y="221488"/>
                </a:lnTo>
                <a:lnTo>
                  <a:pt x="128117" y="226237"/>
                </a:lnTo>
                <a:lnTo>
                  <a:pt x="127368" y="230989"/>
                </a:lnTo>
                <a:lnTo>
                  <a:pt x="126074" y="235746"/>
                </a:lnTo>
                <a:lnTo>
                  <a:pt x="124419" y="240504"/>
                </a:lnTo>
                <a:lnTo>
                  <a:pt x="120462" y="247907"/>
                </a:lnTo>
                <a:lnTo>
                  <a:pt x="118295" y="250993"/>
                </a:lnTo>
                <a:lnTo>
                  <a:pt x="116057" y="253843"/>
                </a:lnTo>
                <a:lnTo>
                  <a:pt x="113772" y="256537"/>
                </a:lnTo>
                <a:lnTo>
                  <a:pt x="111454" y="259128"/>
                </a:lnTo>
                <a:lnTo>
                  <a:pt x="106762" y="264122"/>
                </a:lnTo>
                <a:lnTo>
                  <a:pt x="104399" y="266565"/>
                </a:lnTo>
                <a:lnTo>
                  <a:pt x="101237" y="268194"/>
                </a:lnTo>
                <a:lnTo>
                  <a:pt x="97542" y="269280"/>
                </a:lnTo>
                <a:lnTo>
                  <a:pt x="93491" y="270004"/>
                </a:lnTo>
                <a:lnTo>
                  <a:pt x="89995" y="270486"/>
                </a:lnTo>
                <a:lnTo>
                  <a:pt x="86872" y="270808"/>
                </a:lnTo>
                <a:lnTo>
                  <a:pt x="83995" y="271022"/>
                </a:lnTo>
                <a:lnTo>
                  <a:pt x="81284" y="271165"/>
                </a:lnTo>
                <a:lnTo>
                  <a:pt x="76155" y="271325"/>
                </a:lnTo>
                <a:lnTo>
                  <a:pt x="68805" y="271414"/>
                </a:lnTo>
                <a:lnTo>
                  <a:pt x="66395" y="270632"/>
                </a:lnTo>
                <a:lnTo>
                  <a:pt x="63995" y="269318"/>
                </a:lnTo>
                <a:lnTo>
                  <a:pt x="61600" y="267648"/>
                </a:lnTo>
                <a:lnTo>
                  <a:pt x="59211" y="265741"/>
                </a:lnTo>
                <a:lnTo>
                  <a:pt x="56824" y="263675"/>
                </a:lnTo>
                <a:lnTo>
                  <a:pt x="54439" y="261505"/>
                </a:lnTo>
                <a:lnTo>
                  <a:pt x="52849" y="259264"/>
                </a:lnTo>
                <a:lnTo>
                  <a:pt x="49817" y="252318"/>
                </a:lnTo>
                <a:lnTo>
                  <a:pt x="46295" y="247602"/>
                </a:lnTo>
                <a:lnTo>
                  <a:pt x="45038" y="245233"/>
                </a:lnTo>
                <a:lnTo>
                  <a:pt x="43642" y="240484"/>
                </a:lnTo>
                <a:lnTo>
                  <a:pt x="43022" y="233611"/>
                </a:lnTo>
                <a:lnTo>
                  <a:pt x="42857" y="229556"/>
                </a:lnTo>
                <a:lnTo>
                  <a:pt x="43540" y="224471"/>
                </a:lnTo>
                <a:lnTo>
                  <a:pt x="44788" y="218700"/>
                </a:lnTo>
                <a:lnTo>
                  <a:pt x="46416" y="212471"/>
                </a:lnTo>
                <a:lnTo>
                  <a:pt x="47500" y="205937"/>
                </a:lnTo>
                <a:lnTo>
                  <a:pt x="48223" y="199201"/>
                </a:lnTo>
                <a:lnTo>
                  <a:pt x="48705" y="192327"/>
                </a:lnTo>
                <a:lnTo>
                  <a:pt x="49820" y="185365"/>
                </a:lnTo>
                <a:lnTo>
                  <a:pt x="51357" y="178341"/>
                </a:lnTo>
                <a:lnTo>
                  <a:pt x="53175" y="171278"/>
                </a:lnTo>
                <a:lnTo>
                  <a:pt x="55181" y="164188"/>
                </a:lnTo>
                <a:lnTo>
                  <a:pt x="59527" y="149960"/>
                </a:lnTo>
                <a:lnTo>
                  <a:pt x="62590" y="142832"/>
                </a:lnTo>
                <a:lnTo>
                  <a:pt x="66221" y="135699"/>
                </a:lnTo>
                <a:lnTo>
                  <a:pt x="70228" y="128562"/>
                </a:lnTo>
                <a:lnTo>
                  <a:pt x="74488" y="121423"/>
                </a:lnTo>
                <a:lnTo>
                  <a:pt x="83454" y="107141"/>
                </a:lnTo>
                <a:lnTo>
                  <a:pt x="97427" y="85713"/>
                </a:lnTo>
                <a:lnTo>
                  <a:pt x="101351" y="79363"/>
                </a:lnTo>
                <a:lnTo>
                  <a:pt x="104761" y="73542"/>
                </a:lnTo>
                <a:lnTo>
                  <a:pt x="107829" y="68075"/>
                </a:lnTo>
                <a:lnTo>
                  <a:pt x="110667" y="62048"/>
                </a:lnTo>
                <a:lnTo>
                  <a:pt x="113353" y="55649"/>
                </a:lnTo>
                <a:lnTo>
                  <a:pt x="115937" y="49002"/>
                </a:lnTo>
                <a:lnTo>
                  <a:pt x="118454" y="42983"/>
                </a:lnTo>
                <a:lnTo>
                  <a:pt x="120925" y="37383"/>
                </a:lnTo>
                <a:lnTo>
                  <a:pt x="123367" y="32062"/>
                </a:lnTo>
                <a:lnTo>
                  <a:pt x="126080" y="24033"/>
                </a:lnTo>
                <a:lnTo>
                  <a:pt x="127285" y="17819"/>
                </a:lnTo>
                <a:lnTo>
                  <a:pt x="127964" y="9858"/>
                </a:lnTo>
                <a:lnTo>
                  <a:pt x="128123" y="4904"/>
                </a:lnTo>
                <a:lnTo>
                  <a:pt x="127372" y="3266"/>
                </a:lnTo>
                <a:lnTo>
                  <a:pt x="126076" y="2174"/>
                </a:lnTo>
                <a:lnTo>
                  <a:pt x="124420" y="1446"/>
                </a:lnTo>
                <a:lnTo>
                  <a:pt x="120463" y="636"/>
                </a:lnTo>
                <a:lnTo>
                  <a:pt x="118296" y="421"/>
                </a:lnTo>
                <a:lnTo>
                  <a:pt x="116057" y="276"/>
                </a:lnTo>
                <a:lnTo>
                  <a:pt x="113772" y="181"/>
                </a:lnTo>
                <a:lnTo>
                  <a:pt x="111454" y="117"/>
                </a:lnTo>
                <a:lnTo>
                  <a:pt x="91131" y="0"/>
                </a:lnTo>
                <a:lnTo>
                  <a:pt x="88423" y="790"/>
                </a:lnTo>
                <a:lnTo>
                  <a:pt x="85824" y="2110"/>
                </a:lnTo>
                <a:lnTo>
                  <a:pt x="78244" y="713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867"/>
          <p:cNvSpPr/>
          <p:nvPr/>
        </p:nvSpPr>
        <p:spPr>
          <a:xfrm>
            <a:off x="8072437" y="3700462"/>
            <a:ext cx="114301" cy="21432"/>
          </a:xfrm>
          <a:custGeom>
            <a:avLst/>
            <a:gdLst/>
            <a:ahLst/>
            <a:cxnLst/>
            <a:rect l="0" t="0" r="0" b="0"/>
            <a:pathLst>
              <a:path w="114301" h="21432">
                <a:moveTo>
                  <a:pt x="0" y="21431"/>
                </a:moveTo>
                <a:lnTo>
                  <a:pt x="0" y="17639"/>
                </a:lnTo>
                <a:lnTo>
                  <a:pt x="794" y="16521"/>
                </a:lnTo>
                <a:lnTo>
                  <a:pt x="2116" y="15777"/>
                </a:lnTo>
                <a:lnTo>
                  <a:pt x="3793" y="15280"/>
                </a:lnTo>
                <a:lnTo>
                  <a:pt x="6497" y="14949"/>
                </a:lnTo>
                <a:lnTo>
                  <a:pt x="9888" y="14729"/>
                </a:lnTo>
                <a:lnTo>
                  <a:pt x="13736" y="14582"/>
                </a:lnTo>
                <a:lnTo>
                  <a:pt x="17094" y="13690"/>
                </a:lnTo>
                <a:lnTo>
                  <a:pt x="20127" y="12302"/>
                </a:lnTo>
                <a:lnTo>
                  <a:pt x="22944" y="10582"/>
                </a:lnTo>
                <a:lnTo>
                  <a:pt x="25615" y="9436"/>
                </a:lnTo>
                <a:lnTo>
                  <a:pt x="28189" y="8672"/>
                </a:lnTo>
                <a:lnTo>
                  <a:pt x="30699" y="8163"/>
                </a:lnTo>
                <a:lnTo>
                  <a:pt x="33960" y="7823"/>
                </a:lnTo>
                <a:lnTo>
                  <a:pt x="37721" y="7597"/>
                </a:lnTo>
                <a:lnTo>
                  <a:pt x="41816" y="7445"/>
                </a:lnTo>
                <a:lnTo>
                  <a:pt x="45340" y="6551"/>
                </a:lnTo>
                <a:lnTo>
                  <a:pt x="48483" y="5161"/>
                </a:lnTo>
                <a:lnTo>
                  <a:pt x="51372" y="3441"/>
                </a:lnTo>
                <a:lnTo>
                  <a:pt x="54885" y="2294"/>
                </a:lnTo>
                <a:lnTo>
                  <a:pt x="58816" y="1529"/>
                </a:lnTo>
                <a:lnTo>
                  <a:pt x="63023" y="1019"/>
                </a:lnTo>
                <a:lnTo>
                  <a:pt x="66622" y="680"/>
                </a:lnTo>
                <a:lnTo>
                  <a:pt x="69814" y="453"/>
                </a:lnTo>
                <a:lnTo>
                  <a:pt x="72737" y="302"/>
                </a:lnTo>
                <a:lnTo>
                  <a:pt x="78101" y="134"/>
                </a:lnTo>
                <a:lnTo>
                  <a:pt x="87699" y="40"/>
                </a:lnTo>
                <a:lnTo>
                  <a:pt x="11430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868"/>
          <p:cNvSpPr/>
          <p:nvPr/>
        </p:nvSpPr>
        <p:spPr>
          <a:xfrm>
            <a:off x="8093868" y="3771900"/>
            <a:ext cx="121445" cy="14288"/>
          </a:xfrm>
          <a:custGeom>
            <a:avLst/>
            <a:gdLst/>
            <a:ahLst/>
            <a:cxnLst/>
            <a:rect l="0" t="0" r="0" b="0"/>
            <a:pathLst>
              <a:path w="121445" h="14288">
                <a:moveTo>
                  <a:pt x="0" y="14287"/>
                </a:moveTo>
                <a:lnTo>
                  <a:pt x="69387" y="14287"/>
                </a:lnTo>
                <a:lnTo>
                  <a:pt x="73246" y="13493"/>
                </a:lnTo>
                <a:lnTo>
                  <a:pt x="76613" y="12170"/>
                </a:lnTo>
                <a:lnTo>
                  <a:pt x="79650" y="10495"/>
                </a:lnTo>
                <a:lnTo>
                  <a:pt x="83263" y="9377"/>
                </a:lnTo>
                <a:lnTo>
                  <a:pt x="87258" y="8633"/>
                </a:lnTo>
                <a:lnTo>
                  <a:pt x="91510" y="8136"/>
                </a:lnTo>
                <a:lnTo>
                  <a:pt x="95932" y="7805"/>
                </a:lnTo>
                <a:lnTo>
                  <a:pt x="100467" y="7584"/>
                </a:lnTo>
                <a:lnTo>
                  <a:pt x="105078" y="7437"/>
                </a:lnTo>
                <a:lnTo>
                  <a:pt x="108946" y="6546"/>
                </a:lnTo>
                <a:lnTo>
                  <a:pt x="112318" y="5158"/>
                </a:lnTo>
                <a:lnTo>
                  <a:pt x="12144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869"/>
          <p:cNvSpPr/>
          <p:nvPr/>
        </p:nvSpPr>
        <p:spPr>
          <a:xfrm>
            <a:off x="8308181" y="3543631"/>
            <a:ext cx="128144" cy="206838"/>
          </a:xfrm>
          <a:custGeom>
            <a:avLst/>
            <a:gdLst/>
            <a:ahLst/>
            <a:cxnLst/>
            <a:rect l="0" t="0" r="0" b="0"/>
            <a:pathLst>
              <a:path w="128144" h="206838">
                <a:moveTo>
                  <a:pt x="0" y="63962"/>
                </a:moveTo>
                <a:lnTo>
                  <a:pt x="0" y="50962"/>
                </a:lnTo>
                <a:lnTo>
                  <a:pt x="1588" y="48945"/>
                </a:lnTo>
                <a:lnTo>
                  <a:pt x="4234" y="46013"/>
                </a:lnTo>
                <a:lnTo>
                  <a:pt x="13425" y="36419"/>
                </a:lnTo>
                <a:lnTo>
                  <a:pt x="16093" y="33694"/>
                </a:lnTo>
                <a:lnTo>
                  <a:pt x="19461" y="31083"/>
                </a:lnTo>
                <a:lnTo>
                  <a:pt x="23292" y="28549"/>
                </a:lnTo>
                <a:lnTo>
                  <a:pt x="27434" y="26066"/>
                </a:lnTo>
                <a:lnTo>
                  <a:pt x="31783" y="23617"/>
                </a:lnTo>
                <a:lnTo>
                  <a:pt x="40848" y="18779"/>
                </a:lnTo>
                <a:lnTo>
                  <a:pt x="54877" y="11593"/>
                </a:lnTo>
                <a:lnTo>
                  <a:pt x="59604" y="9999"/>
                </a:lnTo>
                <a:lnTo>
                  <a:pt x="64342" y="8937"/>
                </a:lnTo>
                <a:lnTo>
                  <a:pt x="69089" y="8229"/>
                </a:lnTo>
                <a:lnTo>
                  <a:pt x="73046" y="6963"/>
                </a:lnTo>
                <a:lnTo>
                  <a:pt x="76479" y="5325"/>
                </a:lnTo>
                <a:lnTo>
                  <a:pt x="79561" y="3440"/>
                </a:lnTo>
                <a:lnTo>
                  <a:pt x="83202" y="2183"/>
                </a:lnTo>
                <a:lnTo>
                  <a:pt x="87218" y="1344"/>
                </a:lnTo>
                <a:lnTo>
                  <a:pt x="91483" y="786"/>
                </a:lnTo>
                <a:lnTo>
                  <a:pt x="95120" y="414"/>
                </a:lnTo>
                <a:lnTo>
                  <a:pt x="98338" y="165"/>
                </a:lnTo>
                <a:lnTo>
                  <a:pt x="101277" y="0"/>
                </a:lnTo>
                <a:lnTo>
                  <a:pt x="104031" y="683"/>
                </a:lnTo>
                <a:lnTo>
                  <a:pt x="106660" y="1932"/>
                </a:lnTo>
                <a:lnTo>
                  <a:pt x="109206" y="3559"/>
                </a:lnTo>
                <a:lnTo>
                  <a:pt x="111698" y="4643"/>
                </a:lnTo>
                <a:lnTo>
                  <a:pt x="114153" y="5367"/>
                </a:lnTo>
                <a:lnTo>
                  <a:pt x="116583" y="5848"/>
                </a:lnTo>
                <a:lnTo>
                  <a:pt x="118203" y="7757"/>
                </a:lnTo>
                <a:lnTo>
                  <a:pt x="119283" y="10617"/>
                </a:lnTo>
                <a:lnTo>
                  <a:pt x="120004" y="14111"/>
                </a:lnTo>
                <a:lnTo>
                  <a:pt x="119690" y="17234"/>
                </a:lnTo>
                <a:lnTo>
                  <a:pt x="118687" y="20110"/>
                </a:lnTo>
                <a:lnTo>
                  <a:pt x="115456" y="26216"/>
                </a:lnTo>
                <a:lnTo>
                  <a:pt x="111374" y="34222"/>
                </a:lnTo>
                <a:lnTo>
                  <a:pt x="108381" y="38579"/>
                </a:lnTo>
                <a:lnTo>
                  <a:pt x="104797" y="43071"/>
                </a:lnTo>
                <a:lnTo>
                  <a:pt x="100821" y="47654"/>
                </a:lnTo>
                <a:lnTo>
                  <a:pt x="97376" y="52296"/>
                </a:lnTo>
                <a:lnTo>
                  <a:pt x="94286" y="56979"/>
                </a:lnTo>
                <a:lnTo>
                  <a:pt x="91432" y="61688"/>
                </a:lnTo>
                <a:lnTo>
                  <a:pt x="87942" y="65621"/>
                </a:lnTo>
                <a:lnTo>
                  <a:pt x="84029" y="69037"/>
                </a:lnTo>
                <a:lnTo>
                  <a:pt x="79831" y="72108"/>
                </a:lnTo>
                <a:lnTo>
                  <a:pt x="76239" y="74949"/>
                </a:lnTo>
                <a:lnTo>
                  <a:pt x="73051" y="77637"/>
                </a:lnTo>
                <a:lnTo>
                  <a:pt x="70132" y="80222"/>
                </a:lnTo>
                <a:lnTo>
                  <a:pt x="67392" y="81946"/>
                </a:lnTo>
                <a:lnTo>
                  <a:pt x="64771" y="83095"/>
                </a:lnTo>
                <a:lnTo>
                  <a:pt x="62231" y="83861"/>
                </a:lnTo>
                <a:lnTo>
                  <a:pt x="60538" y="85166"/>
                </a:lnTo>
                <a:lnTo>
                  <a:pt x="59409" y="86829"/>
                </a:lnTo>
                <a:lnTo>
                  <a:pt x="58656" y="88732"/>
                </a:lnTo>
                <a:lnTo>
                  <a:pt x="57360" y="90001"/>
                </a:lnTo>
                <a:lnTo>
                  <a:pt x="55702" y="90846"/>
                </a:lnTo>
                <a:lnTo>
                  <a:pt x="53803" y="91410"/>
                </a:lnTo>
                <a:lnTo>
                  <a:pt x="53332" y="91785"/>
                </a:lnTo>
                <a:lnTo>
                  <a:pt x="53810" y="92036"/>
                </a:lnTo>
                <a:lnTo>
                  <a:pt x="57504" y="92471"/>
                </a:lnTo>
                <a:lnTo>
                  <a:pt x="71598" y="92533"/>
                </a:lnTo>
                <a:lnTo>
                  <a:pt x="88115" y="92537"/>
                </a:lnTo>
                <a:lnTo>
                  <a:pt x="90494" y="93331"/>
                </a:lnTo>
                <a:lnTo>
                  <a:pt x="92873" y="94654"/>
                </a:lnTo>
                <a:lnTo>
                  <a:pt x="95253" y="96330"/>
                </a:lnTo>
                <a:lnTo>
                  <a:pt x="98427" y="97447"/>
                </a:lnTo>
                <a:lnTo>
                  <a:pt x="102131" y="98192"/>
                </a:lnTo>
                <a:lnTo>
                  <a:pt x="106186" y="98688"/>
                </a:lnTo>
                <a:lnTo>
                  <a:pt x="109685" y="99813"/>
                </a:lnTo>
                <a:lnTo>
                  <a:pt x="112810" y="101356"/>
                </a:lnTo>
                <a:lnTo>
                  <a:pt x="115688" y="103179"/>
                </a:lnTo>
                <a:lnTo>
                  <a:pt x="118400" y="105188"/>
                </a:lnTo>
                <a:lnTo>
                  <a:pt x="121002" y="107321"/>
                </a:lnTo>
                <a:lnTo>
                  <a:pt x="123531" y="109537"/>
                </a:lnTo>
                <a:lnTo>
                  <a:pt x="125216" y="111808"/>
                </a:lnTo>
                <a:lnTo>
                  <a:pt x="127089" y="116448"/>
                </a:lnTo>
                <a:lnTo>
                  <a:pt x="127922" y="121156"/>
                </a:lnTo>
                <a:lnTo>
                  <a:pt x="128143" y="123523"/>
                </a:lnTo>
                <a:lnTo>
                  <a:pt x="127497" y="126688"/>
                </a:lnTo>
                <a:lnTo>
                  <a:pt x="126273" y="130385"/>
                </a:lnTo>
                <a:lnTo>
                  <a:pt x="124664" y="134438"/>
                </a:lnTo>
                <a:lnTo>
                  <a:pt x="123591" y="138727"/>
                </a:lnTo>
                <a:lnTo>
                  <a:pt x="122874" y="143174"/>
                </a:lnTo>
                <a:lnTo>
                  <a:pt x="122398" y="147727"/>
                </a:lnTo>
                <a:lnTo>
                  <a:pt x="121285" y="151555"/>
                </a:lnTo>
                <a:lnTo>
                  <a:pt x="117934" y="157926"/>
                </a:lnTo>
                <a:lnTo>
                  <a:pt x="115135" y="160736"/>
                </a:lnTo>
                <a:lnTo>
                  <a:pt x="111682" y="163403"/>
                </a:lnTo>
                <a:lnTo>
                  <a:pt x="107792" y="165975"/>
                </a:lnTo>
                <a:lnTo>
                  <a:pt x="104405" y="167690"/>
                </a:lnTo>
                <a:lnTo>
                  <a:pt x="101353" y="168833"/>
                </a:lnTo>
                <a:lnTo>
                  <a:pt x="98526" y="169595"/>
                </a:lnTo>
                <a:lnTo>
                  <a:pt x="95846" y="170896"/>
                </a:lnTo>
                <a:lnTo>
                  <a:pt x="93266" y="172558"/>
                </a:lnTo>
                <a:lnTo>
                  <a:pt x="90752" y="174459"/>
                </a:lnTo>
                <a:lnTo>
                  <a:pt x="88283" y="176521"/>
                </a:lnTo>
                <a:lnTo>
                  <a:pt x="85843" y="178689"/>
                </a:lnTo>
                <a:lnTo>
                  <a:pt x="83422" y="180928"/>
                </a:lnTo>
                <a:lnTo>
                  <a:pt x="81015" y="182421"/>
                </a:lnTo>
                <a:lnTo>
                  <a:pt x="78616" y="183416"/>
                </a:lnTo>
                <a:lnTo>
                  <a:pt x="76223" y="184079"/>
                </a:lnTo>
                <a:lnTo>
                  <a:pt x="73835" y="185315"/>
                </a:lnTo>
                <a:lnTo>
                  <a:pt x="71448" y="186933"/>
                </a:lnTo>
                <a:lnTo>
                  <a:pt x="69063" y="188805"/>
                </a:lnTo>
                <a:lnTo>
                  <a:pt x="66679" y="190847"/>
                </a:lnTo>
                <a:lnTo>
                  <a:pt x="64297" y="193002"/>
                </a:lnTo>
                <a:lnTo>
                  <a:pt x="59533" y="197513"/>
                </a:lnTo>
                <a:lnTo>
                  <a:pt x="50006" y="2068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870"/>
          <p:cNvSpPr/>
          <p:nvPr/>
        </p:nvSpPr>
        <p:spPr>
          <a:xfrm>
            <a:off x="8272462" y="3850481"/>
            <a:ext cx="192882" cy="14288"/>
          </a:xfrm>
          <a:custGeom>
            <a:avLst/>
            <a:gdLst/>
            <a:ahLst/>
            <a:cxnLst/>
            <a:rect l="0" t="0" r="0" b="0"/>
            <a:pathLst>
              <a:path w="192882" h="14288">
                <a:moveTo>
                  <a:pt x="0" y="14287"/>
                </a:moveTo>
                <a:lnTo>
                  <a:pt x="6152" y="14287"/>
                </a:lnTo>
                <a:lnTo>
                  <a:pt x="7276" y="13494"/>
                </a:lnTo>
                <a:lnTo>
                  <a:pt x="8819" y="12171"/>
                </a:lnTo>
                <a:lnTo>
                  <a:pt x="10643" y="10495"/>
                </a:lnTo>
                <a:lnTo>
                  <a:pt x="12652" y="9377"/>
                </a:lnTo>
                <a:lnTo>
                  <a:pt x="14784" y="8633"/>
                </a:lnTo>
                <a:lnTo>
                  <a:pt x="17001" y="8136"/>
                </a:lnTo>
                <a:lnTo>
                  <a:pt x="20065" y="7805"/>
                </a:lnTo>
                <a:lnTo>
                  <a:pt x="23695" y="7585"/>
                </a:lnTo>
                <a:lnTo>
                  <a:pt x="27703" y="7438"/>
                </a:lnTo>
                <a:lnTo>
                  <a:pt x="31963" y="6546"/>
                </a:lnTo>
                <a:lnTo>
                  <a:pt x="36389" y="5158"/>
                </a:lnTo>
                <a:lnTo>
                  <a:pt x="40929" y="3438"/>
                </a:lnTo>
                <a:lnTo>
                  <a:pt x="44748" y="2292"/>
                </a:lnTo>
                <a:lnTo>
                  <a:pt x="48089" y="1528"/>
                </a:lnTo>
                <a:lnTo>
                  <a:pt x="51109" y="1019"/>
                </a:lnTo>
                <a:lnTo>
                  <a:pt x="54710" y="679"/>
                </a:lnTo>
                <a:lnTo>
                  <a:pt x="58699" y="453"/>
                </a:lnTo>
                <a:lnTo>
                  <a:pt x="67363" y="201"/>
                </a:lnTo>
                <a:lnTo>
                  <a:pt x="104801" y="8"/>
                </a:lnTo>
                <a:lnTo>
                  <a:pt x="172802" y="0"/>
                </a:lnTo>
                <a:lnTo>
                  <a:pt x="176319" y="794"/>
                </a:lnTo>
                <a:lnTo>
                  <a:pt x="180253" y="2117"/>
                </a:lnTo>
                <a:lnTo>
                  <a:pt x="192881" y="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871"/>
          <p:cNvSpPr/>
          <p:nvPr/>
        </p:nvSpPr>
        <p:spPr>
          <a:xfrm>
            <a:off x="8309262" y="3914775"/>
            <a:ext cx="113220" cy="64294"/>
          </a:xfrm>
          <a:custGeom>
            <a:avLst/>
            <a:gdLst/>
            <a:ahLst/>
            <a:cxnLst/>
            <a:rect l="0" t="0" r="0" b="0"/>
            <a:pathLst>
              <a:path w="113220" h="64294">
                <a:moveTo>
                  <a:pt x="41781" y="0"/>
                </a:moveTo>
                <a:lnTo>
                  <a:pt x="24702" y="0"/>
                </a:lnTo>
                <a:lnTo>
                  <a:pt x="23251" y="794"/>
                </a:lnTo>
                <a:lnTo>
                  <a:pt x="22284" y="2116"/>
                </a:lnTo>
                <a:lnTo>
                  <a:pt x="21640" y="3792"/>
                </a:lnTo>
                <a:lnTo>
                  <a:pt x="20417" y="4909"/>
                </a:lnTo>
                <a:lnTo>
                  <a:pt x="18807" y="5654"/>
                </a:lnTo>
                <a:lnTo>
                  <a:pt x="16940" y="6150"/>
                </a:lnTo>
                <a:lnTo>
                  <a:pt x="15695" y="7275"/>
                </a:lnTo>
                <a:lnTo>
                  <a:pt x="14866" y="8819"/>
                </a:lnTo>
                <a:lnTo>
                  <a:pt x="14313" y="10641"/>
                </a:lnTo>
                <a:lnTo>
                  <a:pt x="13944" y="12651"/>
                </a:lnTo>
                <a:lnTo>
                  <a:pt x="13698" y="14783"/>
                </a:lnTo>
                <a:lnTo>
                  <a:pt x="13303" y="20118"/>
                </a:lnTo>
                <a:lnTo>
                  <a:pt x="12478" y="21349"/>
                </a:lnTo>
                <a:lnTo>
                  <a:pt x="11133" y="22964"/>
                </a:lnTo>
                <a:lnTo>
                  <a:pt x="9442" y="24834"/>
                </a:lnTo>
                <a:lnTo>
                  <a:pt x="8316" y="26875"/>
                </a:lnTo>
                <a:lnTo>
                  <a:pt x="7565" y="29029"/>
                </a:lnTo>
                <a:lnTo>
                  <a:pt x="7065" y="31259"/>
                </a:lnTo>
                <a:lnTo>
                  <a:pt x="5936" y="33539"/>
                </a:lnTo>
                <a:lnTo>
                  <a:pt x="4391" y="35853"/>
                </a:lnTo>
                <a:lnTo>
                  <a:pt x="0" y="41478"/>
                </a:lnTo>
                <a:lnTo>
                  <a:pt x="433" y="42733"/>
                </a:lnTo>
                <a:lnTo>
                  <a:pt x="1515" y="44363"/>
                </a:lnTo>
                <a:lnTo>
                  <a:pt x="5797" y="49676"/>
                </a:lnTo>
                <a:lnTo>
                  <a:pt x="5886" y="50579"/>
                </a:lnTo>
                <a:lnTo>
                  <a:pt x="5945" y="51976"/>
                </a:lnTo>
                <a:lnTo>
                  <a:pt x="5983" y="53700"/>
                </a:lnTo>
                <a:lnTo>
                  <a:pt x="6804" y="54850"/>
                </a:lnTo>
                <a:lnTo>
                  <a:pt x="8144" y="55616"/>
                </a:lnTo>
                <a:lnTo>
                  <a:pt x="12206" y="56847"/>
                </a:lnTo>
                <a:lnTo>
                  <a:pt x="14879" y="57015"/>
                </a:lnTo>
                <a:lnTo>
                  <a:pt x="19269" y="57123"/>
                </a:lnTo>
                <a:lnTo>
                  <a:pt x="21217" y="57925"/>
                </a:lnTo>
                <a:lnTo>
                  <a:pt x="24103" y="59255"/>
                </a:lnTo>
                <a:lnTo>
                  <a:pt x="27615" y="60934"/>
                </a:lnTo>
                <a:lnTo>
                  <a:pt x="30749" y="62054"/>
                </a:lnTo>
                <a:lnTo>
                  <a:pt x="33633" y="62800"/>
                </a:lnTo>
                <a:lnTo>
                  <a:pt x="40171" y="63999"/>
                </a:lnTo>
                <a:lnTo>
                  <a:pt x="43183" y="64162"/>
                </a:lnTo>
                <a:lnTo>
                  <a:pt x="49340" y="64254"/>
                </a:lnTo>
                <a:lnTo>
                  <a:pt x="113219" y="642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872"/>
          <p:cNvSpPr/>
          <p:nvPr/>
        </p:nvSpPr>
        <p:spPr>
          <a:xfrm>
            <a:off x="8393906" y="3900781"/>
            <a:ext cx="14288" cy="214020"/>
          </a:xfrm>
          <a:custGeom>
            <a:avLst/>
            <a:gdLst/>
            <a:ahLst/>
            <a:cxnLst/>
            <a:rect l="0" t="0" r="0" b="0"/>
            <a:pathLst>
              <a:path w="14288" h="214020">
                <a:moveTo>
                  <a:pt x="14287" y="6850"/>
                </a:moveTo>
                <a:lnTo>
                  <a:pt x="7438" y="6850"/>
                </a:lnTo>
                <a:lnTo>
                  <a:pt x="6546" y="6056"/>
                </a:lnTo>
                <a:lnTo>
                  <a:pt x="301" y="0"/>
                </a:lnTo>
                <a:lnTo>
                  <a:pt x="59" y="5468"/>
                </a:lnTo>
                <a:lnTo>
                  <a:pt x="0" y="2140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873"/>
          <p:cNvSpPr/>
          <p:nvPr/>
        </p:nvSpPr>
        <p:spPr>
          <a:xfrm>
            <a:off x="2107406" y="3686175"/>
            <a:ext cx="2264570" cy="114301"/>
          </a:xfrm>
          <a:custGeom>
            <a:avLst/>
            <a:gdLst/>
            <a:ahLst/>
            <a:cxnLst/>
            <a:rect l="0" t="0" r="0" b="0"/>
            <a:pathLst>
              <a:path w="2264570" h="114301">
                <a:moveTo>
                  <a:pt x="0" y="71437"/>
                </a:moveTo>
                <a:lnTo>
                  <a:pt x="6151" y="71437"/>
                </a:lnTo>
                <a:lnTo>
                  <a:pt x="8819" y="69320"/>
                </a:lnTo>
                <a:lnTo>
                  <a:pt x="10642" y="67645"/>
                </a:lnTo>
                <a:lnTo>
                  <a:pt x="13444" y="66527"/>
                </a:lnTo>
                <a:lnTo>
                  <a:pt x="24180" y="64161"/>
                </a:lnTo>
                <a:lnTo>
                  <a:pt x="30061" y="60795"/>
                </a:lnTo>
                <a:lnTo>
                  <a:pt x="37438" y="58770"/>
                </a:lnTo>
                <a:lnTo>
                  <a:pt x="52632" y="55513"/>
                </a:lnTo>
                <a:lnTo>
                  <a:pt x="64667" y="52454"/>
                </a:lnTo>
                <a:lnTo>
                  <a:pt x="110279" y="49276"/>
                </a:lnTo>
                <a:lnTo>
                  <a:pt x="122831" y="46242"/>
                </a:lnTo>
                <a:lnTo>
                  <a:pt x="164428" y="43159"/>
                </a:lnTo>
                <a:lnTo>
                  <a:pt x="223577" y="40757"/>
                </a:lnTo>
                <a:lnTo>
                  <a:pt x="248543" y="37211"/>
                </a:lnTo>
                <a:lnTo>
                  <a:pt x="314398" y="35777"/>
                </a:lnTo>
                <a:lnTo>
                  <a:pt x="502158" y="35718"/>
                </a:lnTo>
                <a:lnTo>
                  <a:pt x="521367" y="33602"/>
                </a:lnTo>
                <a:lnTo>
                  <a:pt x="550031" y="30064"/>
                </a:lnTo>
                <a:lnTo>
                  <a:pt x="614986" y="26589"/>
                </a:lnTo>
                <a:lnTo>
                  <a:pt x="637658" y="23723"/>
                </a:lnTo>
                <a:lnTo>
                  <a:pt x="703155" y="20838"/>
                </a:lnTo>
                <a:lnTo>
                  <a:pt x="726586" y="17728"/>
                </a:lnTo>
                <a:lnTo>
                  <a:pt x="773966" y="14173"/>
                </a:lnTo>
                <a:lnTo>
                  <a:pt x="797745" y="10797"/>
                </a:lnTo>
                <a:lnTo>
                  <a:pt x="850258" y="7071"/>
                </a:lnTo>
                <a:lnTo>
                  <a:pt x="875309" y="3672"/>
                </a:lnTo>
                <a:lnTo>
                  <a:pt x="937817" y="483"/>
                </a:lnTo>
                <a:lnTo>
                  <a:pt x="1257006" y="0"/>
                </a:lnTo>
                <a:lnTo>
                  <a:pt x="1285744" y="2116"/>
                </a:lnTo>
                <a:lnTo>
                  <a:pt x="1328698" y="5654"/>
                </a:lnTo>
                <a:lnTo>
                  <a:pt x="1371589" y="8819"/>
                </a:lnTo>
                <a:lnTo>
                  <a:pt x="1400169" y="11857"/>
                </a:lnTo>
                <a:lnTo>
                  <a:pt x="1443036" y="14361"/>
                </a:lnTo>
                <a:lnTo>
                  <a:pt x="1471611" y="17760"/>
                </a:lnTo>
                <a:lnTo>
                  <a:pt x="1533672" y="21499"/>
                </a:lnTo>
                <a:lnTo>
                  <a:pt x="1563488" y="24901"/>
                </a:lnTo>
                <a:lnTo>
                  <a:pt x="1621435" y="27849"/>
                </a:lnTo>
                <a:lnTo>
                  <a:pt x="1693043" y="28479"/>
                </a:lnTo>
                <a:lnTo>
                  <a:pt x="1721632" y="30649"/>
                </a:lnTo>
                <a:lnTo>
                  <a:pt x="1735923" y="32339"/>
                </a:lnTo>
                <a:lnTo>
                  <a:pt x="1764503" y="36333"/>
                </a:lnTo>
                <a:lnTo>
                  <a:pt x="1778791" y="38509"/>
                </a:lnTo>
                <a:lnTo>
                  <a:pt x="1817863" y="41572"/>
                </a:lnTo>
                <a:lnTo>
                  <a:pt x="1844577" y="44405"/>
                </a:lnTo>
                <a:lnTo>
                  <a:pt x="1872324" y="48311"/>
                </a:lnTo>
                <a:lnTo>
                  <a:pt x="1900531" y="52692"/>
                </a:lnTo>
                <a:lnTo>
                  <a:pt x="1926826" y="57285"/>
                </a:lnTo>
                <a:lnTo>
                  <a:pt x="1939395" y="59621"/>
                </a:lnTo>
                <a:lnTo>
                  <a:pt x="1976045" y="62909"/>
                </a:lnTo>
                <a:lnTo>
                  <a:pt x="2000075" y="65794"/>
                </a:lnTo>
                <a:lnTo>
                  <a:pt x="2012040" y="67676"/>
                </a:lnTo>
                <a:lnTo>
                  <a:pt x="2023191" y="69723"/>
                </a:lnTo>
                <a:lnTo>
                  <a:pt x="2044048" y="74115"/>
                </a:lnTo>
                <a:lnTo>
                  <a:pt x="2087423" y="78492"/>
                </a:lnTo>
                <a:lnTo>
                  <a:pt x="2104875" y="81981"/>
                </a:lnTo>
                <a:lnTo>
                  <a:pt x="2140390" y="85779"/>
                </a:lnTo>
                <a:lnTo>
                  <a:pt x="2156197" y="89188"/>
                </a:lnTo>
                <a:lnTo>
                  <a:pt x="2185747" y="92935"/>
                </a:lnTo>
                <a:lnTo>
                  <a:pt x="2200168" y="96338"/>
                </a:lnTo>
                <a:lnTo>
                  <a:pt x="2217882" y="98923"/>
                </a:lnTo>
                <a:lnTo>
                  <a:pt x="2228208" y="101645"/>
                </a:lnTo>
                <a:lnTo>
                  <a:pt x="2237297" y="104707"/>
                </a:lnTo>
                <a:lnTo>
                  <a:pt x="2247668" y="107224"/>
                </a:lnTo>
                <a:lnTo>
                  <a:pt x="2255999" y="110626"/>
                </a:lnTo>
                <a:lnTo>
                  <a:pt x="2264569" y="11430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874"/>
          <p:cNvSpPr/>
          <p:nvPr/>
        </p:nvSpPr>
        <p:spPr>
          <a:xfrm>
            <a:off x="3128962" y="2578893"/>
            <a:ext cx="214314" cy="1921670"/>
          </a:xfrm>
          <a:custGeom>
            <a:avLst/>
            <a:gdLst/>
            <a:ahLst/>
            <a:cxnLst/>
            <a:rect l="0" t="0" r="0" b="0"/>
            <a:pathLst>
              <a:path w="214314" h="1921670">
                <a:moveTo>
                  <a:pt x="214313" y="0"/>
                </a:moveTo>
                <a:lnTo>
                  <a:pt x="214313" y="3793"/>
                </a:lnTo>
                <a:lnTo>
                  <a:pt x="213519" y="4910"/>
                </a:lnTo>
                <a:lnTo>
                  <a:pt x="212196" y="5655"/>
                </a:lnTo>
                <a:lnTo>
                  <a:pt x="208162" y="6850"/>
                </a:lnTo>
                <a:lnTo>
                  <a:pt x="207831" y="7742"/>
                </a:lnTo>
                <a:lnTo>
                  <a:pt x="207463" y="10849"/>
                </a:lnTo>
                <a:lnTo>
                  <a:pt x="206571" y="12789"/>
                </a:lnTo>
                <a:lnTo>
                  <a:pt x="201524" y="20106"/>
                </a:lnTo>
                <a:lnTo>
                  <a:pt x="195795" y="31181"/>
                </a:lnTo>
                <a:lnTo>
                  <a:pt x="189473" y="48753"/>
                </a:lnTo>
                <a:lnTo>
                  <a:pt x="187397" y="57651"/>
                </a:lnTo>
                <a:lnTo>
                  <a:pt x="184113" y="73703"/>
                </a:lnTo>
                <a:lnTo>
                  <a:pt x="178112" y="91424"/>
                </a:lnTo>
                <a:lnTo>
                  <a:pt x="175892" y="96668"/>
                </a:lnTo>
                <a:lnTo>
                  <a:pt x="169918" y="129088"/>
                </a:lnTo>
                <a:lnTo>
                  <a:pt x="165969" y="150167"/>
                </a:lnTo>
                <a:lnTo>
                  <a:pt x="162682" y="171494"/>
                </a:lnTo>
                <a:lnTo>
                  <a:pt x="156682" y="192895"/>
                </a:lnTo>
                <a:lnTo>
                  <a:pt x="152980" y="207968"/>
                </a:lnTo>
                <a:lnTo>
                  <a:pt x="146617" y="249039"/>
                </a:lnTo>
                <a:lnTo>
                  <a:pt x="133260" y="302750"/>
                </a:lnTo>
                <a:lnTo>
                  <a:pt x="128548" y="319500"/>
                </a:lnTo>
                <a:lnTo>
                  <a:pt x="123807" y="335675"/>
                </a:lnTo>
                <a:lnTo>
                  <a:pt x="117470" y="362632"/>
                </a:lnTo>
                <a:lnTo>
                  <a:pt x="110925" y="409665"/>
                </a:lnTo>
                <a:lnTo>
                  <a:pt x="104481" y="438177"/>
                </a:lnTo>
                <a:lnTo>
                  <a:pt x="98484" y="491433"/>
                </a:lnTo>
                <a:lnTo>
                  <a:pt x="90186" y="534518"/>
                </a:lnTo>
                <a:lnTo>
                  <a:pt x="84196" y="593079"/>
                </a:lnTo>
                <a:lnTo>
                  <a:pt x="78527" y="648366"/>
                </a:lnTo>
                <a:lnTo>
                  <a:pt x="73097" y="686615"/>
                </a:lnTo>
                <a:lnTo>
                  <a:pt x="67255" y="723436"/>
                </a:lnTo>
                <a:lnTo>
                  <a:pt x="62762" y="773550"/>
                </a:lnTo>
                <a:lnTo>
                  <a:pt x="58259" y="825283"/>
                </a:lnTo>
                <a:lnTo>
                  <a:pt x="51666" y="879423"/>
                </a:lnTo>
                <a:lnTo>
                  <a:pt x="45824" y="921764"/>
                </a:lnTo>
                <a:lnTo>
                  <a:pt x="41331" y="978737"/>
                </a:lnTo>
                <a:lnTo>
                  <a:pt x="35265" y="1021570"/>
                </a:lnTo>
                <a:lnTo>
                  <a:pt x="29897" y="1078709"/>
                </a:lnTo>
                <a:lnTo>
                  <a:pt x="28042" y="1135857"/>
                </a:lnTo>
                <a:lnTo>
                  <a:pt x="22972" y="1193007"/>
                </a:lnTo>
                <a:lnTo>
                  <a:pt x="21736" y="1250157"/>
                </a:lnTo>
                <a:lnTo>
                  <a:pt x="15817" y="1321594"/>
                </a:lnTo>
                <a:lnTo>
                  <a:pt x="14590" y="1378744"/>
                </a:lnTo>
                <a:lnTo>
                  <a:pt x="14288" y="1572938"/>
                </a:lnTo>
                <a:lnTo>
                  <a:pt x="20438" y="1643730"/>
                </a:lnTo>
                <a:lnTo>
                  <a:pt x="23417" y="1698497"/>
                </a:lnTo>
                <a:lnTo>
                  <a:pt x="27896" y="1751727"/>
                </a:lnTo>
                <a:lnTo>
                  <a:pt x="28516" y="1804640"/>
                </a:lnTo>
                <a:lnTo>
                  <a:pt x="28574" y="1875976"/>
                </a:lnTo>
                <a:lnTo>
                  <a:pt x="27781" y="1880094"/>
                </a:lnTo>
                <a:lnTo>
                  <a:pt x="22921" y="1892408"/>
                </a:lnTo>
                <a:lnTo>
                  <a:pt x="22424" y="1895018"/>
                </a:lnTo>
                <a:lnTo>
                  <a:pt x="19756" y="1900035"/>
                </a:lnTo>
                <a:lnTo>
                  <a:pt x="17933" y="1902483"/>
                </a:lnTo>
                <a:lnTo>
                  <a:pt x="15908" y="1907321"/>
                </a:lnTo>
                <a:lnTo>
                  <a:pt x="15368" y="1909723"/>
                </a:lnTo>
                <a:lnTo>
                  <a:pt x="14214" y="1911324"/>
                </a:lnTo>
                <a:lnTo>
                  <a:pt x="12651" y="1912391"/>
                </a:lnTo>
                <a:lnTo>
                  <a:pt x="10815" y="1913102"/>
                </a:lnTo>
                <a:lnTo>
                  <a:pt x="9591" y="1914371"/>
                </a:lnTo>
                <a:lnTo>
                  <a:pt x="8776" y="1916010"/>
                </a:lnTo>
                <a:lnTo>
                  <a:pt x="8232" y="1917896"/>
                </a:lnTo>
                <a:lnTo>
                  <a:pt x="7075" y="1919154"/>
                </a:lnTo>
                <a:lnTo>
                  <a:pt x="5511" y="1919992"/>
                </a:lnTo>
                <a:lnTo>
                  <a:pt x="0" y="192166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875"/>
          <p:cNvSpPr/>
          <p:nvPr/>
        </p:nvSpPr>
        <p:spPr>
          <a:xfrm>
            <a:off x="3028950" y="2543293"/>
            <a:ext cx="1182049" cy="1150025"/>
          </a:xfrm>
          <a:custGeom>
            <a:avLst/>
            <a:gdLst/>
            <a:ahLst/>
            <a:cxnLst/>
            <a:rect l="0" t="0" r="0" b="0"/>
            <a:pathLst>
              <a:path w="1182049" h="1150025">
                <a:moveTo>
                  <a:pt x="0" y="21313"/>
                </a:moveTo>
                <a:lnTo>
                  <a:pt x="21169" y="28369"/>
                </a:lnTo>
                <a:lnTo>
                  <a:pt x="21424" y="39096"/>
                </a:lnTo>
                <a:lnTo>
                  <a:pt x="22220" y="41106"/>
                </a:lnTo>
                <a:lnTo>
                  <a:pt x="26339" y="47727"/>
                </a:lnTo>
                <a:lnTo>
                  <a:pt x="27581" y="52367"/>
                </a:lnTo>
                <a:lnTo>
                  <a:pt x="28280" y="59442"/>
                </a:lnTo>
                <a:lnTo>
                  <a:pt x="29172" y="61813"/>
                </a:lnTo>
                <a:lnTo>
                  <a:pt x="33426" y="68944"/>
                </a:lnTo>
                <a:lnTo>
                  <a:pt x="34700" y="73703"/>
                </a:lnTo>
                <a:lnTo>
                  <a:pt x="36494" y="95941"/>
                </a:lnTo>
                <a:lnTo>
                  <a:pt x="41369" y="106727"/>
                </a:lnTo>
                <a:lnTo>
                  <a:pt x="42567" y="116501"/>
                </a:lnTo>
                <a:lnTo>
                  <a:pt x="42860" y="151987"/>
                </a:lnTo>
                <a:lnTo>
                  <a:pt x="42861" y="159338"/>
                </a:lnTo>
                <a:lnTo>
                  <a:pt x="43655" y="161748"/>
                </a:lnTo>
                <a:lnTo>
                  <a:pt x="47771" y="168933"/>
                </a:lnTo>
                <a:lnTo>
                  <a:pt x="56069" y="194150"/>
                </a:lnTo>
                <a:lnTo>
                  <a:pt x="57055" y="209344"/>
                </a:lnTo>
                <a:lnTo>
                  <a:pt x="57880" y="211755"/>
                </a:lnTo>
                <a:lnTo>
                  <a:pt x="60914" y="216549"/>
                </a:lnTo>
                <a:lnTo>
                  <a:pt x="62791" y="223443"/>
                </a:lnTo>
                <a:lnTo>
                  <a:pt x="63292" y="227504"/>
                </a:lnTo>
                <a:lnTo>
                  <a:pt x="64419" y="231005"/>
                </a:lnTo>
                <a:lnTo>
                  <a:pt x="69005" y="240518"/>
                </a:lnTo>
                <a:lnTo>
                  <a:pt x="70957" y="255436"/>
                </a:lnTo>
                <a:lnTo>
                  <a:pt x="71342" y="270054"/>
                </a:lnTo>
                <a:lnTo>
                  <a:pt x="72168" y="273659"/>
                </a:lnTo>
                <a:lnTo>
                  <a:pt x="76328" y="283319"/>
                </a:lnTo>
                <a:lnTo>
                  <a:pt x="78284" y="301212"/>
                </a:lnTo>
                <a:lnTo>
                  <a:pt x="78573" y="334345"/>
                </a:lnTo>
                <a:lnTo>
                  <a:pt x="78580" y="355776"/>
                </a:lnTo>
                <a:lnTo>
                  <a:pt x="79374" y="359382"/>
                </a:lnTo>
                <a:lnTo>
                  <a:pt x="83490" y="369043"/>
                </a:lnTo>
                <a:lnTo>
                  <a:pt x="86322" y="390475"/>
                </a:lnTo>
                <a:lnTo>
                  <a:pt x="90576" y="403039"/>
                </a:lnTo>
                <a:lnTo>
                  <a:pt x="92667" y="426042"/>
                </a:lnTo>
                <a:lnTo>
                  <a:pt x="92779" y="434290"/>
                </a:lnTo>
                <a:lnTo>
                  <a:pt x="93603" y="437919"/>
                </a:lnTo>
                <a:lnTo>
                  <a:pt x="97760" y="447611"/>
                </a:lnTo>
                <a:lnTo>
                  <a:pt x="100138" y="459391"/>
                </a:lnTo>
                <a:lnTo>
                  <a:pt x="104724" y="468261"/>
                </a:lnTo>
                <a:lnTo>
                  <a:pt x="106075" y="473427"/>
                </a:lnTo>
                <a:lnTo>
                  <a:pt x="107736" y="488121"/>
                </a:lnTo>
                <a:lnTo>
                  <a:pt x="112002" y="497676"/>
                </a:lnTo>
                <a:lnTo>
                  <a:pt x="113997" y="515530"/>
                </a:lnTo>
                <a:lnTo>
                  <a:pt x="114210" y="523436"/>
                </a:lnTo>
                <a:lnTo>
                  <a:pt x="120442" y="547959"/>
                </a:lnTo>
                <a:lnTo>
                  <a:pt x="121147" y="558180"/>
                </a:lnTo>
                <a:lnTo>
                  <a:pt x="122039" y="560993"/>
                </a:lnTo>
                <a:lnTo>
                  <a:pt x="132817" y="580978"/>
                </a:lnTo>
                <a:lnTo>
                  <a:pt x="141215" y="607592"/>
                </a:lnTo>
                <a:lnTo>
                  <a:pt x="141768" y="612191"/>
                </a:lnTo>
                <a:lnTo>
                  <a:pt x="144499" y="619417"/>
                </a:lnTo>
                <a:lnTo>
                  <a:pt x="146339" y="622455"/>
                </a:lnTo>
                <a:lnTo>
                  <a:pt x="148383" y="630064"/>
                </a:lnTo>
                <a:lnTo>
                  <a:pt x="148928" y="634316"/>
                </a:lnTo>
                <a:lnTo>
                  <a:pt x="151651" y="641157"/>
                </a:lnTo>
                <a:lnTo>
                  <a:pt x="153488" y="644092"/>
                </a:lnTo>
                <a:lnTo>
                  <a:pt x="155529" y="651587"/>
                </a:lnTo>
                <a:lnTo>
                  <a:pt x="156073" y="655808"/>
                </a:lnTo>
                <a:lnTo>
                  <a:pt x="158795" y="662615"/>
                </a:lnTo>
                <a:lnTo>
                  <a:pt x="160632" y="665541"/>
                </a:lnTo>
                <a:lnTo>
                  <a:pt x="162673" y="673026"/>
                </a:lnTo>
                <a:lnTo>
                  <a:pt x="163217" y="677244"/>
                </a:lnTo>
                <a:lnTo>
                  <a:pt x="165939" y="684048"/>
                </a:lnTo>
                <a:lnTo>
                  <a:pt x="167776" y="686974"/>
                </a:lnTo>
                <a:lnTo>
                  <a:pt x="169817" y="694458"/>
                </a:lnTo>
                <a:lnTo>
                  <a:pt x="170361" y="698676"/>
                </a:lnTo>
                <a:lnTo>
                  <a:pt x="173082" y="705480"/>
                </a:lnTo>
                <a:lnTo>
                  <a:pt x="174919" y="708406"/>
                </a:lnTo>
                <a:lnTo>
                  <a:pt x="176960" y="715889"/>
                </a:lnTo>
                <a:lnTo>
                  <a:pt x="178271" y="729837"/>
                </a:lnTo>
                <a:lnTo>
                  <a:pt x="179172" y="732581"/>
                </a:lnTo>
                <a:lnTo>
                  <a:pt x="182290" y="737747"/>
                </a:lnTo>
                <a:lnTo>
                  <a:pt x="184205" y="744805"/>
                </a:lnTo>
                <a:lnTo>
                  <a:pt x="184716" y="748909"/>
                </a:lnTo>
                <a:lnTo>
                  <a:pt x="187400" y="755587"/>
                </a:lnTo>
                <a:lnTo>
                  <a:pt x="189227" y="758479"/>
                </a:lnTo>
                <a:lnTo>
                  <a:pt x="191257" y="765925"/>
                </a:lnTo>
                <a:lnTo>
                  <a:pt x="192560" y="779849"/>
                </a:lnTo>
                <a:lnTo>
                  <a:pt x="193461" y="782591"/>
                </a:lnTo>
                <a:lnTo>
                  <a:pt x="197727" y="790243"/>
                </a:lnTo>
                <a:lnTo>
                  <a:pt x="199003" y="795124"/>
                </a:lnTo>
                <a:lnTo>
                  <a:pt x="199722" y="802335"/>
                </a:lnTo>
                <a:lnTo>
                  <a:pt x="200617" y="804725"/>
                </a:lnTo>
                <a:lnTo>
                  <a:pt x="204874" y="811882"/>
                </a:lnTo>
                <a:lnTo>
                  <a:pt x="206149" y="816648"/>
                </a:lnTo>
                <a:lnTo>
                  <a:pt x="207761" y="826969"/>
                </a:lnTo>
                <a:lnTo>
                  <a:pt x="212783" y="841355"/>
                </a:lnTo>
                <a:lnTo>
                  <a:pt x="214010" y="852074"/>
                </a:lnTo>
                <a:lnTo>
                  <a:pt x="214904" y="854554"/>
                </a:lnTo>
                <a:lnTo>
                  <a:pt x="219162" y="861836"/>
                </a:lnTo>
                <a:lnTo>
                  <a:pt x="220436" y="866631"/>
                </a:lnTo>
                <a:lnTo>
                  <a:pt x="221154" y="873792"/>
                </a:lnTo>
                <a:lnTo>
                  <a:pt x="222048" y="876176"/>
                </a:lnTo>
                <a:lnTo>
                  <a:pt x="226305" y="883324"/>
                </a:lnTo>
                <a:lnTo>
                  <a:pt x="228713" y="890469"/>
                </a:lnTo>
                <a:lnTo>
                  <a:pt x="233308" y="897612"/>
                </a:lnTo>
                <a:lnTo>
                  <a:pt x="235815" y="904757"/>
                </a:lnTo>
                <a:lnTo>
                  <a:pt x="240439" y="911900"/>
                </a:lnTo>
                <a:lnTo>
                  <a:pt x="242956" y="919044"/>
                </a:lnTo>
                <a:lnTo>
                  <a:pt x="247582" y="926188"/>
                </a:lnTo>
                <a:lnTo>
                  <a:pt x="248942" y="930950"/>
                </a:lnTo>
                <a:lnTo>
                  <a:pt x="249708" y="938094"/>
                </a:lnTo>
                <a:lnTo>
                  <a:pt x="250609" y="940475"/>
                </a:lnTo>
                <a:lnTo>
                  <a:pt x="254877" y="947619"/>
                </a:lnTo>
                <a:lnTo>
                  <a:pt x="257287" y="954763"/>
                </a:lnTo>
                <a:lnTo>
                  <a:pt x="261882" y="961907"/>
                </a:lnTo>
                <a:lnTo>
                  <a:pt x="264390" y="969050"/>
                </a:lnTo>
                <a:lnTo>
                  <a:pt x="270374" y="977164"/>
                </a:lnTo>
                <a:lnTo>
                  <a:pt x="270978" y="980065"/>
                </a:lnTo>
                <a:lnTo>
                  <a:pt x="271140" y="981949"/>
                </a:lnTo>
                <a:lnTo>
                  <a:pt x="275159" y="992187"/>
                </a:lnTo>
                <a:lnTo>
                  <a:pt x="277102" y="994794"/>
                </a:lnTo>
                <a:lnTo>
                  <a:pt x="279191" y="996531"/>
                </a:lnTo>
                <a:lnTo>
                  <a:pt x="281377" y="997690"/>
                </a:lnTo>
                <a:lnTo>
                  <a:pt x="282835" y="999256"/>
                </a:lnTo>
                <a:lnTo>
                  <a:pt x="283806" y="1001094"/>
                </a:lnTo>
                <a:lnTo>
                  <a:pt x="284454" y="1003113"/>
                </a:lnTo>
                <a:lnTo>
                  <a:pt x="287290" y="1007472"/>
                </a:lnTo>
                <a:lnTo>
                  <a:pt x="289158" y="1009746"/>
                </a:lnTo>
                <a:lnTo>
                  <a:pt x="290403" y="1012056"/>
                </a:lnTo>
                <a:lnTo>
                  <a:pt x="291787" y="1016739"/>
                </a:lnTo>
                <a:lnTo>
                  <a:pt x="292565" y="1023838"/>
                </a:lnTo>
                <a:lnTo>
                  <a:pt x="293468" y="1026213"/>
                </a:lnTo>
                <a:lnTo>
                  <a:pt x="297738" y="1033347"/>
                </a:lnTo>
                <a:lnTo>
                  <a:pt x="299015" y="1038108"/>
                </a:lnTo>
                <a:lnTo>
                  <a:pt x="300149" y="1039695"/>
                </a:lnTo>
                <a:lnTo>
                  <a:pt x="301700" y="1040753"/>
                </a:lnTo>
                <a:lnTo>
                  <a:pt x="303527" y="1041459"/>
                </a:lnTo>
                <a:lnTo>
                  <a:pt x="304745" y="1042722"/>
                </a:lnTo>
                <a:lnTo>
                  <a:pt x="305557" y="1044359"/>
                </a:lnTo>
                <a:lnTo>
                  <a:pt x="306459" y="1048293"/>
                </a:lnTo>
                <a:lnTo>
                  <a:pt x="306860" y="1052688"/>
                </a:lnTo>
                <a:lnTo>
                  <a:pt x="307761" y="1054178"/>
                </a:lnTo>
                <a:lnTo>
                  <a:pt x="309155" y="1055171"/>
                </a:lnTo>
                <a:lnTo>
                  <a:pt x="310878" y="1055833"/>
                </a:lnTo>
                <a:lnTo>
                  <a:pt x="312027" y="1057067"/>
                </a:lnTo>
                <a:lnTo>
                  <a:pt x="312793" y="1058685"/>
                </a:lnTo>
                <a:lnTo>
                  <a:pt x="313303" y="1060557"/>
                </a:lnTo>
                <a:lnTo>
                  <a:pt x="314437" y="1061804"/>
                </a:lnTo>
                <a:lnTo>
                  <a:pt x="315988" y="1062636"/>
                </a:lnTo>
                <a:lnTo>
                  <a:pt x="317814" y="1063191"/>
                </a:lnTo>
                <a:lnTo>
                  <a:pt x="319032" y="1064355"/>
                </a:lnTo>
                <a:lnTo>
                  <a:pt x="319844" y="1065924"/>
                </a:lnTo>
                <a:lnTo>
                  <a:pt x="321148" y="1070353"/>
                </a:lnTo>
                <a:lnTo>
                  <a:pt x="328309" y="1078265"/>
                </a:lnTo>
                <a:lnTo>
                  <a:pt x="332315" y="1078492"/>
                </a:lnTo>
                <a:lnTo>
                  <a:pt x="333462" y="1079318"/>
                </a:lnTo>
                <a:lnTo>
                  <a:pt x="334226" y="1080662"/>
                </a:lnTo>
                <a:lnTo>
                  <a:pt x="334736" y="1082352"/>
                </a:lnTo>
                <a:lnTo>
                  <a:pt x="335870" y="1083479"/>
                </a:lnTo>
                <a:lnTo>
                  <a:pt x="337419" y="1084229"/>
                </a:lnTo>
                <a:lnTo>
                  <a:pt x="341817" y="1085435"/>
                </a:lnTo>
                <a:lnTo>
                  <a:pt x="348955" y="1091856"/>
                </a:lnTo>
                <a:lnTo>
                  <a:pt x="351676" y="1092422"/>
                </a:lnTo>
                <a:lnTo>
                  <a:pt x="356098" y="1092786"/>
                </a:lnTo>
                <a:lnTo>
                  <a:pt x="356461" y="1093609"/>
                </a:lnTo>
                <a:lnTo>
                  <a:pt x="356865" y="1096641"/>
                </a:lnTo>
                <a:lnTo>
                  <a:pt x="357766" y="1097767"/>
                </a:lnTo>
                <a:lnTo>
                  <a:pt x="359161" y="1098518"/>
                </a:lnTo>
                <a:lnTo>
                  <a:pt x="364241" y="1099993"/>
                </a:lnTo>
                <a:lnTo>
                  <a:pt x="370474" y="1106167"/>
                </a:lnTo>
                <a:lnTo>
                  <a:pt x="373146" y="1106721"/>
                </a:lnTo>
                <a:lnTo>
                  <a:pt x="377537" y="1107076"/>
                </a:lnTo>
                <a:lnTo>
                  <a:pt x="377898" y="1107898"/>
                </a:lnTo>
                <a:lnTo>
                  <a:pt x="378298" y="1110929"/>
                </a:lnTo>
                <a:lnTo>
                  <a:pt x="379198" y="1112055"/>
                </a:lnTo>
                <a:lnTo>
                  <a:pt x="380593" y="1112806"/>
                </a:lnTo>
                <a:lnTo>
                  <a:pt x="384741" y="1114010"/>
                </a:lnTo>
                <a:lnTo>
                  <a:pt x="391823" y="1114280"/>
                </a:lnTo>
                <a:lnTo>
                  <a:pt x="392184" y="1115083"/>
                </a:lnTo>
                <a:lnTo>
                  <a:pt x="392585" y="1118091"/>
                </a:lnTo>
                <a:lnTo>
                  <a:pt x="393486" y="1119211"/>
                </a:lnTo>
                <a:lnTo>
                  <a:pt x="394880" y="1119957"/>
                </a:lnTo>
                <a:lnTo>
                  <a:pt x="399028" y="1121156"/>
                </a:lnTo>
                <a:lnTo>
                  <a:pt x="406111" y="1121425"/>
                </a:lnTo>
                <a:lnTo>
                  <a:pt x="406472" y="1122227"/>
                </a:lnTo>
                <a:lnTo>
                  <a:pt x="406873" y="1125235"/>
                </a:lnTo>
                <a:lnTo>
                  <a:pt x="407773" y="1126355"/>
                </a:lnTo>
                <a:lnTo>
                  <a:pt x="409168" y="1127101"/>
                </a:lnTo>
                <a:lnTo>
                  <a:pt x="414034" y="1128507"/>
                </a:lnTo>
                <a:lnTo>
                  <a:pt x="418040" y="1128568"/>
                </a:lnTo>
                <a:lnTo>
                  <a:pt x="419187" y="1129371"/>
                </a:lnTo>
                <a:lnTo>
                  <a:pt x="419951" y="1130699"/>
                </a:lnTo>
                <a:lnTo>
                  <a:pt x="420461" y="1132379"/>
                </a:lnTo>
                <a:lnTo>
                  <a:pt x="421595" y="1133498"/>
                </a:lnTo>
                <a:lnTo>
                  <a:pt x="423144" y="1134245"/>
                </a:lnTo>
                <a:lnTo>
                  <a:pt x="428304" y="1135651"/>
                </a:lnTo>
                <a:lnTo>
                  <a:pt x="449036" y="1135738"/>
                </a:lnTo>
                <a:lnTo>
                  <a:pt x="449376" y="1136532"/>
                </a:lnTo>
                <a:lnTo>
                  <a:pt x="449754" y="1139530"/>
                </a:lnTo>
                <a:lnTo>
                  <a:pt x="450648" y="1140648"/>
                </a:lnTo>
                <a:lnTo>
                  <a:pt x="452038" y="1141392"/>
                </a:lnTo>
                <a:lnTo>
                  <a:pt x="456898" y="1142794"/>
                </a:lnTo>
                <a:lnTo>
                  <a:pt x="471185" y="1142882"/>
                </a:lnTo>
                <a:lnTo>
                  <a:pt x="471461" y="1149032"/>
                </a:lnTo>
                <a:lnTo>
                  <a:pt x="472263" y="1149363"/>
                </a:lnTo>
                <a:lnTo>
                  <a:pt x="478761" y="1149967"/>
                </a:lnTo>
                <a:lnTo>
                  <a:pt x="485680" y="1150024"/>
                </a:lnTo>
                <a:lnTo>
                  <a:pt x="491917" y="1143874"/>
                </a:lnTo>
                <a:lnTo>
                  <a:pt x="494590" y="1143323"/>
                </a:lnTo>
                <a:lnTo>
                  <a:pt x="530583" y="1142882"/>
                </a:lnTo>
                <a:lnTo>
                  <a:pt x="532316" y="1142882"/>
                </a:lnTo>
                <a:lnTo>
                  <a:pt x="533471" y="1142088"/>
                </a:lnTo>
                <a:lnTo>
                  <a:pt x="534241" y="1140765"/>
                </a:lnTo>
                <a:lnTo>
                  <a:pt x="534754" y="1139089"/>
                </a:lnTo>
                <a:lnTo>
                  <a:pt x="535890" y="1137972"/>
                </a:lnTo>
                <a:lnTo>
                  <a:pt x="537441" y="1137227"/>
                </a:lnTo>
                <a:lnTo>
                  <a:pt x="541842" y="1136032"/>
                </a:lnTo>
                <a:lnTo>
                  <a:pt x="542202" y="1135140"/>
                </a:lnTo>
                <a:lnTo>
                  <a:pt x="542604" y="1132033"/>
                </a:lnTo>
                <a:lnTo>
                  <a:pt x="543504" y="1130886"/>
                </a:lnTo>
                <a:lnTo>
                  <a:pt x="544898" y="1130122"/>
                </a:lnTo>
                <a:lnTo>
                  <a:pt x="549047" y="1128896"/>
                </a:lnTo>
                <a:lnTo>
                  <a:pt x="562193" y="1117220"/>
                </a:lnTo>
                <a:lnTo>
                  <a:pt x="569183" y="1114376"/>
                </a:lnTo>
                <a:lnTo>
                  <a:pt x="573910" y="1110898"/>
                </a:lnTo>
                <a:lnTo>
                  <a:pt x="575488" y="1108859"/>
                </a:lnTo>
                <a:lnTo>
                  <a:pt x="576540" y="1106706"/>
                </a:lnTo>
                <a:lnTo>
                  <a:pt x="578228" y="1101340"/>
                </a:lnTo>
                <a:lnTo>
                  <a:pt x="588380" y="1094577"/>
                </a:lnTo>
                <a:lnTo>
                  <a:pt x="589897" y="1092422"/>
                </a:lnTo>
                <a:lnTo>
                  <a:pt x="592377" y="1087912"/>
                </a:lnTo>
                <a:lnTo>
                  <a:pt x="619138" y="1053054"/>
                </a:lnTo>
                <a:lnTo>
                  <a:pt x="633413" y="1037371"/>
                </a:lnTo>
                <a:lnTo>
                  <a:pt x="657225" y="1001628"/>
                </a:lnTo>
                <a:lnTo>
                  <a:pt x="664368" y="991226"/>
                </a:lnTo>
                <a:lnTo>
                  <a:pt x="671512" y="980207"/>
                </a:lnTo>
                <a:lnTo>
                  <a:pt x="678656" y="969798"/>
                </a:lnTo>
                <a:lnTo>
                  <a:pt x="685800" y="958777"/>
                </a:lnTo>
                <a:lnTo>
                  <a:pt x="701821" y="939749"/>
                </a:lnTo>
                <a:lnTo>
                  <a:pt x="704827" y="930628"/>
                </a:lnTo>
                <a:lnTo>
                  <a:pt x="707216" y="926766"/>
                </a:lnTo>
                <a:lnTo>
                  <a:pt x="720339" y="912750"/>
                </a:lnTo>
                <a:lnTo>
                  <a:pt x="738118" y="880854"/>
                </a:lnTo>
                <a:lnTo>
                  <a:pt x="761333" y="847601"/>
                </a:lnTo>
                <a:lnTo>
                  <a:pt x="777022" y="814122"/>
                </a:lnTo>
                <a:lnTo>
                  <a:pt x="799655" y="778681"/>
                </a:lnTo>
                <a:lnTo>
                  <a:pt x="805458" y="769083"/>
                </a:lnTo>
                <a:lnTo>
                  <a:pt x="816857" y="753961"/>
                </a:lnTo>
                <a:lnTo>
                  <a:pt x="834029" y="718889"/>
                </a:lnTo>
                <a:lnTo>
                  <a:pt x="854188" y="683227"/>
                </a:lnTo>
                <a:lnTo>
                  <a:pt x="862604" y="664317"/>
                </a:lnTo>
                <a:lnTo>
                  <a:pt x="882763" y="632715"/>
                </a:lnTo>
                <a:lnTo>
                  <a:pt x="898465" y="597462"/>
                </a:lnTo>
                <a:lnTo>
                  <a:pt x="915015" y="573006"/>
                </a:lnTo>
                <a:lnTo>
                  <a:pt x="923404" y="561784"/>
                </a:lnTo>
                <a:lnTo>
                  <a:pt x="941132" y="526070"/>
                </a:lnTo>
                <a:lnTo>
                  <a:pt x="961340" y="491145"/>
                </a:lnTo>
                <a:lnTo>
                  <a:pt x="981162" y="456998"/>
                </a:lnTo>
                <a:lnTo>
                  <a:pt x="998852" y="427398"/>
                </a:lnTo>
                <a:lnTo>
                  <a:pt x="1013931" y="394759"/>
                </a:lnTo>
                <a:lnTo>
                  <a:pt x="1034312" y="356615"/>
                </a:lnTo>
                <a:lnTo>
                  <a:pt x="1040719" y="343373"/>
                </a:lnTo>
                <a:lnTo>
                  <a:pt x="1055650" y="319821"/>
                </a:lnTo>
                <a:lnTo>
                  <a:pt x="1077074" y="278353"/>
                </a:lnTo>
                <a:lnTo>
                  <a:pt x="1091191" y="242751"/>
                </a:lnTo>
                <a:lnTo>
                  <a:pt x="1108641" y="207048"/>
                </a:lnTo>
                <a:lnTo>
                  <a:pt x="1121434" y="176985"/>
                </a:lnTo>
                <a:lnTo>
                  <a:pt x="1130789" y="156603"/>
                </a:lnTo>
                <a:lnTo>
                  <a:pt x="1147095" y="126177"/>
                </a:lnTo>
                <a:lnTo>
                  <a:pt x="1153914" y="107152"/>
                </a:lnTo>
                <a:lnTo>
                  <a:pt x="1157875" y="90315"/>
                </a:lnTo>
                <a:lnTo>
                  <a:pt x="1166810" y="71391"/>
                </a:lnTo>
                <a:lnTo>
                  <a:pt x="1174739" y="45448"/>
                </a:lnTo>
                <a:lnTo>
                  <a:pt x="1181332" y="34726"/>
                </a:lnTo>
                <a:lnTo>
                  <a:pt x="1182048" y="31049"/>
                </a:lnTo>
                <a:lnTo>
                  <a:pt x="1181732" y="27009"/>
                </a:lnTo>
                <a:lnTo>
                  <a:pt x="1179115" y="15066"/>
                </a:lnTo>
                <a:lnTo>
                  <a:pt x="1178723" y="283"/>
                </a:lnTo>
                <a:lnTo>
                  <a:pt x="1174927" y="0"/>
                </a:lnTo>
                <a:lnTo>
                  <a:pt x="1173810" y="754"/>
                </a:lnTo>
                <a:lnTo>
                  <a:pt x="1173065" y="2051"/>
                </a:lnTo>
                <a:lnTo>
                  <a:pt x="1172568" y="3709"/>
                </a:lnTo>
                <a:lnTo>
                  <a:pt x="1171443" y="4814"/>
                </a:lnTo>
                <a:lnTo>
                  <a:pt x="1169899" y="5552"/>
                </a:lnTo>
                <a:lnTo>
                  <a:pt x="1168077" y="6043"/>
                </a:lnTo>
                <a:lnTo>
                  <a:pt x="1166861" y="7164"/>
                </a:lnTo>
                <a:lnTo>
                  <a:pt x="1166051" y="8705"/>
                </a:lnTo>
                <a:lnTo>
                  <a:pt x="1164431" y="141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876"/>
          <p:cNvSpPr/>
          <p:nvPr/>
        </p:nvSpPr>
        <p:spPr>
          <a:xfrm>
            <a:off x="3465835" y="3643418"/>
            <a:ext cx="91717" cy="114184"/>
          </a:xfrm>
          <a:custGeom>
            <a:avLst/>
            <a:gdLst/>
            <a:ahLst/>
            <a:cxnLst/>
            <a:rect l="0" t="0" r="0" b="0"/>
            <a:pathLst>
              <a:path w="91717" h="114184">
                <a:moveTo>
                  <a:pt x="20315" y="49900"/>
                </a:moveTo>
                <a:lnTo>
                  <a:pt x="20315" y="39258"/>
                </a:lnTo>
                <a:lnTo>
                  <a:pt x="21108" y="38043"/>
                </a:lnTo>
                <a:lnTo>
                  <a:pt x="22431" y="37233"/>
                </a:lnTo>
                <a:lnTo>
                  <a:pt x="24107" y="36693"/>
                </a:lnTo>
                <a:lnTo>
                  <a:pt x="25224" y="35539"/>
                </a:lnTo>
                <a:lnTo>
                  <a:pt x="25969" y="33976"/>
                </a:lnTo>
                <a:lnTo>
                  <a:pt x="26465" y="32141"/>
                </a:lnTo>
                <a:lnTo>
                  <a:pt x="27590" y="30917"/>
                </a:lnTo>
                <a:lnTo>
                  <a:pt x="29134" y="30101"/>
                </a:lnTo>
                <a:lnTo>
                  <a:pt x="33522" y="28791"/>
                </a:lnTo>
                <a:lnTo>
                  <a:pt x="35469" y="28684"/>
                </a:lnTo>
                <a:lnTo>
                  <a:pt x="41867" y="28564"/>
                </a:lnTo>
                <a:lnTo>
                  <a:pt x="44208" y="29327"/>
                </a:lnTo>
                <a:lnTo>
                  <a:pt x="45768" y="30628"/>
                </a:lnTo>
                <a:lnTo>
                  <a:pt x="46809" y="32290"/>
                </a:lnTo>
                <a:lnTo>
                  <a:pt x="49090" y="33397"/>
                </a:lnTo>
                <a:lnTo>
                  <a:pt x="52198" y="34136"/>
                </a:lnTo>
                <a:lnTo>
                  <a:pt x="55858" y="34628"/>
                </a:lnTo>
                <a:lnTo>
                  <a:pt x="58297" y="35750"/>
                </a:lnTo>
                <a:lnTo>
                  <a:pt x="59924" y="37292"/>
                </a:lnTo>
                <a:lnTo>
                  <a:pt x="61009" y="39114"/>
                </a:lnTo>
                <a:lnTo>
                  <a:pt x="62525" y="41121"/>
                </a:lnTo>
                <a:lnTo>
                  <a:pt x="64330" y="43254"/>
                </a:lnTo>
                <a:lnTo>
                  <a:pt x="66327" y="45470"/>
                </a:lnTo>
                <a:lnTo>
                  <a:pt x="67658" y="47740"/>
                </a:lnTo>
                <a:lnTo>
                  <a:pt x="68546" y="50048"/>
                </a:lnTo>
                <a:lnTo>
                  <a:pt x="69137" y="52380"/>
                </a:lnTo>
                <a:lnTo>
                  <a:pt x="69532" y="54728"/>
                </a:lnTo>
                <a:lnTo>
                  <a:pt x="69795" y="57087"/>
                </a:lnTo>
                <a:lnTo>
                  <a:pt x="69970" y="59454"/>
                </a:lnTo>
                <a:lnTo>
                  <a:pt x="70087" y="61826"/>
                </a:lnTo>
                <a:lnTo>
                  <a:pt x="70217" y="66578"/>
                </a:lnTo>
                <a:lnTo>
                  <a:pt x="70290" y="73715"/>
                </a:lnTo>
                <a:lnTo>
                  <a:pt x="69506" y="76889"/>
                </a:lnTo>
                <a:lnTo>
                  <a:pt x="68191" y="80593"/>
                </a:lnTo>
                <a:lnTo>
                  <a:pt x="66519" y="84650"/>
                </a:lnTo>
                <a:lnTo>
                  <a:pt x="64611" y="88148"/>
                </a:lnTo>
                <a:lnTo>
                  <a:pt x="62546" y="91274"/>
                </a:lnTo>
                <a:lnTo>
                  <a:pt x="60375" y="94151"/>
                </a:lnTo>
                <a:lnTo>
                  <a:pt x="58134" y="96070"/>
                </a:lnTo>
                <a:lnTo>
                  <a:pt x="55846" y="97349"/>
                </a:lnTo>
                <a:lnTo>
                  <a:pt x="53527" y="98201"/>
                </a:lnTo>
                <a:lnTo>
                  <a:pt x="51187" y="99563"/>
                </a:lnTo>
                <a:lnTo>
                  <a:pt x="48834" y="101265"/>
                </a:lnTo>
                <a:lnTo>
                  <a:pt x="46471" y="103194"/>
                </a:lnTo>
                <a:lnTo>
                  <a:pt x="44103" y="104479"/>
                </a:lnTo>
                <a:lnTo>
                  <a:pt x="41729" y="105336"/>
                </a:lnTo>
                <a:lnTo>
                  <a:pt x="36010" y="106712"/>
                </a:lnTo>
                <a:lnTo>
                  <a:pt x="34747" y="106825"/>
                </a:lnTo>
                <a:lnTo>
                  <a:pt x="33111" y="106900"/>
                </a:lnTo>
                <a:lnTo>
                  <a:pt x="29177" y="106984"/>
                </a:lnTo>
                <a:lnTo>
                  <a:pt x="24782" y="107021"/>
                </a:lnTo>
                <a:lnTo>
                  <a:pt x="22499" y="106237"/>
                </a:lnTo>
                <a:lnTo>
                  <a:pt x="20184" y="104920"/>
                </a:lnTo>
                <a:lnTo>
                  <a:pt x="17846" y="103249"/>
                </a:lnTo>
                <a:lnTo>
                  <a:pt x="15494" y="101341"/>
                </a:lnTo>
                <a:lnTo>
                  <a:pt x="13132" y="99276"/>
                </a:lnTo>
                <a:lnTo>
                  <a:pt x="10764" y="97105"/>
                </a:lnTo>
                <a:lnTo>
                  <a:pt x="9185" y="94863"/>
                </a:lnTo>
                <a:lnTo>
                  <a:pt x="8132" y="92576"/>
                </a:lnTo>
                <a:lnTo>
                  <a:pt x="7430" y="90257"/>
                </a:lnTo>
                <a:lnTo>
                  <a:pt x="6963" y="87917"/>
                </a:lnTo>
                <a:lnTo>
                  <a:pt x="6651" y="85564"/>
                </a:lnTo>
                <a:lnTo>
                  <a:pt x="6443" y="83201"/>
                </a:lnTo>
                <a:lnTo>
                  <a:pt x="6305" y="80832"/>
                </a:lnTo>
                <a:lnTo>
                  <a:pt x="6150" y="76083"/>
                </a:lnTo>
                <a:lnTo>
                  <a:pt x="6063" y="65155"/>
                </a:lnTo>
                <a:lnTo>
                  <a:pt x="6845" y="61658"/>
                </a:lnTo>
                <a:lnTo>
                  <a:pt x="8160" y="58532"/>
                </a:lnTo>
                <a:lnTo>
                  <a:pt x="9830" y="55655"/>
                </a:lnTo>
                <a:lnTo>
                  <a:pt x="10944" y="52943"/>
                </a:lnTo>
                <a:lnTo>
                  <a:pt x="11686" y="50341"/>
                </a:lnTo>
                <a:lnTo>
                  <a:pt x="12181" y="47813"/>
                </a:lnTo>
                <a:lnTo>
                  <a:pt x="13304" y="45334"/>
                </a:lnTo>
                <a:lnTo>
                  <a:pt x="14847" y="42887"/>
                </a:lnTo>
                <a:lnTo>
                  <a:pt x="16670" y="40462"/>
                </a:lnTo>
                <a:lnTo>
                  <a:pt x="19472" y="38052"/>
                </a:lnTo>
                <a:lnTo>
                  <a:pt x="22928" y="35652"/>
                </a:lnTo>
                <a:lnTo>
                  <a:pt x="26819" y="33257"/>
                </a:lnTo>
                <a:lnTo>
                  <a:pt x="30207" y="31661"/>
                </a:lnTo>
                <a:lnTo>
                  <a:pt x="33260" y="30597"/>
                </a:lnTo>
                <a:lnTo>
                  <a:pt x="36088" y="29888"/>
                </a:lnTo>
                <a:lnTo>
                  <a:pt x="38768" y="29415"/>
                </a:lnTo>
                <a:lnTo>
                  <a:pt x="41348" y="29100"/>
                </a:lnTo>
                <a:lnTo>
                  <a:pt x="43862" y="28889"/>
                </a:lnTo>
                <a:lnTo>
                  <a:pt x="46332" y="28749"/>
                </a:lnTo>
                <a:lnTo>
                  <a:pt x="51192" y="28594"/>
                </a:lnTo>
                <a:lnTo>
                  <a:pt x="58391" y="28506"/>
                </a:lnTo>
                <a:lnTo>
                  <a:pt x="60780" y="29288"/>
                </a:lnTo>
                <a:lnTo>
                  <a:pt x="63167" y="30602"/>
                </a:lnTo>
                <a:lnTo>
                  <a:pt x="65551" y="32272"/>
                </a:lnTo>
                <a:lnTo>
                  <a:pt x="67935" y="34180"/>
                </a:lnTo>
                <a:lnTo>
                  <a:pt x="70318" y="36245"/>
                </a:lnTo>
                <a:lnTo>
                  <a:pt x="72700" y="38416"/>
                </a:lnTo>
                <a:lnTo>
                  <a:pt x="77464" y="42944"/>
                </a:lnTo>
                <a:lnTo>
                  <a:pt x="86990" y="52318"/>
                </a:lnTo>
                <a:lnTo>
                  <a:pt x="88577" y="54687"/>
                </a:lnTo>
                <a:lnTo>
                  <a:pt x="89635" y="57061"/>
                </a:lnTo>
                <a:lnTo>
                  <a:pt x="90341" y="59436"/>
                </a:lnTo>
                <a:lnTo>
                  <a:pt x="90811" y="61813"/>
                </a:lnTo>
                <a:lnTo>
                  <a:pt x="91125" y="64192"/>
                </a:lnTo>
                <a:lnTo>
                  <a:pt x="91334" y="66572"/>
                </a:lnTo>
                <a:lnTo>
                  <a:pt x="91473" y="68953"/>
                </a:lnTo>
                <a:lnTo>
                  <a:pt x="91628" y="73714"/>
                </a:lnTo>
                <a:lnTo>
                  <a:pt x="91716" y="84649"/>
                </a:lnTo>
                <a:lnTo>
                  <a:pt x="90934" y="88148"/>
                </a:lnTo>
                <a:lnTo>
                  <a:pt x="89619" y="91273"/>
                </a:lnTo>
                <a:lnTo>
                  <a:pt x="87949" y="94151"/>
                </a:lnTo>
                <a:lnTo>
                  <a:pt x="86041" y="96864"/>
                </a:lnTo>
                <a:lnTo>
                  <a:pt x="83977" y="99465"/>
                </a:lnTo>
                <a:lnTo>
                  <a:pt x="81806" y="101993"/>
                </a:lnTo>
                <a:lnTo>
                  <a:pt x="79565" y="104473"/>
                </a:lnTo>
                <a:lnTo>
                  <a:pt x="71695" y="112757"/>
                </a:lnTo>
                <a:lnTo>
                  <a:pt x="69649" y="113236"/>
                </a:lnTo>
                <a:lnTo>
                  <a:pt x="66698" y="113556"/>
                </a:lnTo>
                <a:lnTo>
                  <a:pt x="63143" y="113768"/>
                </a:lnTo>
                <a:lnTo>
                  <a:pt x="57077" y="114005"/>
                </a:lnTo>
                <a:lnTo>
                  <a:pt x="50941" y="114110"/>
                </a:lnTo>
                <a:lnTo>
                  <a:pt x="33275" y="114183"/>
                </a:lnTo>
                <a:lnTo>
                  <a:pt x="30542" y="112599"/>
                </a:lnTo>
                <a:lnTo>
                  <a:pt x="27927" y="109956"/>
                </a:lnTo>
                <a:lnTo>
                  <a:pt x="25389" y="106606"/>
                </a:lnTo>
                <a:lnTo>
                  <a:pt x="22904" y="103579"/>
                </a:lnTo>
                <a:lnTo>
                  <a:pt x="20453" y="100768"/>
                </a:lnTo>
                <a:lnTo>
                  <a:pt x="18026" y="98099"/>
                </a:lnTo>
                <a:lnTo>
                  <a:pt x="15614" y="94733"/>
                </a:lnTo>
                <a:lnTo>
                  <a:pt x="13212" y="90901"/>
                </a:lnTo>
                <a:lnTo>
                  <a:pt x="10817" y="86759"/>
                </a:lnTo>
                <a:lnTo>
                  <a:pt x="9220" y="83204"/>
                </a:lnTo>
                <a:lnTo>
                  <a:pt x="8156" y="80041"/>
                </a:lnTo>
                <a:lnTo>
                  <a:pt x="7446" y="77137"/>
                </a:lnTo>
                <a:lnTo>
                  <a:pt x="6973" y="73614"/>
                </a:lnTo>
                <a:lnTo>
                  <a:pt x="6658" y="69679"/>
                </a:lnTo>
                <a:lnTo>
                  <a:pt x="6448" y="65467"/>
                </a:lnTo>
                <a:lnTo>
                  <a:pt x="7101" y="61865"/>
                </a:lnTo>
                <a:lnTo>
                  <a:pt x="8331" y="58671"/>
                </a:lnTo>
                <a:lnTo>
                  <a:pt x="9944" y="55747"/>
                </a:lnTo>
                <a:lnTo>
                  <a:pt x="11020" y="52211"/>
                </a:lnTo>
                <a:lnTo>
                  <a:pt x="11737" y="48265"/>
                </a:lnTo>
                <a:lnTo>
                  <a:pt x="12215" y="44048"/>
                </a:lnTo>
                <a:lnTo>
                  <a:pt x="13327" y="40443"/>
                </a:lnTo>
                <a:lnTo>
                  <a:pt x="14863" y="37245"/>
                </a:lnTo>
                <a:lnTo>
                  <a:pt x="16680" y="34320"/>
                </a:lnTo>
                <a:lnTo>
                  <a:pt x="18685" y="31576"/>
                </a:lnTo>
                <a:lnTo>
                  <a:pt x="20816" y="28953"/>
                </a:lnTo>
                <a:lnTo>
                  <a:pt x="23030" y="26410"/>
                </a:lnTo>
                <a:lnTo>
                  <a:pt x="25300" y="23921"/>
                </a:lnTo>
                <a:lnTo>
                  <a:pt x="29939" y="19040"/>
                </a:lnTo>
                <a:lnTo>
                  <a:pt x="32287" y="17420"/>
                </a:lnTo>
                <a:lnTo>
                  <a:pt x="34646" y="16341"/>
                </a:lnTo>
                <a:lnTo>
                  <a:pt x="37013" y="15621"/>
                </a:lnTo>
                <a:lnTo>
                  <a:pt x="39384" y="15141"/>
                </a:lnTo>
                <a:lnTo>
                  <a:pt x="41759" y="14821"/>
                </a:lnTo>
                <a:lnTo>
                  <a:pt x="44136" y="14608"/>
                </a:lnTo>
                <a:lnTo>
                  <a:pt x="47308" y="15260"/>
                </a:lnTo>
                <a:lnTo>
                  <a:pt x="51010" y="16488"/>
                </a:lnTo>
                <a:lnTo>
                  <a:pt x="55066" y="18101"/>
                </a:lnTo>
                <a:lnTo>
                  <a:pt x="58563" y="19175"/>
                </a:lnTo>
                <a:lnTo>
                  <a:pt x="61689" y="19892"/>
                </a:lnTo>
                <a:lnTo>
                  <a:pt x="64566" y="20370"/>
                </a:lnTo>
                <a:lnTo>
                  <a:pt x="67278" y="21482"/>
                </a:lnTo>
                <a:lnTo>
                  <a:pt x="69880" y="23017"/>
                </a:lnTo>
                <a:lnTo>
                  <a:pt x="72408" y="24835"/>
                </a:lnTo>
                <a:lnTo>
                  <a:pt x="74887" y="26840"/>
                </a:lnTo>
                <a:lnTo>
                  <a:pt x="77334" y="28971"/>
                </a:lnTo>
                <a:lnTo>
                  <a:pt x="79759" y="31184"/>
                </a:lnTo>
                <a:lnTo>
                  <a:pt x="84569" y="35762"/>
                </a:lnTo>
                <a:lnTo>
                  <a:pt x="86964" y="38093"/>
                </a:lnTo>
                <a:lnTo>
                  <a:pt x="88560" y="40441"/>
                </a:lnTo>
                <a:lnTo>
                  <a:pt x="89624" y="42801"/>
                </a:lnTo>
                <a:lnTo>
                  <a:pt x="90333" y="45167"/>
                </a:lnTo>
                <a:lnTo>
                  <a:pt x="90806" y="47539"/>
                </a:lnTo>
                <a:lnTo>
                  <a:pt x="91121" y="49913"/>
                </a:lnTo>
                <a:lnTo>
                  <a:pt x="91332" y="52290"/>
                </a:lnTo>
                <a:lnTo>
                  <a:pt x="91472" y="54669"/>
                </a:lnTo>
                <a:lnTo>
                  <a:pt x="91628" y="59428"/>
                </a:lnTo>
                <a:lnTo>
                  <a:pt x="91715" y="66570"/>
                </a:lnTo>
                <a:lnTo>
                  <a:pt x="90933" y="68951"/>
                </a:lnTo>
                <a:lnTo>
                  <a:pt x="89619" y="71332"/>
                </a:lnTo>
                <a:lnTo>
                  <a:pt x="87949" y="73713"/>
                </a:lnTo>
                <a:lnTo>
                  <a:pt x="86041" y="76094"/>
                </a:lnTo>
                <a:lnTo>
                  <a:pt x="83976" y="78475"/>
                </a:lnTo>
                <a:lnTo>
                  <a:pt x="81805" y="80857"/>
                </a:lnTo>
                <a:lnTo>
                  <a:pt x="79565" y="82444"/>
                </a:lnTo>
                <a:lnTo>
                  <a:pt x="77277" y="83502"/>
                </a:lnTo>
                <a:lnTo>
                  <a:pt x="71695" y="85201"/>
                </a:lnTo>
                <a:lnTo>
                  <a:pt x="70443" y="85340"/>
                </a:lnTo>
                <a:lnTo>
                  <a:pt x="68815" y="85433"/>
                </a:lnTo>
                <a:lnTo>
                  <a:pt x="66936" y="85495"/>
                </a:lnTo>
                <a:lnTo>
                  <a:pt x="64095" y="84743"/>
                </a:lnTo>
                <a:lnTo>
                  <a:pt x="60614" y="83447"/>
                </a:lnTo>
                <a:lnTo>
                  <a:pt x="56706" y="81790"/>
                </a:lnTo>
                <a:lnTo>
                  <a:pt x="53307" y="79891"/>
                </a:lnTo>
                <a:lnTo>
                  <a:pt x="50247" y="77832"/>
                </a:lnTo>
                <a:lnTo>
                  <a:pt x="47413" y="75665"/>
                </a:lnTo>
                <a:lnTo>
                  <a:pt x="45524" y="73427"/>
                </a:lnTo>
                <a:lnTo>
                  <a:pt x="44265" y="71141"/>
                </a:lnTo>
                <a:lnTo>
                  <a:pt x="43425" y="68823"/>
                </a:lnTo>
                <a:lnTo>
                  <a:pt x="42865" y="65691"/>
                </a:lnTo>
                <a:lnTo>
                  <a:pt x="42492" y="62015"/>
                </a:lnTo>
                <a:lnTo>
                  <a:pt x="42243" y="57977"/>
                </a:lnTo>
                <a:lnTo>
                  <a:pt x="41284" y="54491"/>
                </a:lnTo>
                <a:lnTo>
                  <a:pt x="39851" y="51373"/>
                </a:lnTo>
                <a:lnTo>
                  <a:pt x="38101" y="48501"/>
                </a:lnTo>
                <a:lnTo>
                  <a:pt x="37728" y="44999"/>
                </a:lnTo>
                <a:lnTo>
                  <a:pt x="38274" y="41076"/>
                </a:lnTo>
                <a:lnTo>
                  <a:pt x="39431" y="36874"/>
                </a:lnTo>
                <a:lnTo>
                  <a:pt x="40203" y="33279"/>
                </a:lnTo>
                <a:lnTo>
                  <a:pt x="40717" y="30088"/>
                </a:lnTo>
                <a:lnTo>
                  <a:pt x="41060" y="27167"/>
                </a:lnTo>
                <a:lnTo>
                  <a:pt x="42082" y="23632"/>
                </a:lnTo>
                <a:lnTo>
                  <a:pt x="43558" y="19689"/>
                </a:lnTo>
                <a:lnTo>
                  <a:pt x="47836" y="9536"/>
                </a:lnTo>
                <a:lnTo>
                  <a:pt x="49775" y="7910"/>
                </a:lnTo>
                <a:lnTo>
                  <a:pt x="52655" y="6032"/>
                </a:lnTo>
                <a:lnTo>
                  <a:pt x="56162" y="3986"/>
                </a:lnTo>
                <a:lnTo>
                  <a:pt x="59294" y="2622"/>
                </a:lnTo>
                <a:lnTo>
                  <a:pt x="62176" y="1712"/>
                </a:lnTo>
                <a:lnTo>
                  <a:pt x="68712" y="253"/>
                </a:lnTo>
                <a:lnTo>
                  <a:pt x="70042" y="134"/>
                </a:lnTo>
                <a:lnTo>
                  <a:pt x="71722" y="54"/>
                </a:lnTo>
                <a:lnTo>
                  <a:pt x="73636" y="0"/>
                </a:lnTo>
                <a:lnTo>
                  <a:pt x="75706" y="759"/>
                </a:lnTo>
                <a:lnTo>
                  <a:pt x="77880" y="2058"/>
                </a:lnTo>
                <a:lnTo>
                  <a:pt x="80122" y="3718"/>
                </a:lnTo>
                <a:lnTo>
                  <a:pt x="82411" y="5618"/>
                </a:lnTo>
                <a:lnTo>
                  <a:pt x="84731" y="7679"/>
                </a:lnTo>
                <a:lnTo>
                  <a:pt x="87071" y="9846"/>
                </a:lnTo>
                <a:lnTo>
                  <a:pt x="88632" y="12085"/>
                </a:lnTo>
                <a:lnTo>
                  <a:pt x="89672" y="14371"/>
                </a:lnTo>
                <a:lnTo>
                  <a:pt x="90365" y="16689"/>
                </a:lnTo>
                <a:lnTo>
                  <a:pt x="90828" y="19822"/>
                </a:lnTo>
                <a:lnTo>
                  <a:pt x="91136" y="23498"/>
                </a:lnTo>
                <a:lnTo>
                  <a:pt x="91478" y="31022"/>
                </a:lnTo>
                <a:lnTo>
                  <a:pt x="91630" y="37012"/>
                </a:lnTo>
                <a:lnTo>
                  <a:pt x="90083" y="40514"/>
                </a:lnTo>
                <a:lnTo>
                  <a:pt x="87465" y="44437"/>
                </a:lnTo>
                <a:lnTo>
                  <a:pt x="84131" y="48639"/>
                </a:lnTo>
                <a:lnTo>
                  <a:pt x="81115" y="52235"/>
                </a:lnTo>
                <a:lnTo>
                  <a:pt x="78311" y="55425"/>
                </a:lnTo>
                <a:lnTo>
                  <a:pt x="73078" y="61087"/>
                </a:lnTo>
                <a:lnTo>
                  <a:pt x="65670" y="68737"/>
                </a:lnTo>
                <a:lnTo>
                  <a:pt x="60845" y="73618"/>
                </a:lnTo>
                <a:lnTo>
                  <a:pt x="58447" y="75237"/>
                </a:lnTo>
                <a:lnTo>
                  <a:pt x="56055" y="76316"/>
                </a:lnTo>
                <a:lnTo>
                  <a:pt x="53667" y="77036"/>
                </a:lnTo>
                <a:lnTo>
                  <a:pt x="51281" y="77516"/>
                </a:lnTo>
                <a:lnTo>
                  <a:pt x="48896" y="77836"/>
                </a:lnTo>
                <a:lnTo>
                  <a:pt x="46513" y="78049"/>
                </a:lnTo>
                <a:lnTo>
                  <a:pt x="44130" y="78191"/>
                </a:lnTo>
                <a:lnTo>
                  <a:pt x="39366" y="78349"/>
                </a:lnTo>
                <a:lnTo>
                  <a:pt x="36984" y="77597"/>
                </a:lnTo>
                <a:lnTo>
                  <a:pt x="34603" y="76303"/>
                </a:lnTo>
                <a:lnTo>
                  <a:pt x="32222" y="74646"/>
                </a:lnTo>
                <a:lnTo>
                  <a:pt x="29840" y="72747"/>
                </a:lnTo>
                <a:lnTo>
                  <a:pt x="27459" y="70688"/>
                </a:lnTo>
                <a:lnTo>
                  <a:pt x="25077" y="68521"/>
                </a:lnTo>
                <a:lnTo>
                  <a:pt x="20315" y="63997"/>
                </a:lnTo>
                <a:lnTo>
                  <a:pt x="10790" y="54625"/>
                </a:lnTo>
                <a:lnTo>
                  <a:pt x="9202" y="52257"/>
                </a:lnTo>
                <a:lnTo>
                  <a:pt x="8144" y="49884"/>
                </a:lnTo>
                <a:lnTo>
                  <a:pt x="7438" y="47508"/>
                </a:lnTo>
                <a:lnTo>
                  <a:pt x="6174" y="44337"/>
                </a:lnTo>
                <a:lnTo>
                  <a:pt x="4538" y="40635"/>
                </a:lnTo>
                <a:lnTo>
                  <a:pt x="2653" y="36580"/>
                </a:lnTo>
                <a:lnTo>
                  <a:pt x="1396" y="33083"/>
                </a:lnTo>
                <a:lnTo>
                  <a:pt x="559" y="29957"/>
                </a:lnTo>
                <a:lnTo>
                  <a:pt x="0" y="27080"/>
                </a:lnTo>
                <a:lnTo>
                  <a:pt x="422" y="24368"/>
                </a:lnTo>
                <a:lnTo>
                  <a:pt x="1496" y="21766"/>
                </a:lnTo>
                <a:lnTo>
                  <a:pt x="5132" y="15680"/>
                </a:lnTo>
                <a:lnTo>
                  <a:pt x="7746" y="12731"/>
                </a:lnTo>
                <a:lnTo>
                  <a:pt x="9554" y="10833"/>
                </a:lnTo>
                <a:lnTo>
                  <a:pt x="11553" y="9568"/>
                </a:lnTo>
                <a:lnTo>
                  <a:pt x="13680" y="8725"/>
                </a:lnTo>
                <a:lnTo>
                  <a:pt x="15892" y="8162"/>
                </a:lnTo>
                <a:lnTo>
                  <a:pt x="18160" y="7787"/>
                </a:lnTo>
                <a:lnTo>
                  <a:pt x="20465" y="7537"/>
                </a:lnTo>
                <a:lnTo>
                  <a:pt x="26077" y="7136"/>
                </a:lnTo>
                <a:lnTo>
                  <a:pt x="27331" y="7897"/>
                </a:lnTo>
                <a:lnTo>
                  <a:pt x="28961" y="9198"/>
                </a:lnTo>
                <a:lnTo>
                  <a:pt x="30841" y="10860"/>
                </a:lnTo>
                <a:lnTo>
                  <a:pt x="35047" y="14822"/>
                </a:lnTo>
                <a:lnTo>
                  <a:pt x="40423" y="20041"/>
                </a:lnTo>
                <a:lnTo>
                  <a:pt x="40864" y="21262"/>
                </a:lnTo>
                <a:lnTo>
                  <a:pt x="41354" y="24737"/>
                </a:lnTo>
                <a:lnTo>
                  <a:pt x="41485" y="26775"/>
                </a:lnTo>
                <a:lnTo>
                  <a:pt x="41572" y="28927"/>
                </a:lnTo>
                <a:lnTo>
                  <a:pt x="41668" y="33435"/>
                </a:lnTo>
                <a:lnTo>
                  <a:pt x="41711" y="38085"/>
                </a:lnTo>
                <a:lnTo>
                  <a:pt x="40929" y="40436"/>
                </a:lnTo>
                <a:lnTo>
                  <a:pt x="39614" y="42797"/>
                </a:lnTo>
                <a:lnTo>
                  <a:pt x="37943" y="45164"/>
                </a:lnTo>
                <a:lnTo>
                  <a:pt x="36829" y="47537"/>
                </a:lnTo>
                <a:lnTo>
                  <a:pt x="36087" y="49913"/>
                </a:lnTo>
                <a:lnTo>
                  <a:pt x="35592" y="52290"/>
                </a:lnTo>
                <a:lnTo>
                  <a:pt x="34468" y="53874"/>
                </a:lnTo>
                <a:lnTo>
                  <a:pt x="32925" y="54931"/>
                </a:lnTo>
                <a:lnTo>
                  <a:pt x="31103" y="55635"/>
                </a:lnTo>
                <a:lnTo>
                  <a:pt x="29095" y="56105"/>
                </a:lnTo>
                <a:lnTo>
                  <a:pt x="26962" y="56418"/>
                </a:lnTo>
                <a:lnTo>
                  <a:pt x="24746" y="56627"/>
                </a:lnTo>
                <a:lnTo>
                  <a:pt x="22475" y="56766"/>
                </a:lnTo>
                <a:lnTo>
                  <a:pt x="17835" y="56921"/>
                </a:lnTo>
                <a:lnTo>
                  <a:pt x="16280" y="56168"/>
                </a:lnTo>
                <a:lnTo>
                  <a:pt x="15244" y="54873"/>
                </a:lnTo>
                <a:lnTo>
                  <a:pt x="14553" y="53215"/>
                </a:lnTo>
                <a:lnTo>
                  <a:pt x="13299" y="52110"/>
                </a:lnTo>
                <a:lnTo>
                  <a:pt x="11669" y="51373"/>
                </a:lnTo>
                <a:lnTo>
                  <a:pt x="9788" y="50883"/>
                </a:lnTo>
                <a:lnTo>
                  <a:pt x="8534" y="49761"/>
                </a:lnTo>
                <a:lnTo>
                  <a:pt x="7699" y="48220"/>
                </a:lnTo>
                <a:lnTo>
                  <a:pt x="7142" y="46399"/>
                </a:lnTo>
                <a:lnTo>
                  <a:pt x="6770" y="44391"/>
                </a:lnTo>
                <a:lnTo>
                  <a:pt x="6522" y="42258"/>
                </a:lnTo>
                <a:lnTo>
                  <a:pt x="6357" y="40043"/>
                </a:lnTo>
                <a:lnTo>
                  <a:pt x="6247" y="37773"/>
                </a:lnTo>
                <a:lnTo>
                  <a:pt x="6056" y="29851"/>
                </a:lnTo>
                <a:lnTo>
                  <a:pt x="6036" y="25086"/>
                </a:lnTo>
                <a:lnTo>
                  <a:pt x="6827" y="23833"/>
                </a:lnTo>
                <a:lnTo>
                  <a:pt x="8147" y="22997"/>
                </a:lnTo>
                <a:lnTo>
                  <a:pt x="13171" y="213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877"/>
          <p:cNvSpPr/>
          <p:nvPr/>
        </p:nvSpPr>
        <p:spPr>
          <a:xfrm>
            <a:off x="3365000" y="3857658"/>
            <a:ext cx="120819" cy="157130"/>
          </a:xfrm>
          <a:custGeom>
            <a:avLst/>
            <a:gdLst/>
            <a:ahLst/>
            <a:cxnLst/>
            <a:rect l="0" t="0" r="0" b="0"/>
            <a:pathLst>
              <a:path w="120819" h="157130">
                <a:moveTo>
                  <a:pt x="6850" y="21398"/>
                </a:moveTo>
                <a:lnTo>
                  <a:pt x="0" y="21398"/>
                </a:lnTo>
                <a:lnTo>
                  <a:pt x="9675" y="21398"/>
                </a:lnTo>
                <a:lnTo>
                  <a:pt x="11114" y="20604"/>
                </a:lnTo>
                <a:lnTo>
                  <a:pt x="12074" y="19281"/>
                </a:lnTo>
                <a:lnTo>
                  <a:pt x="12714" y="17606"/>
                </a:lnTo>
                <a:lnTo>
                  <a:pt x="14728" y="16488"/>
                </a:lnTo>
                <a:lnTo>
                  <a:pt x="17658" y="15743"/>
                </a:lnTo>
                <a:lnTo>
                  <a:pt x="21199" y="15247"/>
                </a:lnTo>
                <a:lnTo>
                  <a:pt x="24353" y="14916"/>
                </a:lnTo>
                <a:lnTo>
                  <a:pt x="27250" y="14695"/>
                </a:lnTo>
                <a:lnTo>
                  <a:pt x="29975" y="14548"/>
                </a:lnTo>
                <a:lnTo>
                  <a:pt x="33379" y="13657"/>
                </a:lnTo>
                <a:lnTo>
                  <a:pt x="37236" y="12268"/>
                </a:lnTo>
                <a:lnTo>
                  <a:pt x="41395" y="10549"/>
                </a:lnTo>
                <a:lnTo>
                  <a:pt x="45754" y="8609"/>
                </a:lnTo>
                <a:lnTo>
                  <a:pt x="54832" y="4337"/>
                </a:lnTo>
                <a:lnTo>
                  <a:pt x="58682" y="2880"/>
                </a:lnTo>
                <a:lnTo>
                  <a:pt x="62042" y="1909"/>
                </a:lnTo>
                <a:lnTo>
                  <a:pt x="65075" y="1261"/>
                </a:lnTo>
                <a:lnTo>
                  <a:pt x="67892" y="830"/>
                </a:lnTo>
                <a:lnTo>
                  <a:pt x="70563" y="542"/>
                </a:lnTo>
                <a:lnTo>
                  <a:pt x="73138" y="350"/>
                </a:lnTo>
                <a:lnTo>
                  <a:pt x="76442" y="222"/>
                </a:lnTo>
                <a:lnTo>
                  <a:pt x="87883" y="42"/>
                </a:lnTo>
                <a:lnTo>
                  <a:pt x="93929" y="0"/>
                </a:lnTo>
                <a:lnTo>
                  <a:pt x="96653" y="783"/>
                </a:lnTo>
                <a:lnTo>
                  <a:pt x="99262" y="2098"/>
                </a:lnTo>
                <a:lnTo>
                  <a:pt x="101796" y="3769"/>
                </a:lnTo>
                <a:lnTo>
                  <a:pt x="104278" y="4882"/>
                </a:lnTo>
                <a:lnTo>
                  <a:pt x="106727" y="5625"/>
                </a:lnTo>
                <a:lnTo>
                  <a:pt x="109153" y="6120"/>
                </a:lnTo>
                <a:lnTo>
                  <a:pt x="111564" y="7244"/>
                </a:lnTo>
                <a:lnTo>
                  <a:pt x="113965" y="8787"/>
                </a:lnTo>
                <a:lnTo>
                  <a:pt x="116361" y="10609"/>
                </a:lnTo>
                <a:lnTo>
                  <a:pt x="117957" y="12618"/>
                </a:lnTo>
                <a:lnTo>
                  <a:pt x="119021" y="14751"/>
                </a:lnTo>
                <a:lnTo>
                  <a:pt x="119731" y="16967"/>
                </a:lnTo>
                <a:lnTo>
                  <a:pt x="119410" y="19237"/>
                </a:lnTo>
                <a:lnTo>
                  <a:pt x="118402" y="21545"/>
                </a:lnTo>
                <a:lnTo>
                  <a:pt x="116937" y="23877"/>
                </a:lnTo>
                <a:lnTo>
                  <a:pt x="115166" y="27019"/>
                </a:lnTo>
                <a:lnTo>
                  <a:pt x="111082" y="34744"/>
                </a:lnTo>
                <a:lnTo>
                  <a:pt x="104320" y="48019"/>
                </a:lnTo>
                <a:lnTo>
                  <a:pt x="101992" y="51845"/>
                </a:lnTo>
                <a:lnTo>
                  <a:pt x="99647" y="55190"/>
                </a:lnTo>
                <a:lnTo>
                  <a:pt x="97289" y="58213"/>
                </a:lnTo>
                <a:lnTo>
                  <a:pt x="94924" y="61022"/>
                </a:lnTo>
                <a:lnTo>
                  <a:pt x="92553" y="63689"/>
                </a:lnTo>
                <a:lnTo>
                  <a:pt x="90179" y="66261"/>
                </a:lnTo>
                <a:lnTo>
                  <a:pt x="87009" y="68769"/>
                </a:lnTo>
                <a:lnTo>
                  <a:pt x="83308" y="71235"/>
                </a:lnTo>
                <a:lnTo>
                  <a:pt x="79253" y="73672"/>
                </a:lnTo>
                <a:lnTo>
                  <a:pt x="75756" y="76091"/>
                </a:lnTo>
                <a:lnTo>
                  <a:pt x="72631" y="78498"/>
                </a:lnTo>
                <a:lnTo>
                  <a:pt x="69754" y="80896"/>
                </a:lnTo>
                <a:lnTo>
                  <a:pt x="67042" y="82494"/>
                </a:lnTo>
                <a:lnTo>
                  <a:pt x="64440" y="83560"/>
                </a:lnTo>
                <a:lnTo>
                  <a:pt x="61912" y="84271"/>
                </a:lnTo>
                <a:lnTo>
                  <a:pt x="59433" y="84744"/>
                </a:lnTo>
                <a:lnTo>
                  <a:pt x="56987" y="85060"/>
                </a:lnTo>
                <a:lnTo>
                  <a:pt x="54562" y="85271"/>
                </a:lnTo>
                <a:lnTo>
                  <a:pt x="51358" y="85411"/>
                </a:lnTo>
                <a:lnTo>
                  <a:pt x="40057" y="85608"/>
                </a:lnTo>
                <a:lnTo>
                  <a:pt x="24265" y="85691"/>
                </a:lnTo>
                <a:lnTo>
                  <a:pt x="27596" y="85692"/>
                </a:lnTo>
                <a:lnTo>
                  <a:pt x="27824" y="84898"/>
                </a:lnTo>
                <a:lnTo>
                  <a:pt x="28078" y="81899"/>
                </a:lnTo>
                <a:lnTo>
                  <a:pt x="28939" y="80782"/>
                </a:lnTo>
                <a:lnTo>
                  <a:pt x="30307" y="80037"/>
                </a:lnTo>
                <a:lnTo>
                  <a:pt x="32013" y="79541"/>
                </a:lnTo>
                <a:lnTo>
                  <a:pt x="34738" y="79210"/>
                </a:lnTo>
                <a:lnTo>
                  <a:pt x="38142" y="78989"/>
                </a:lnTo>
                <a:lnTo>
                  <a:pt x="41999" y="78842"/>
                </a:lnTo>
                <a:lnTo>
                  <a:pt x="45363" y="77950"/>
                </a:lnTo>
                <a:lnTo>
                  <a:pt x="48400" y="76562"/>
                </a:lnTo>
                <a:lnTo>
                  <a:pt x="51219" y="74843"/>
                </a:lnTo>
                <a:lnTo>
                  <a:pt x="53892" y="73696"/>
                </a:lnTo>
                <a:lnTo>
                  <a:pt x="56467" y="72932"/>
                </a:lnTo>
                <a:lnTo>
                  <a:pt x="58978" y="72423"/>
                </a:lnTo>
                <a:lnTo>
                  <a:pt x="62239" y="72083"/>
                </a:lnTo>
                <a:lnTo>
                  <a:pt x="66001" y="71857"/>
                </a:lnTo>
                <a:lnTo>
                  <a:pt x="74414" y="71606"/>
                </a:lnTo>
                <a:lnTo>
                  <a:pt x="83445" y="71494"/>
                </a:lnTo>
                <a:lnTo>
                  <a:pt x="87282" y="72257"/>
                </a:lnTo>
                <a:lnTo>
                  <a:pt x="90634" y="73560"/>
                </a:lnTo>
                <a:lnTo>
                  <a:pt x="93662" y="75223"/>
                </a:lnTo>
                <a:lnTo>
                  <a:pt x="96475" y="76331"/>
                </a:lnTo>
                <a:lnTo>
                  <a:pt x="99143" y="77070"/>
                </a:lnTo>
                <a:lnTo>
                  <a:pt x="101716" y="77563"/>
                </a:lnTo>
                <a:lnTo>
                  <a:pt x="104225" y="77891"/>
                </a:lnTo>
                <a:lnTo>
                  <a:pt x="106692" y="78110"/>
                </a:lnTo>
                <a:lnTo>
                  <a:pt x="109130" y="78256"/>
                </a:lnTo>
                <a:lnTo>
                  <a:pt x="110755" y="79147"/>
                </a:lnTo>
                <a:lnTo>
                  <a:pt x="111838" y="80535"/>
                </a:lnTo>
                <a:lnTo>
                  <a:pt x="112561" y="82254"/>
                </a:lnTo>
                <a:lnTo>
                  <a:pt x="113836" y="83400"/>
                </a:lnTo>
                <a:lnTo>
                  <a:pt x="115480" y="84164"/>
                </a:lnTo>
                <a:lnTo>
                  <a:pt x="117370" y="84673"/>
                </a:lnTo>
                <a:lnTo>
                  <a:pt x="118630" y="85806"/>
                </a:lnTo>
                <a:lnTo>
                  <a:pt x="119470" y="87355"/>
                </a:lnTo>
                <a:lnTo>
                  <a:pt x="120403" y="91193"/>
                </a:lnTo>
                <a:lnTo>
                  <a:pt x="120818" y="95545"/>
                </a:lnTo>
                <a:lnTo>
                  <a:pt x="120135" y="97817"/>
                </a:lnTo>
                <a:lnTo>
                  <a:pt x="117259" y="102458"/>
                </a:lnTo>
                <a:lnTo>
                  <a:pt x="115381" y="105600"/>
                </a:lnTo>
                <a:lnTo>
                  <a:pt x="113335" y="109283"/>
                </a:lnTo>
                <a:lnTo>
                  <a:pt x="111177" y="113325"/>
                </a:lnTo>
                <a:lnTo>
                  <a:pt x="108945" y="116814"/>
                </a:lnTo>
                <a:lnTo>
                  <a:pt x="106663" y="119934"/>
                </a:lnTo>
                <a:lnTo>
                  <a:pt x="104348" y="122807"/>
                </a:lnTo>
                <a:lnTo>
                  <a:pt x="101217" y="125517"/>
                </a:lnTo>
                <a:lnTo>
                  <a:pt x="97543" y="128117"/>
                </a:lnTo>
                <a:lnTo>
                  <a:pt x="93505" y="130643"/>
                </a:lnTo>
                <a:lnTo>
                  <a:pt x="90020" y="133122"/>
                </a:lnTo>
                <a:lnTo>
                  <a:pt x="86903" y="135568"/>
                </a:lnTo>
                <a:lnTo>
                  <a:pt x="84031" y="137993"/>
                </a:lnTo>
                <a:lnTo>
                  <a:pt x="80529" y="139609"/>
                </a:lnTo>
                <a:lnTo>
                  <a:pt x="76606" y="140687"/>
                </a:lnTo>
                <a:lnTo>
                  <a:pt x="72404" y="141405"/>
                </a:lnTo>
                <a:lnTo>
                  <a:pt x="68809" y="142678"/>
                </a:lnTo>
                <a:lnTo>
                  <a:pt x="65618" y="144320"/>
                </a:lnTo>
                <a:lnTo>
                  <a:pt x="62698" y="146208"/>
                </a:lnTo>
                <a:lnTo>
                  <a:pt x="59956" y="147467"/>
                </a:lnTo>
                <a:lnTo>
                  <a:pt x="57336" y="148307"/>
                </a:lnTo>
                <a:lnTo>
                  <a:pt x="54795" y="148866"/>
                </a:lnTo>
                <a:lnTo>
                  <a:pt x="52306" y="150033"/>
                </a:lnTo>
                <a:lnTo>
                  <a:pt x="49854" y="151605"/>
                </a:lnTo>
                <a:lnTo>
                  <a:pt x="47425" y="153446"/>
                </a:lnTo>
                <a:lnTo>
                  <a:pt x="44219" y="154674"/>
                </a:lnTo>
                <a:lnTo>
                  <a:pt x="40494" y="155492"/>
                </a:lnTo>
                <a:lnTo>
                  <a:pt x="30693" y="156806"/>
                </a:lnTo>
                <a:lnTo>
                  <a:pt x="27236" y="156986"/>
                </a:lnTo>
                <a:lnTo>
                  <a:pt x="20828" y="157086"/>
                </a:lnTo>
                <a:lnTo>
                  <a:pt x="13993" y="15712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878"/>
          <p:cNvSpPr/>
          <p:nvPr/>
        </p:nvSpPr>
        <p:spPr>
          <a:xfrm>
            <a:off x="3479417" y="3850481"/>
            <a:ext cx="163896" cy="285751"/>
          </a:xfrm>
          <a:custGeom>
            <a:avLst/>
            <a:gdLst/>
            <a:ahLst/>
            <a:cxnLst/>
            <a:rect l="0" t="0" r="0" b="0"/>
            <a:pathLst>
              <a:path w="163896" h="285751">
                <a:moveTo>
                  <a:pt x="163895" y="0"/>
                </a:moveTo>
                <a:lnTo>
                  <a:pt x="163895" y="13735"/>
                </a:lnTo>
                <a:lnTo>
                  <a:pt x="163101" y="17094"/>
                </a:lnTo>
                <a:lnTo>
                  <a:pt x="160103" y="22943"/>
                </a:lnTo>
                <a:lnTo>
                  <a:pt x="156124" y="30305"/>
                </a:lnTo>
                <a:lnTo>
                  <a:pt x="147103" y="47967"/>
                </a:lnTo>
                <a:lnTo>
                  <a:pt x="143969" y="53409"/>
                </a:lnTo>
                <a:lnTo>
                  <a:pt x="140292" y="59418"/>
                </a:lnTo>
                <a:lnTo>
                  <a:pt x="131974" y="72445"/>
                </a:lnTo>
                <a:lnTo>
                  <a:pt x="94801" y="128626"/>
                </a:lnTo>
                <a:lnTo>
                  <a:pt x="90051" y="134964"/>
                </a:lnTo>
                <a:lnTo>
                  <a:pt x="85297" y="140776"/>
                </a:lnTo>
                <a:lnTo>
                  <a:pt x="80540" y="146238"/>
                </a:lnTo>
                <a:lnTo>
                  <a:pt x="75781" y="152261"/>
                </a:lnTo>
                <a:lnTo>
                  <a:pt x="71022" y="158657"/>
                </a:lnTo>
                <a:lnTo>
                  <a:pt x="66260" y="165303"/>
                </a:lnTo>
                <a:lnTo>
                  <a:pt x="62293" y="171320"/>
                </a:lnTo>
                <a:lnTo>
                  <a:pt x="58854" y="176920"/>
                </a:lnTo>
                <a:lnTo>
                  <a:pt x="55768" y="182241"/>
                </a:lnTo>
                <a:lnTo>
                  <a:pt x="50222" y="192385"/>
                </a:lnTo>
                <a:lnTo>
                  <a:pt x="47632" y="197313"/>
                </a:lnTo>
                <a:lnTo>
                  <a:pt x="44317" y="202186"/>
                </a:lnTo>
                <a:lnTo>
                  <a:pt x="40520" y="207022"/>
                </a:lnTo>
                <a:lnTo>
                  <a:pt x="36402" y="211833"/>
                </a:lnTo>
                <a:lnTo>
                  <a:pt x="32862" y="216628"/>
                </a:lnTo>
                <a:lnTo>
                  <a:pt x="29708" y="221413"/>
                </a:lnTo>
                <a:lnTo>
                  <a:pt x="24881" y="230168"/>
                </a:lnTo>
                <a:lnTo>
                  <a:pt x="21370" y="240354"/>
                </a:lnTo>
                <a:lnTo>
                  <a:pt x="17736" y="248640"/>
                </a:lnTo>
                <a:lnTo>
                  <a:pt x="13475" y="255498"/>
                </a:lnTo>
                <a:lnTo>
                  <a:pt x="8935" y="261192"/>
                </a:lnTo>
                <a:lnTo>
                  <a:pt x="4272" y="266369"/>
                </a:lnTo>
                <a:lnTo>
                  <a:pt x="2711" y="268860"/>
                </a:lnTo>
                <a:lnTo>
                  <a:pt x="0" y="277166"/>
                </a:lnTo>
                <a:lnTo>
                  <a:pt x="657" y="278439"/>
                </a:lnTo>
                <a:lnTo>
                  <a:pt x="1888" y="280083"/>
                </a:lnTo>
                <a:lnTo>
                  <a:pt x="6733" y="2857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879"/>
          <p:cNvSpPr/>
          <p:nvPr/>
        </p:nvSpPr>
        <p:spPr>
          <a:xfrm>
            <a:off x="3607593" y="3993356"/>
            <a:ext cx="114301" cy="78582"/>
          </a:xfrm>
          <a:custGeom>
            <a:avLst/>
            <a:gdLst/>
            <a:ahLst/>
            <a:cxnLst/>
            <a:rect l="0" t="0" r="0" b="0"/>
            <a:pathLst>
              <a:path w="114301" h="78582">
                <a:moveTo>
                  <a:pt x="21432" y="0"/>
                </a:moveTo>
                <a:lnTo>
                  <a:pt x="21432" y="3792"/>
                </a:lnTo>
                <a:lnTo>
                  <a:pt x="22225" y="4910"/>
                </a:lnTo>
                <a:lnTo>
                  <a:pt x="23548" y="5654"/>
                </a:lnTo>
                <a:lnTo>
                  <a:pt x="27582" y="6849"/>
                </a:lnTo>
                <a:lnTo>
                  <a:pt x="27913" y="7741"/>
                </a:lnTo>
                <a:lnTo>
                  <a:pt x="28134" y="9129"/>
                </a:lnTo>
                <a:lnTo>
                  <a:pt x="28488" y="13268"/>
                </a:lnTo>
                <a:lnTo>
                  <a:pt x="28536" y="15951"/>
                </a:lnTo>
                <a:lnTo>
                  <a:pt x="28567" y="24141"/>
                </a:lnTo>
                <a:lnTo>
                  <a:pt x="27776" y="26412"/>
                </a:lnTo>
                <a:lnTo>
                  <a:pt x="26455" y="28721"/>
                </a:lnTo>
                <a:lnTo>
                  <a:pt x="24781" y="31054"/>
                </a:lnTo>
                <a:lnTo>
                  <a:pt x="23664" y="34196"/>
                </a:lnTo>
                <a:lnTo>
                  <a:pt x="22920" y="37878"/>
                </a:lnTo>
                <a:lnTo>
                  <a:pt x="22424" y="41921"/>
                </a:lnTo>
                <a:lnTo>
                  <a:pt x="21299" y="45410"/>
                </a:lnTo>
                <a:lnTo>
                  <a:pt x="19756" y="48529"/>
                </a:lnTo>
                <a:lnTo>
                  <a:pt x="17933" y="51403"/>
                </a:lnTo>
                <a:lnTo>
                  <a:pt x="15924" y="54112"/>
                </a:lnTo>
                <a:lnTo>
                  <a:pt x="13791" y="56713"/>
                </a:lnTo>
                <a:lnTo>
                  <a:pt x="11576" y="59239"/>
                </a:lnTo>
                <a:lnTo>
                  <a:pt x="10098" y="61718"/>
                </a:lnTo>
                <a:lnTo>
                  <a:pt x="9114" y="64164"/>
                </a:lnTo>
                <a:lnTo>
                  <a:pt x="8457" y="66588"/>
                </a:lnTo>
                <a:lnTo>
                  <a:pt x="7226" y="68205"/>
                </a:lnTo>
                <a:lnTo>
                  <a:pt x="5611" y="69282"/>
                </a:lnTo>
                <a:lnTo>
                  <a:pt x="3741" y="70001"/>
                </a:lnTo>
                <a:lnTo>
                  <a:pt x="2494" y="71273"/>
                </a:lnTo>
                <a:lnTo>
                  <a:pt x="1663" y="72915"/>
                </a:lnTo>
                <a:lnTo>
                  <a:pt x="6" y="78561"/>
                </a:lnTo>
                <a:lnTo>
                  <a:pt x="1" y="78578"/>
                </a:lnTo>
                <a:lnTo>
                  <a:pt x="1" y="78579"/>
                </a:lnTo>
                <a:lnTo>
                  <a:pt x="0" y="78581"/>
                </a:lnTo>
                <a:lnTo>
                  <a:pt x="6151" y="78581"/>
                </a:lnTo>
                <a:lnTo>
                  <a:pt x="6482" y="77787"/>
                </a:lnTo>
                <a:lnTo>
                  <a:pt x="6703" y="76464"/>
                </a:lnTo>
                <a:lnTo>
                  <a:pt x="6850" y="74789"/>
                </a:lnTo>
                <a:lnTo>
                  <a:pt x="7742" y="73671"/>
                </a:lnTo>
                <a:lnTo>
                  <a:pt x="9130" y="72927"/>
                </a:lnTo>
                <a:lnTo>
                  <a:pt x="10849" y="72430"/>
                </a:lnTo>
                <a:lnTo>
                  <a:pt x="13583" y="72099"/>
                </a:lnTo>
                <a:lnTo>
                  <a:pt x="16993" y="71878"/>
                </a:lnTo>
                <a:lnTo>
                  <a:pt x="24221" y="71633"/>
                </a:lnTo>
                <a:lnTo>
                  <a:pt x="35329" y="71476"/>
                </a:lnTo>
                <a:lnTo>
                  <a:pt x="69032" y="71438"/>
                </a:lnTo>
                <a:lnTo>
                  <a:pt x="70628" y="72231"/>
                </a:lnTo>
                <a:lnTo>
                  <a:pt x="72485" y="73554"/>
                </a:lnTo>
                <a:lnTo>
                  <a:pt x="74517" y="75230"/>
                </a:lnTo>
                <a:lnTo>
                  <a:pt x="77459" y="76347"/>
                </a:lnTo>
                <a:lnTo>
                  <a:pt x="81008" y="77092"/>
                </a:lnTo>
                <a:lnTo>
                  <a:pt x="90526" y="78287"/>
                </a:lnTo>
                <a:lnTo>
                  <a:pt x="92895" y="78385"/>
                </a:lnTo>
                <a:lnTo>
                  <a:pt x="104965" y="78555"/>
                </a:lnTo>
                <a:lnTo>
                  <a:pt x="106489" y="77770"/>
                </a:lnTo>
                <a:lnTo>
                  <a:pt x="108299" y="76453"/>
                </a:lnTo>
                <a:lnTo>
                  <a:pt x="114300" y="714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880"/>
          <p:cNvSpPr/>
          <p:nvPr/>
        </p:nvSpPr>
        <p:spPr>
          <a:xfrm>
            <a:off x="3694314" y="3964781"/>
            <a:ext cx="20437" cy="214313"/>
          </a:xfrm>
          <a:custGeom>
            <a:avLst/>
            <a:gdLst/>
            <a:ahLst/>
            <a:cxnLst/>
            <a:rect l="0" t="0" r="0" b="0"/>
            <a:pathLst>
              <a:path w="20437" h="214313">
                <a:moveTo>
                  <a:pt x="20436" y="0"/>
                </a:moveTo>
                <a:lnTo>
                  <a:pt x="9587" y="0"/>
                </a:lnTo>
                <a:lnTo>
                  <a:pt x="8440" y="794"/>
                </a:lnTo>
                <a:lnTo>
                  <a:pt x="7676" y="2117"/>
                </a:lnTo>
                <a:lnTo>
                  <a:pt x="7167" y="3792"/>
                </a:lnTo>
                <a:lnTo>
                  <a:pt x="6601" y="7771"/>
                </a:lnTo>
                <a:lnTo>
                  <a:pt x="6349" y="12978"/>
                </a:lnTo>
                <a:lnTo>
                  <a:pt x="6208" y="25630"/>
                </a:lnTo>
                <a:lnTo>
                  <a:pt x="6175" y="37585"/>
                </a:lnTo>
                <a:lnTo>
                  <a:pt x="5372" y="44106"/>
                </a:lnTo>
                <a:lnTo>
                  <a:pt x="4043" y="50835"/>
                </a:lnTo>
                <a:lnTo>
                  <a:pt x="2363" y="57702"/>
                </a:lnTo>
                <a:lnTo>
                  <a:pt x="1244" y="64662"/>
                </a:lnTo>
                <a:lnTo>
                  <a:pt x="497" y="71683"/>
                </a:lnTo>
                <a:lnTo>
                  <a:pt x="0" y="78745"/>
                </a:lnTo>
                <a:lnTo>
                  <a:pt x="462" y="85040"/>
                </a:lnTo>
                <a:lnTo>
                  <a:pt x="1563" y="90825"/>
                </a:lnTo>
                <a:lnTo>
                  <a:pt x="3092" y="96269"/>
                </a:lnTo>
                <a:lnTo>
                  <a:pt x="4111" y="102279"/>
                </a:lnTo>
                <a:lnTo>
                  <a:pt x="4790" y="108667"/>
                </a:lnTo>
                <a:lnTo>
                  <a:pt x="5242" y="115307"/>
                </a:lnTo>
                <a:lnTo>
                  <a:pt x="5544" y="122115"/>
                </a:lnTo>
                <a:lnTo>
                  <a:pt x="5880" y="136030"/>
                </a:lnTo>
                <a:lnTo>
                  <a:pt x="6148" y="2143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WidescreenPresentation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Median">
      <a:maj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dian">
      <a:fillStyleLst>
        <a:solidFill>
          <a:schemeClr val="phClr"/>
        </a:solidFill>
        <a:solidFill>
          <a:schemeClr val="phClr">
            <a:tint val="50000"/>
          </a:schemeClr>
        </a:solidFill>
        <a:solidFill>
          <a:schemeClr val="phClr"/>
        </a:soli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47625" cap="flat" cmpd="dbl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  <a:scene3d>
            <a:camera prst="isometricTopDown" fov="0">
              <a:rot lat="0" lon="0" rev="0"/>
            </a:camera>
            <a:lightRig rig="balanced" dir="t">
              <a:rot lat="0" lon="0" rev="13800000"/>
            </a:lightRig>
          </a:scene3d>
          <a:sp3d extrusionH="12700" prstMaterial="plastic">
            <a:bevelT w="38100" h="25400" prst="softRound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5000"/>
                <a:satMod val="150000"/>
              </a:schemeClr>
            </a:gs>
            <a:gs pos="35000">
              <a:schemeClr val="phClr">
                <a:shade val="60000"/>
                <a:satMod val="150000"/>
              </a:schemeClr>
            </a:gs>
            <a:gs pos="100000">
              <a:schemeClr val="phClr">
                <a:tint val="97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WidescreenPresentation</Template>
  <TotalTime>0</TotalTime>
  <Words>125</Words>
  <Application>Microsoft Office PowerPoint</Application>
  <PresentationFormat>On-screen Show (16:9)</PresentationFormat>
  <Paragraphs>43</Paragraphs>
  <Slides>17</Slides>
  <Notes>17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WidescreenPresentation</vt:lpstr>
      <vt:lpstr>Quadratic Formula</vt:lpstr>
      <vt:lpstr>Objectives</vt:lpstr>
      <vt:lpstr>1) x2-5x-14=0</vt:lpstr>
      <vt:lpstr>2) x2-2x-35=0</vt:lpstr>
      <vt:lpstr>3) t2+8t-65=0</vt:lpstr>
      <vt:lpstr>4) q2+3q-130=0</vt:lpstr>
      <vt:lpstr>5) 3x2+x-10=0</vt:lpstr>
      <vt:lpstr>6) 3x2+2x-1=0</vt:lpstr>
      <vt:lpstr>7) 16t2-24t+9=0</vt:lpstr>
      <vt:lpstr>8) 6m2-23m+10=0</vt:lpstr>
      <vt:lpstr>What if the discriminant is negative?</vt:lpstr>
      <vt:lpstr>4x2 + 5x + 2 = 0 </vt:lpstr>
      <vt:lpstr>12x2 + 4x + 5 = 0 </vt:lpstr>
      <vt:lpstr>9x2 - 12x + 5 = 0</vt:lpstr>
      <vt:lpstr> 11x2 + 11x + 4 = 0</vt:lpstr>
      <vt:lpstr> 5x2 - 7x + 9 = 0</vt:lpstr>
      <vt:lpstr>Your assignment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2009-11-17T17:55:27Z</dcterms:created>
  <dcterms:modified xsi:type="dcterms:W3CDTF">2009-11-17T19:11:13Z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LCID">
    <vt:i4>1033</vt:i4>
  </property>
  <property fmtid="{D5CDD505-2E9C-101B-9397-08002B2CF9AE}" pid="3" name="_Version">
    <vt:lpwstr>12.0.4518</vt:lpwstr>
  </property>
</Properties>
</file>

<file path=docProps/thumbnail.jpeg>
</file>